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5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08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24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194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7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2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3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209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4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9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6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38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6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88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99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52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8779" y="2047918"/>
            <a:ext cx="7766936" cy="1646302"/>
          </a:xfrm>
        </p:spPr>
        <p:txBody>
          <a:bodyPr/>
          <a:lstStyle/>
          <a:p>
            <a:r>
              <a:rPr lang="ru-RU" b="1" u="sng" dirty="0"/>
              <a:t>Мыслители Востока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8779" y="3803945"/>
            <a:ext cx="7766936" cy="1096899"/>
          </a:xfrm>
        </p:spPr>
        <p:txBody>
          <a:bodyPr/>
          <a:lstStyle/>
          <a:p>
            <a:r>
              <a:rPr lang="ru-RU" dirty="0" err="1"/>
              <a:t>Азизбек</a:t>
            </a:r>
            <a:r>
              <a:rPr lang="ru-RU" dirty="0"/>
              <a:t> </a:t>
            </a:r>
            <a:r>
              <a:rPr lang="ru-RU" dirty="0" err="1"/>
              <a:t>Бердимуратов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959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Наследие великих мыслителей</a:t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079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28 </a:t>
            </a:r>
            <a:r>
              <a:rPr lang="ru-RU" sz="2000" dirty="0"/>
              <a:t>августа в соответствии с распоряжением Кабинета Министров в Самарканде открывается международная научная конференция «</a:t>
            </a:r>
            <a:r>
              <a:rPr lang="ru-RU" sz="2000" dirty="0" err="1"/>
              <a:t>Центральноазиатский</a:t>
            </a:r>
            <a:r>
              <a:rPr lang="ru-RU" sz="2000" dirty="0"/>
              <a:t> Ренессанс в истории мировой цивилизации», направленная на глубокое изучение и осмысление непреходящего значения исторического наследия исследователей и мыслителей региона, широкое ознакомление отечественной и мировой общественности с их бесценным вкладом в развитие науки. В преддверии столь масштабного события “ПВ" начинает публикацию материалов ведущих ученых Узбекистана на эту тему.</a:t>
            </a:r>
          </a:p>
        </p:txBody>
      </p:sp>
    </p:spTree>
    <p:extLst>
      <p:ext uri="{BB962C8B-B14F-4D97-AF65-F5344CB8AC3E}">
        <p14:creationId xmlns:p14="http://schemas.microsoft.com/office/powerpoint/2010/main" val="96961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0526" y="966216"/>
            <a:ext cx="8596668" cy="83515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Абу </a:t>
            </a:r>
            <a:r>
              <a:rPr lang="ru-RU" b="1" dirty="0" err="1"/>
              <a:t>Райхон</a:t>
            </a:r>
            <a:r>
              <a:rPr lang="ru-RU" b="1" dirty="0"/>
              <a:t> </a:t>
            </a:r>
            <a:r>
              <a:rPr lang="ru-RU" b="1" dirty="0" err="1"/>
              <a:t>Беруни</a:t>
            </a:r>
            <a:r>
              <a:rPr lang="ru-RU" b="1" dirty="0"/>
              <a:t> (971-около 1050)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9312" y="2097104"/>
            <a:ext cx="6293058" cy="3243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Подходил </a:t>
            </a:r>
            <a:r>
              <a:rPr lang="ru-RU" sz="2400" b="1" dirty="0"/>
              <a:t>к вопросам педагогики творчески. Он проявлял глубокое понимание природы ребенка не только как медик, но и как выдающийся педагог. Многие мысли ученого о воспитании и обучении детей поражают глубиной, гуманностью и правильной трактовкой сложной проблемы воспитания.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" y="2340865"/>
            <a:ext cx="2370273" cy="34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История развития узбекской науки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622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Узбекистан является государством, на территории которого еще с древних времен началось развитие науки и культуры. В частности, широкое развитие получили такие науки как астрономия, математика, медицина, химия, история, философия, языковедение, литературоведение, и ремесла - скульптурное мастерство, ткачество, гончарное дело, стеклоделие и др. В настоящее время ученые Узбекистана активно изучают научное наследие, оставленное учеными древности, обогащают науку своими новыми открытиями, внося значительный вклад в развитие мировой науки.</a:t>
            </a:r>
          </a:p>
          <a:p>
            <a:r>
              <a:rPr lang="ru-RU" dirty="0"/>
              <a:t>В IX-X века Средняя Азия (сегодня Центральная Азия) превратилась в один из крупнейших научных и культурных центров Востока, где начали создаваться первые научные учреждения и общества наподобие современных академий.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6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Мухаммад </a:t>
            </a:r>
            <a:r>
              <a:rPr lang="ru-RU" b="1" dirty="0" err="1"/>
              <a:t>Тарагай</a:t>
            </a:r>
            <a:r>
              <a:rPr lang="ru-RU" b="1" dirty="0"/>
              <a:t> Улугбек (1394-1449</a:t>
            </a:r>
            <a:r>
              <a:rPr lang="ru-RU" dirty="0"/>
              <a:t> </a:t>
            </a:r>
            <a:r>
              <a:rPr lang="ru-RU" b="1" dirty="0"/>
              <a:t>гг.)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2112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Мухаммад </a:t>
            </a:r>
            <a:r>
              <a:rPr lang="ru-RU" b="1" dirty="0" err="1"/>
              <a:t>Тарагай</a:t>
            </a:r>
            <a:r>
              <a:rPr lang="ru-RU" b="1" dirty="0"/>
              <a:t> Улугбек (1394-1449</a:t>
            </a:r>
            <a:r>
              <a:rPr lang="ru-RU" dirty="0"/>
              <a:t> </a:t>
            </a:r>
            <a:r>
              <a:rPr lang="ru-RU" b="1" dirty="0"/>
              <a:t>гг.)</a:t>
            </a:r>
            <a:r>
              <a:rPr lang="ru-RU" dirty="0"/>
              <a:t> оставил после себя огромное научное и культурное наследие, “</a:t>
            </a:r>
            <a:r>
              <a:rPr lang="ru-RU" dirty="0" err="1"/>
              <a:t>Зижи</a:t>
            </a:r>
            <a:r>
              <a:rPr lang="ru-RU" dirty="0"/>
              <a:t> </a:t>
            </a:r>
            <a:r>
              <a:rPr lang="ru-RU" dirty="0" err="1"/>
              <a:t>жадиди</a:t>
            </a:r>
            <a:r>
              <a:rPr lang="ru-RU" dirty="0"/>
              <a:t> </a:t>
            </a:r>
            <a:r>
              <a:rPr lang="ru-RU" dirty="0" err="1"/>
              <a:t>Гурагоний</a:t>
            </a:r>
            <a:r>
              <a:rPr lang="ru-RU" dirty="0"/>
              <a:t>” ("Новые </a:t>
            </a:r>
            <a:r>
              <a:rPr lang="ru-RU" dirty="0" err="1"/>
              <a:t>Гурагановы</a:t>
            </a:r>
            <a:r>
              <a:rPr lang="ru-RU" dirty="0"/>
              <a:t> астрономические таблицы") - всемирно известное произведение великого ученого "</a:t>
            </a:r>
            <a:r>
              <a:rPr lang="ru-RU" dirty="0" err="1"/>
              <a:t>Зидж</a:t>
            </a:r>
            <a:r>
              <a:rPr lang="ru-RU" dirty="0"/>
              <a:t> Улугбека". Улугбек выстроил в Самарканде обсерваторию и медресе, организовал собственную Академию. Вместе со своими учениками он изучил и составил список более тысячи звезд - "карту звездного неба". В Академии Улугбека ученые проводили исследования не только по астрономии, но и в области математики, философии, истории и других наук. Известный астроном Али </a:t>
            </a:r>
            <a:r>
              <a:rPr lang="ru-RU" dirty="0" err="1"/>
              <a:t>Кушчи</a:t>
            </a:r>
            <a:r>
              <a:rPr lang="ru-RU" dirty="0"/>
              <a:t> (</a:t>
            </a:r>
            <a:r>
              <a:rPr lang="ru-RU" dirty="0" err="1"/>
              <a:t>Мавлано</a:t>
            </a:r>
            <a:r>
              <a:rPr lang="ru-RU" dirty="0"/>
              <a:t> </a:t>
            </a:r>
            <a:r>
              <a:rPr lang="ru-RU" dirty="0" err="1"/>
              <a:t>Алауддин</a:t>
            </a:r>
            <a:r>
              <a:rPr lang="ru-RU" dirty="0"/>
              <a:t> Али бин Мухаммед </a:t>
            </a:r>
            <a:r>
              <a:rPr lang="ru-RU" dirty="0" err="1"/>
              <a:t>Кушчи</a:t>
            </a:r>
            <a:r>
              <a:rPr lang="ru-RU" dirty="0"/>
              <a:t>, 1403—1474), работавший в Академии Улугбека, оставил после себя всемирно известные научные труды по математике и астрономии. </a:t>
            </a:r>
          </a:p>
        </p:txBody>
      </p:sp>
    </p:spTree>
    <p:extLst>
      <p:ext uri="{BB962C8B-B14F-4D97-AF65-F5344CB8AC3E}">
        <p14:creationId xmlns:p14="http://schemas.microsoft.com/office/powerpoint/2010/main" val="28935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140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Мыслители Востока</vt:lpstr>
      <vt:lpstr>Наследие великих мыслителей  </vt:lpstr>
      <vt:lpstr>Абу Райхон Беруни (971-около 1050)</vt:lpstr>
      <vt:lpstr>История развития узбекской науки </vt:lpstr>
      <vt:lpstr>Мухаммад Тарагай Улугбек (1394-1449 гг.)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Мыслители Востока</dc:title>
  <dc:creator>Пользователь</dc:creator>
  <cp:lastModifiedBy>Пользователь</cp:lastModifiedBy>
  <cp:revision>3</cp:revision>
  <dcterms:created xsi:type="dcterms:W3CDTF">2022-05-25T12:52:36Z</dcterms:created>
  <dcterms:modified xsi:type="dcterms:W3CDTF">2022-05-25T14:18:52Z</dcterms:modified>
</cp:coreProperties>
</file>