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086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67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88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7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6512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445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74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3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5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2734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9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1C2F07-637D-44A4-8EAD-A03174F12BA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0B6F99-F662-492B-A6FB-D3A21C360C8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49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5623" y="2688336"/>
            <a:ext cx="7315200" cy="1179576"/>
          </a:xfrm>
        </p:spPr>
        <p:txBody>
          <a:bodyPr>
            <a:noAutofit/>
          </a:bodyPr>
          <a:lstStyle/>
          <a:p>
            <a:r>
              <a:rPr lang="ru-RU" sz="4400" dirty="0"/>
              <a:t>Д</a:t>
            </a:r>
            <a:r>
              <a:rPr lang="ru-RU" sz="4400" dirty="0" smtClean="0"/>
              <a:t>остопримечательности моей страны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4078" y="3984446"/>
            <a:ext cx="7315200" cy="914400"/>
          </a:xfrm>
        </p:spPr>
        <p:txBody>
          <a:bodyPr/>
          <a:lstStyle/>
          <a:p>
            <a:r>
              <a:rPr lang="ru-RU" b="0" dirty="0" err="1"/>
              <a:t>Азизбек</a:t>
            </a:r>
            <a:r>
              <a:rPr lang="ru-RU" b="0" dirty="0"/>
              <a:t> </a:t>
            </a:r>
            <a:r>
              <a:rPr lang="ru-RU" b="0" dirty="0" err="1"/>
              <a:t>Бердимуратов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49118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Достопримечательности </a:t>
            </a:r>
            <a:r>
              <a:rPr lang="ru-RU" dirty="0" smtClean="0"/>
              <a:t>Узбекистана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Узбекистан — яркая и вдохновляющая страна Востока. Богатое архитектурное наследие, масса исторических памятников, колоритные базары, щедрая природа, которая бережно охраняется в заповедных парках — это всё, что посмотреть в Узбекистане может каждый, даже не обладая солидным бюджетом. Сосчитать все интересные достопримечательности Узбекистана просто нереально, но обязательно стоит посетить хотя бы основные из них, речь о которых и пойдёт дальше в этой статье.</a:t>
            </a:r>
          </a:p>
        </p:txBody>
      </p:sp>
    </p:spTree>
    <p:extLst>
      <p:ext uri="{BB962C8B-B14F-4D97-AF65-F5344CB8AC3E}">
        <p14:creationId xmlns:p14="http://schemas.microsoft.com/office/powerpoint/2010/main" val="18702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5860" y="374904"/>
            <a:ext cx="9692640" cy="722058"/>
          </a:xfrm>
        </p:spPr>
        <p:txBody>
          <a:bodyPr>
            <a:normAutofit/>
          </a:bodyPr>
          <a:lstStyle/>
          <a:p>
            <a:r>
              <a:rPr lang="ru-RU" sz="3600" b="1" dirty="0"/>
              <a:t>1. Город </a:t>
            </a:r>
            <a:r>
              <a:rPr lang="ru-RU" sz="3600" b="1" dirty="0" smtClean="0"/>
              <a:t>Ташкент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1289303"/>
            <a:ext cx="9628632" cy="5028469"/>
          </a:xfrm>
        </p:spPr>
      </p:pic>
    </p:spTree>
    <p:extLst>
      <p:ext uri="{BB962C8B-B14F-4D97-AF65-F5344CB8AC3E}">
        <p14:creationId xmlns:p14="http://schemas.microsoft.com/office/powerpoint/2010/main" val="39440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128016"/>
            <a:ext cx="9692640" cy="914400"/>
          </a:xfrm>
        </p:spPr>
        <p:txBody>
          <a:bodyPr>
            <a:normAutofit/>
          </a:bodyPr>
          <a:lstStyle/>
          <a:p>
            <a:r>
              <a:rPr lang="ru-RU" b="1" dirty="0"/>
              <a:t>5. Город </a:t>
            </a:r>
            <a:r>
              <a:rPr lang="ru-RU" b="1" dirty="0" smtClean="0"/>
              <a:t>Самарканд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243584"/>
            <a:ext cx="9692640" cy="5330952"/>
          </a:xfrm>
        </p:spPr>
      </p:pic>
    </p:spTree>
    <p:extLst>
      <p:ext uri="{BB962C8B-B14F-4D97-AF65-F5344CB8AC3E}">
        <p14:creationId xmlns:p14="http://schemas.microsoft.com/office/powerpoint/2010/main" val="6109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512064"/>
            <a:ext cx="9692640" cy="649224"/>
          </a:xfrm>
        </p:spPr>
        <p:txBody>
          <a:bodyPr>
            <a:normAutofit/>
          </a:bodyPr>
          <a:lstStyle/>
          <a:p>
            <a:r>
              <a:rPr lang="ru-RU" sz="3900" b="1" dirty="0"/>
              <a:t>6. Площадь </a:t>
            </a:r>
            <a:r>
              <a:rPr lang="ru-RU" sz="3900" b="1" dirty="0" err="1"/>
              <a:t>Регистан</a:t>
            </a:r>
            <a:r>
              <a:rPr lang="ru-RU" sz="3900" b="1" dirty="0"/>
              <a:t> в </a:t>
            </a:r>
            <a:r>
              <a:rPr lang="ru-RU" sz="3900" b="1" dirty="0" smtClean="0"/>
              <a:t>Самарканде</a:t>
            </a:r>
            <a:endParaRPr lang="ru-RU" sz="39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435607"/>
            <a:ext cx="9692640" cy="5135819"/>
          </a:xfrm>
        </p:spPr>
      </p:pic>
    </p:spTree>
    <p:extLst>
      <p:ext uri="{BB962C8B-B14F-4D97-AF65-F5344CB8AC3E}">
        <p14:creationId xmlns:p14="http://schemas.microsoft.com/office/powerpoint/2010/main" val="32038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330184" cy="1499616"/>
          </a:xfrm>
        </p:spPr>
        <p:txBody>
          <a:bodyPr>
            <a:normAutofit/>
          </a:bodyPr>
          <a:lstStyle/>
          <a:p>
            <a:r>
              <a:rPr lang="ru-RU" sz="4000" b="1" dirty="0"/>
              <a:t>Площадь </a:t>
            </a:r>
            <a:r>
              <a:rPr lang="ru-RU" sz="4000" b="1" dirty="0" err="1"/>
              <a:t>Регистан</a:t>
            </a:r>
            <a:r>
              <a:rPr lang="ru-RU" sz="4000" b="1" dirty="0"/>
              <a:t> в Самарканде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r>
              <a:rPr lang="ru-RU" sz="2400" dirty="0"/>
              <a:t>Лучшие достопримечательности Узбекистана непременно должно дополнить ещё одно историческое место — площадь </a:t>
            </a:r>
            <a:r>
              <a:rPr lang="ru-RU" sz="2400" dirty="0" err="1"/>
              <a:t>Регистан</a:t>
            </a:r>
            <a:r>
              <a:rPr lang="ru-RU" sz="2400" dirty="0"/>
              <a:t>, которая существует уже более 6 веков. Некоторые постройки, которые расположены на площади, сохранились здесь в своём первоначальном виде ещё с момента их возведения. Отдельного внимания заслуживает комплекс из трёх медресе — школ, возведённых в эпоху Средневековья, облицованных мозаикой в традиционном национальном стиле. Сама площадь вымощена булыжником и жжёным кирпичом ещё в конце 19 века.</a:t>
            </a:r>
          </a:p>
        </p:txBody>
      </p:sp>
    </p:spTree>
    <p:extLst>
      <p:ext uri="{BB962C8B-B14F-4D97-AF65-F5344CB8AC3E}">
        <p14:creationId xmlns:p14="http://schemas.microsoft.com/office/powerpoint/2010/main" val="1926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7</TotalTime>
  <Words>174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Impact</vt:lpstr>
      <vt:lpstr>Badge</vt:lpstr>
      <vt:lpstr>Достопримечательности моей страны</vt:lpstr>
      <vt:lpstr>Достопримечательности Узбекистана</vt:lpstr>
      <vt:lpstr>1. Город Ташкент</vt:lpstr>
      <vt:lpstr>5. Город Самарканд</vt:lpstr>
      <vt:lpstr>6. Площадь Регистан в Самарканде</vt:lpstr>
      <vt:lpstr>Площадь Регистан в Самарканде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Достопримечательности моей страны</dc:title>
  <dc:creator>Пользователь</dc:creator>
  <cp:lastModifiedBy>Пользователь</cp:lastModifiedBy>
  <cp:revision>2</cp:revision>
  <dcterms:created xsi:type="dcterms:W3CDTF">2022-05-25T13:07:50Z</dcterms:created>
  <dcterms:modified xsi:type="dcterms:W3CDTF">2022-05-25T14:19:25Z</dcterms:modified>
</cp:coreProperties>
</file>