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1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4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75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0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37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8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39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70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61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77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24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80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F%D0%B7%D1%8B%D0%BA%D0%BE%D0%B2%D0%B0%D1%8F_%D0%BD%D0%BE%D1%80%D0%BC%D0%B0" TargetMode="External"/><Relationship Id="rId2" Type="http://schemas.openxmlformats.org/officeDocument/2006/relationships/hyperlink" Target="https://ru.wikipedia.org/wiki/%D0%9B%D0%B8%D0%BD%D0%B3%D0%B2%D0%B8%D1%81%D1%82%D0%B8%D0%BA%D0%B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Культура </a:t>
            </a:r>
            <a:r>
              <a:rPr lang="ru-RU" dirty="0" smtClean="0"/>
              <a:t>речи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effectLst/>
              </a:rPr>
              <a:t>Азизбек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Бердимуратов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15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Культура речи</a:t>
            </a:r>
            <a:r>
              <a:rPr lang="ru-RU" b="0" dirty="0">
                <a:effectLst/>
              </a:rPr>
              <a:t>, </a:t>
            </a:r>
            <a:r>
              <a:rPr lang="ru-RU" dirty="0">
                <a:effectLst/>
              </a:rPr>
              <a:t>языковая культура</a:t>
            </a:r>
            <a:r>
              <a:rPr lang="ru-RU" b="0" dirty="0">
                <a:effectLst/>
              </a:rPr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 распространённое в советской и российской </a:t>
            </a:r>
            <a:r>
              <a:rPr lang="ru-RU" dirty="0">
                <a:effectLst/>
                <a:hlinkClick r:id="rId2" tooltip="Лингвистика"/>
              </a:rPr>
              <a:t>лингвистике</a:t>
            </a:r>
            <a:r>
              <a:rPr lang="ru-RU" dirty="0">
                <a:effectLst/>
              </a:rPr>
              <a:t> понятие, объединяющее владение </a:t>
            </a:r>
            <a:r>
              <a:rPr lang="ru-RU" dirty="0">
                <a:effectLst/>
                <a:hlinkClick r:id="rId3" tooltip="Языковая норма"/>
              </a:rPr>
              <a:t>языковой нормой</a:t>
            </a:r>
            <a:r>
              <a:rPr lang="ru-RU" dirty="0">
                <a:effectLst/>
              </a:rPr>
              <a:t> устного и письменного языка, а также «умение использовать выразительные языковые средства в разных условиях общения</a:t>
            </a:r>
            <a:r>
              <a:rPr lang="ru-RU" dirty="0" smtClean="0">
                <a:effectLst/>
              </a:rPr>
              <a:t>»</a:t>
            </a:r>
            <a:r>
              <a:rPr lang="en-US" baseline="30000" dirty="0">
                <a:effectLst/>
              </a:rPr>
              <a:t>.</a:t>
            </a:r>
            <a:r>
              <a:rPr lang="ru-RU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ru-RU" dirty="0" smtClean="0">
                <a:effectLst/>
              </a:rPr>
              <a:t>Этим </a:t>
            </a:r>
            <a:r>
              <a:rPr lang="ru-RU" dirty="0">
                <a:effectLst/>
              </a:rPr>
              <a:t>же словосочетанием обозначается лингвистическая дисциплина, занимающаяся определением границ культурного (в вышеприведённом смысле) речевого поведения, разработкой нормативных пособий, пропагандой языковой нормы и выразительных языковых средств.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43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Общение </a:t>
            </a:r>
            <a:r>
              <a:rPr lang="ru-RU" dirty="0" smtClean="0">
                <a:effectLst/>
              </a:rPr>
              <a:t>человека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effectLst/>
              </a:rPr>
              <a:t>Для общения с другими людьми крайне важно поддерживать культуру речи, которая в данном случае заключается в вежливости, внимательности, в умении поддержать любой разговор и поддержать собеседника.</a:t>
            </a:r>
          </a:p>
          <a:p>
            <a:r>
              <a:rPr lang="ru-RU" dirty="0">
                <a:effectLst/>
              </a:rPr>
              <a:t>Именно культура речи делает общение более легким и свободным, ведь тогда появляется возможность высказать свое мнение, и при этом никого не обидеть и не задеть.</a:t>
            </a:r>
          </a:p>
          <a:p>
            <a:r>
              <a:rPr lang="ru-RU" dirty="0">
                <a:effectLst/>
              </a:rPr>
              <a:t>Важно отметить также то, что культурная речь содержит не только духовное богатство наших предков, которые и создали подобное богатство слов и выражений, но и своеобразную магию и волшебство традиций и обычаев народа, которому принадлежит язык.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09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0" y="426720"/>
            <a:ext cx="10725911" cy="2087880"/>
          </a:xfrm>
        </p:spPr>
        <p:txBody>
          <a:bodyPr>
            <a:noAutofit/>
          </a:bodyPr>
          <a:lstStyle/>
          <a:p>
            <a:r>
              <a:rPr lang="ru-RU" sz="2400" dirty="0">
                <a:effectLst/>
              </a:rPr>
              <a:t>Современный русский язык и культура речи. Учебное пособие по русскому языку. </a:t>
            </a:r>
            <a:r>
              <a:rPr lang="en-US" sz="2400" dirty="0">
                <a:effectLst/>
              </a:rPr>
              <a:t> </a:t>
            </a:r>
            <a:r>
              <a:rPr lang="ru-RU" sz="2400" dirty="0" err="1">
                <a:effectLst/>
              </a:rPr>
              <a:t>Мизинина</a:t>
            </a:r>
            <a:r>
              <a:rPr lang="ru-RU" sz="2400" dirty="0">
                <a:effectLst/>
              </a:rPr>
              <a:t> И. Н.</a:t>
            </a:r>
            <a:br>
              <a:rPr lang="ru-RU" sz="2400" dirty="0">
                <a:effectLst/>
              </a:rPr>
            </a:b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3" y="1986325"/>
            <a:ext cx="2466975" cy="3657600"/>
          </a:xfrm>
        </p:spPr>
      </p:pic>
      <p:sp>
        <p:nvSpPr>
          <p:cNvPr id="5" name="Прямоугольник 4"/>
          <p:cNvSpPr/>
          <p:nvPr/>
        </p:nvSpPr>
        <p:spPr>
          <a:xfrm>
            <a:off x="4145280" y="2260854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Справочник "Современный русский язык и культура речи" предназначен для всех тех, кто сдает различные экзамены и тесты, для редакторов и корректоров, а также для всех, кто хочет повысить свою речевую культуру и стремится хорошо знать русский язык.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/>
              <a:t>Слово, речь — показатель общей культуры человека, его интеллекта, его речевой культуры. Вот почему овладение культурой речи, ее совершенствование особенно активно начинается и продолжается в школьные годы.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/>
              <a:t>Пособие "Современный русский язык и культура речи" незаменимо для того, чтобы: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/>
              <a:t>— осмыслить и усвоить основные понятия культуры речи;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/>
              <a:t>— приобрести навыки, необходимые для общения, бытового и делового;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/>
              <a:t>— сделать свою речь грамотной, яркой и выразительной.</a:t>
            </a:r>
          </a:p>
        </p:txBody>
      </p:sp>
    </p:spTree>
    <p:extLst>
      <p:ext uri="{BB962C8B-B14F-4D97-AF65-F5344CB8AC3E}">
        <p14:creationId xmlns:p14="http://schemas.microsoft.com/office/powerpoint/2010/main" val="363037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0" dirty="0">
                <a:effectLst/>
              </a:rPr>
              <a:t>Существуют принципы делового этикета, соблюдение которых позволяет осуществлять успешную коммуникацию в самых разных сферах  человеческого общения.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effectLst/>
              </a:rPr>
              <a:t>Будьте доброжелательны и приветливы. Один из важных элементов воспитанности-искусство сказать только то, что нужно.</a:t>
            </a:r>
          </a:p>
          <a:p>
            <a:r>
              <a:rPr lang="ru-RU" dirty="0">
                <a:effectLst/>
              </a:rPr>
              <a:t>Учитывайте национальные особенности человека, с которым общаетесь.</a:t>
            </a:r>
          </a:p>
          <a:p>
            <a:r>
              <a:rPr lang="ru-RU" dirty="0">
                <a:effectLst/>
              </a:rPr>
              <a:t>Уважайте мнение другого человека. Попробуйте понять, почему сложилась та или иная точка зрения.</a:t>
            </a:r>
          </a:p>
          <a:p>
            <a:r>
              <a:rPr lang="ru-RU" dirty="0">
                <a:effectLst/>
              </a:rPr>
              <a:t>Используйте чаще речевые формы общения (просьбы, приветствия, благодарности)</a:t>
            </a:r>
          </a:p>
          <a:p>
            <a:r>
              <a:rPr lang="ru-RU" dirty="0">
                <a:effectLst/>
              </a:rPr>
              <a:t>В общении с деловым партнером старайтесь не говорить лишнюю информацию, не рассказывать  о личной жизни.</a:t>
            </a:r>
          </a:p>
          <a:p>
            <a:r>
              <a:rPr lang="ru-RU" dirty="0">
                <a:effectLst/>
              </a:rPr>
              <a:t>Старайтесь четко выражать свои мысли.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5137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249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Культура речи</vt:lpstr>
      <vt:lpstr>Культура речи, языковая культура </vt:lpstr>
      <vt:lpstr>Общение человека</vt:lpstr>
      <vt:lpstr>Современный русский язык и культура речи. Учебное пособие по русскому языку.  Мизинина И. Н. </vt:lpstr>
      <vt:lpstr>Существуют принципы делового этикета, соблюдение которых позволяет осуществлять успешную коммуникацию в самых разных сферах  человеческого общения.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Культура речи</dc:title>
  <dc:creator>Пользователь</dc:creator>
  <cp:lastModifiedBy>Пользователь</cp:lastModifiedBy>
  <cp:revision>3</cp:revision>
  <dcterms:created xsi:type="dcterms:W3CDTF">2022-05-25T13:15:23Z</dcterms:created>
  <dcterms:modified xsi:type="dcterms:W3CDTF">2022-05-25T14:19:43Z</dcterms:modified>
</cp:coreProperties>
</file>