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31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9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4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24smi.org/celebrity/492-oleg-tabako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521208"/>
            <a:ext cx="9418320" cy="404164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Назовите имена известных вам писателей-классиков русской литературы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Азизбек</a:t>
            </a:r>
            <a:r>
              <a:rPr lang="ru-RU" sz="2400" dirty="0"/>
              <a:t> </a:t>
            </a:r>
            <a:r>
              <a:rPr lang="ru-RU" sz="2400" dirty="0" err="1"/>
              <a:t>Бердимуратов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0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Чехов, Антон </a:t>
            </a:r>
            <a:r>
              <a:rPr lang="ru-RU" b="0" dirty="0" smtClean="0"/>
              <a:t>Павлович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Антон Чехов родился в большой семье в Таганроге. Его отец, Павел Егорович, сначала гонял продавать быков из Воронежской губернии в Москву, а в 1858 году стал купцом третьей гильдии. В браке с Евгенией Морозовой у них родилось шестеро детей, сам Антон был третьим.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55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Кнут и пряник чеховского </a:t>
            </a:r>
            <a:r>
              <a:rPr lang="ru-RU" dirty="0" smtClean="0"/>
              <a:t>дома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43342"/>
            <a:ext cx="2910478" cy="3636963"/>
          </a:xfrm>
        </p:spPr>
      </p:pic>
      <p:sp>
        <p:nvSpPr>
          <p:cNvPr id="9" name="Прямоугольник 8"/>
          <p:cNvSpPr/>
          <p:nvPr/>
        </p:nvSpPr>
        <p:spPr>
          <a:xfrm>
            <a:off x="4058651" y="2543342"/>
            <a:ext cx="76841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  <a:latin typeface="Roboto"/>
              </a:rPr>
              <a:t>Братья и сестры: Александр - литератор, лингвист (1855 - 1913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Николай - художник (1858 -1889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Михаил - писатель, юрист (1868 - 1936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Иван - учитель (известный московский педагог) (1861 - 1922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Мария - художница-пейзажистка (1863 - 1957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.). Все дети Чеховых были исключительно одарёнными, высокообразованными людьми.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27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416" y="758952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Биография </a:t>
            </a:r>
            <a:r>
              <a:rPr lang="ru-RU" dirty="0" err="1" smtClean="0"/>
              <a:t>А.П.Чехова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3272" y="2106333"/>
            <a:ext cx="74837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0" i="0" dirty="0" smtClean="0">
                <a:effectLst/>
                <a:latin typeface="Roboto"/>
              </a:rPr>
              <a:t>Мать - Евгения Яковлевна, прекрасная хозяйка, очень заботливая и любящая, жила исключительно жизнью детей и мужа. Но, при этом, страстно любила театр, хотя и посещала его нечасто. В ранней молодости она была отдана в таганрогский частный пансион благородных девиц, где обучалась танцам и хорошим манерам.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4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Спектакли и </a:t>
            </a:r>
            <a:r>
              <a:rPr lang="ru-RU" dirty="0" smtClean="0"/>
              <a:t>кино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122" y="2511045"/>
            <a:ext cx="10554574" cy="3636511"/>
          </a:xfrm>
        </p:spPr>
        <p:txBody>
          <a:bodyPr>
            <a:noAutofit/>
          </a:bodyPr>
          <a:lstStyle/>
          <a:p>
            <a:pPr fontAlgn="base"/>
            <a:r>
              <a:rPr lang="ru-RU" sz="2000" dirty="0"/>
              <a:t>Советский режиссер Сергей Юткевич в 1969 году снял фильм о создании пьесы «Чайка». Лента получила название «Сюжет для небольшого рассказа».</a:t>
            </a:r>
          </a:p>
          <a:p>
            <a:pPr fontAlgn="base"/>
            <a:r>
              <a:rPr lang="ru-RU" sz="2000" dirty="0"/>
              <a:t>Роберт Лонг и Дмитрий Френкель, используя факты из биографии писателя, в 1991 году поставили в Нидерландах музыкальный спектакль «Чехов».</a:t>
            </a:r>
          </a:p>
          <a:p>
            <a:pPr fontAlgn="base"/>
            <a:r>
              <a:rPr lang="ru-RU" sz="2000" dirty="0"/>
              <a:t>Биографическая драма «Прощайте, доктор Чехов!» о жизни драматурга была снята по заказу Правительства Москвы в 2007 году.</a:t>
            </a:r>
            <a:br>
              <a:rPr lang="ru-RU" sz="2000" dirty="0"/>
            </a:br>
            <a:endParaRPr lang="ru-RU" sz="2000" dirty="0"/>
          </a:p>
          <a:p>
            <a:pPr fontAlgn="base"/>
            <a:r>
              <a:rPr lang="ru-RU" sz="2000" dirty="0"/>
              <a:t>В 2012 году вышел фильм, рассказывающий об отношениях Антона Павловича и Лидии Авиловой. В картине под названием «Поклонница» снялись известные российские актеры </a:t>
            </a:r>
            <a:r>
              <a:rPr lang="ru-RU" sz="2000" b="1" dirty="0">
                <a:hlinkClick r:id="rId2"/>
              </a:rPr>
              <a:t>Олег Табаков</a:t>
            </a:r>
            <a:r>
              <a:rPr lang="ru-RU" sz="2000" dirty="0"/>
              <a:t> и Кирилл </a:t>
            </a:r>
            <a:r>
              <a:rPr lang="ru-RU" sz="2000" dirty="0" err="1"/>
              <a:t>Пирагов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8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</TotalTime>
  <Words>215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Roboto</vt:lpstr>
      <vt:lpstr>Wingdings 2</vt:lpstr>
      <vt:lpstr>View</vt:lpstr>
      <vt:lpstr>Назовите имена известных вам писателей-классиков русской литературы</vt:lpstr>
      <vt:lpstr>Чехов, Антон Павлович</vt:lpstr>
      <vt:lpstr>Кнут и пряник чеховского дома</vt:lpstr>
      <vt:lpstr>Биография А.П.Чехова</vt:lpstr>
      <vt:lpstr>Спектакли и кино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Назовите имена известных вам писателей-классиков русской литературы</dc:title>
  <dc:creator>Пользователь</dc:creator>
  <cp:lastModifiedBy>Пользователь</cp:lastModifiedBy>
  <cp:revision>3</cp:revision>
  <dcterms:created xsi:type="dcterms:W3CDTF">2022-05-25T13:36:29Z</dcterms:created>
  <dcterms:modified xsi:type="dcterms:W3CDTF">2022-05-25T14:20:47Z</dcterms:modified>
</cp:coreProperties>
</file>