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93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7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15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80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89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54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16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30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3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30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93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3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67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14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01472-8AD3-431D-BBBD-17236F317DD6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24F7EC-365B-4123-BA97-6AE1610D8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3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5%D0%B6%D0%B4%D1%83%D0%BD%D0%B0%D1%80%D0%BE%D0%B4%D0%BD%D1%8B%D0%B9_%D1%8F%D0%B7%D1%8B%D0%BA" TargetMode="External"/><Relationship Id="rId7" Type="http://schemas.openxmlformats.org/officeDocument/2006/relationships/hyperlink" Target="https://ru.wikipedia.org/wiki/%D0%9E%D1%80%D0%B3%D0%B0%D0%BD%D0%B8%D0%B7%D0%B0%D1%86%D0%B8%D1%8F_%D0%9E%D0%B1%D1%8A%D0%B5%D0%B4%D0%B8%D0%BD%D1%91%D0%BD%D0%BD%D1%8B%D1%85_%D0%9D%D0%B0%D1%86%D0%B8%D0%B9" TargetMode="External"/><Relationship Id="rId2" Type="http://schemas.openxmlformats.org/officeDocument/2006/relationships/hyperlink" Target="https://ru.wikipedia.org/wiki/%D0%A0%D1%83%D1%81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E%D1%81%D1%81%D0%B8%D1%8F" TargetMode="External"/><Relationship Id="rId5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4" Type="http://schemas.openxmlformats.org/officeDocument/2006/relationships/hyperlink" Target="https://ru.wikipedia.org/wiki/%D0%A0%D0%BE%D1%81%D1%81%D0%B8%D0%B9%D1%81%D0%BA%D0%B0%D1%8F_%D0%B8%D0%BC%D0%BF%D0%B5%D1%80%D0%B8%D1%8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497" y="1847088"/>
            <a:ext cx="9730676" cy="2262781"/>
          </a:xfrm>
        </p:spPr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b="1" dirty="0"/>
              <a:t>Русский язык в моей жизни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11205" y="3546727"/>
            <a:ext cx="3473259" cy="112628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Sarbinaz</a:t>
            </a:r>
            <a:r>
              <a:rPr lang="en-US" sz="2400" dirty="0" smtClean="0"/>
              <a:t> </a:t>
            </a:r>
            <a:r>
              <a:rPr lang="en-US" sz="2400" dirty="0" err="1" smtClean="0"/>
              <a:t>Tilegenova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67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4869" y="68811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 что я люблю русский </a:t>
            </a:r>
            <a:r>
              <a:rPr lang="ru-RU" b="1" dirty="0" smtClean="0"/>
              <a:t>язык</a:t>
            </a:r>
            <a:r>
              <a:rPr lang="ru-RU" b="1" dirty="0"/>
              <a:t>?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2828" y="1667256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ru-RU" sz="2400" i="1" dirty="0"/>
              <a:t>Этот вопрос заставил меня задуматься. Ведь действительно мы многим обязаны «великому и могучему», однако принимаем его как, само собой разумеющееся, тем, что было всегда и не нуждалось в объяснении любви. </a:t>
            </a:r>
            <a:r>
              <a:rPr lang="ru-RU" sz="2400" i="1" dirty="0" smtClean="0"/>
              <a:t>Может </a:t>
            </a:r>
            <a:r>
              <a:rPr lang="ru-RU" sz="2400" i="1" dirty="0"/>
              <a:t>быть, настал этот </a:t>
            </a:r>
            <a:r>
              <a:rPr lang="ru-RU" sz="2400" i="1" dirty="0" smtClean="0"/>
              <a:t>момент</a:t>
            </a:r>
            <a:endParaRPr lang="uz-Latn-UZ" sz="2400" i="1" dirty="0" smtClean="0"/>
          </a:p>
          <a:p>
            <a:endParaRPr lang="uz-Latn-UZ" sz="2400" i="1" dirty="0" smtClean="0"/>
          </a:p>
          <a:p>
            <a:r>
              <a:rPr lang="ru-RU" sz="2400" i="1" dirty="0"/>
              <a:t>Я родилась и выросла в Каракалпакстане – суверенной республике на северо-западе Узбекистана, среди коренного каракалпакского народа, но в русской семье, и поэтому родной язык я всегда воспринимала как неотъемлемую часть себя, своей жизни.</a:t>
            </a:r>
            <a:r>
              <a:rPr lang="uz-Latn-UZ" sz="2400" i="1" dirty="0" smtClean="0"/>
              <a:t>	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875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261" y="642398"/>
            <a:ext cx="8911687" cy="1280890"/>
          </a:xfrm>
        </p:spPr>
        <p:txBody>
          <a:bodyPr/>
          <a:lstStyle/>
          <a:p>
            <a:r>
              <a:rPr lang="ru-RU" b="1" dirty="0"/>
              <a:t>Почему надо знать русский язык.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3077" y="1612392"/>
            <a:ext cx="8915400" cy="3777622"/>
          </a:xfrm>
        </p:spPr>
        <p:txBody>
          <a:bodyPr>
            <a:noAutofit/>
          </a:bodyPr>
          <a:lstStyle/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Русский язык – это великий, могучий, богатый и разнообразный язык. Он является основным языком нашей многонациональной страны. Он включает в себя огромное количество слов, разделов и правил. Знать русский язык необходимо каждому из нас. Во-первых, потому, что русский язык является одним из богатых языков планеты, занимает третье место в мире по использованию в Интернете.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29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845" y="645446"/>
            <a:ext cx="8911687" cy="1280890"/>
          </a:xfrm>
        </p:spPr>
        <p:txBody>
          <a:bodyPr>
            <a:normAutofit/>
          </a:bodyPr>
          <a:lstStyle/>
          <a:p>
            <a:r>
              <a:rPr lang="ru-RU" b="1" dirty="0"/>
              <a:t>Русский язык в </a:t>
            </a:r>
            <a:r>
              <a:rPr lang="ru-RU" b="1" dirty="0" smtClean="0"/>
              <a:t>мире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1660" y="1926336"/>
            <a:ext cx="8915400" cy="3777622"/>
          </a:xfrm>
        </p:spPr>
        <p:txBody>
          <a:bodyPr>
            <a:normAutofit/>
          </a:bodyPr>
          <a:lstStyle/>
          <a:p>
            <a:r>
              <a:rPr lang="ru-RU" sz="2600" dirty="0">
                <a:solidFill>
                  <a:schemeClr val="tx1"/>
                </a:solidFill>
              </a:rPr>
              <a:t>В XX веке </a:t>
            </a:r>
            <a:r>
              <a:rPr lang="ru-RU" sz="2600" dirty="0">
                <a:solidFill>
                  <a:schemeClr val="tx1"/>
                </a:solidFill>
                <a:hlinkClick r:id="rId2" tooltip="Русский язык"/>
              </a:rPr>
              <a:t>русский язык</a:t>
            </a:r>
            <a:r>
              <a:rPr lang="ru-RU" sz="2600" dirty="0">
                <a:solidFill>
                  <a:schemeClr val="tx1"/>
                </a:solidFill>
              </a:rPr>
              <a:t> вошёл в число так называемых </a:t>
            </a:r>
            <a:r>
              <a:rPr lang="ru-RU" sz="2600" dirty="0">
                <a:solidFill>
                  <a:schemeClr val="tx1"/>
                </a:solidFill>
                <a:hlinkClick r:id="rId3" tooltip="Международный язык"/>
              </a:rPr>
              <a:t>мировых (глобальных) языков</a:t>
            </a:r>
            <a:r>
              <a:rPr lang="ru-RU" sz="2600" dirty="0">
                <a:solidFill>
                  <a:schemeClr val="tx1"/>
                </a:solidFill>
              </a:rPr>
              <a:t>. Распространение русского языка географически и территориально было во многом следствием деятельности </a:t>
            </a:r>
            <a:r>
              <a:rPr lang="ru-RU" sz="2600" dirty="0">
                <a:solidFill>
                  <a:schemeClr val="tx1"/>
                </a:solidFill>
                <a:hlinkClick r:id="rId4" tooltip="Российская империя"/>
              </a:rPr>
              <a:t>Российской империи</a:t>
            </a:r>
            <a:r>
              <a:rPr lang="ru-RU" sz="2600" dirty="0">
                <a:solidFill>
                  <a:schemeClr val="tx1"/>
                </a:solidFill>
              </a:rPr>
              <a:t>, затем </a:t>
            </a:r>
            <a:r>
              <a:rPr lang="ru-RU" sz="2600" dirty="0">
                <a:solidFill>
                  <a:schemeClr val="tx1"/>
                </a:solidFill>
                <a:hlinkClick r:id="rId5" tooltip="Союз Советских Социалистических Республик"/>
              </a:rPr>
              <a:t>СССР</a:t>
            </a:r>
            <a:r>
              <a:rPr lang="ru-RU" sz="2600" dirty="0">
                <a:solidFill>
                  <a:schemeClr val="tx1"/>
                </a:solidFill>
              </a:rPr>
              <a:t>, </a:t>
            </a:r>
            <a:r>
              <a:rPr lang="ru-RU" sz="2600" dirty="0">
                <a:solidFill>
                  <a:schemeClr val="tx1"/>
                </a:solidFill>
                <a:hlinkClick r:id="rId6" tooltip="Россия"/>
              </a:rPr>
              <a:t>Российской Федерации</a:t>
            </a:r>
            <a:r>
              <a:rPr lang="ru-RU" sz="2600" dirty="0">
                <a:solidFill>
                  <a:schemeClr val="tx1"/>
                </a:solidFill>
              </a:rPr>
              <a:t>. Статус русского языка был закреплён в </a:t>
            </a:r>
            <a:r>
              <a:rPr lang="ru-RU" sz="2600" dirty="0">
                <a:solidFill>
                  <a:schemeClr val="tx1"/>
                </a:solidFill>
                <a:hlinkClick r:id="rId7" tooltip="Организация Объединённых Наций"/>
              </a:rPr>
              <a:t>ООН</a:t>
            </a:r>
            <a:r>
              <a:rPr lang="ru-RU" sz="2600" dirty="0">
                <a:solidFill>
                  <a:schemeClr val="tx1"/>
                </a:solidFill>
              </a:rPr>
              <a:t>, где русский является одним из шести официальных международных языков.</a:t>
            </a:r>
            <a:endParaRPr lang="ru-RU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8837" y="57839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Второй родной: почему в Узбекистане учат русский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7652" y="2161032"/>
            <a:ext cx="8915400" cy="3777622"/>
          </a:xfrm>
        </p:spPr>
        <p:txBody>
          <a:bodyPr/>
          <a:lstStyle/>
          <a:p>
            <a:r>
              <a:rPr lang="ru-RU" b="1" dirty="0"/>
              <a:t>Учить русский язык в Узбекистане снова стало модно и даже престижно, хотя, как уверяют преподаватели Самаркандского университета, за последние 30 лет во многих национальных семьях русский так и продолжал оставаться вторым языком общения или даже первым.</a:t>
            </a:r>
          </a:p>
          <a:p>
            <a:r>
              <a:rPr lang="ru-RU" dirty="0"/>
              <a:t>Субботнее утро. Возле здания факультета русской филологии Самаркандского университета толпятся студенты – для них это полноценный учебный день. С двух сторон от входа таблички. Одна - на узбекском в латинице, другая - на английском языке. На русском – ни слова.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4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197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 Русский язык в моей жизни </vt:lpstr>
      <vt:lpstr>За что я люблю русский язык?  </vt:lpstr>
      <vt:lpstr>Почему надо знать русский язык. </vt:lpstr>
      <vt:lpstr>Русский язык в мире</vt:lpstr>
      <vt:lpstr>Второй родной: почему в Узбекистане учат русский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Русский язык в моей жизни </dc:title>
  <dc:creator>Пользователь</dc:creator>
  <cp:lastModifiedBy>Пользователь</cp:lastModifiedBy>
  <cp:revision>2</cp:revision>
  <dcterms:created xsi:type="dcterms:W3CDTF">2022-05-25T12:15:23Z</dcterms:created>
  <dcterms:modified xsi:type="dcterms:W3CDTF">2022-05-25T12:30:24Z</dcterms:modified>
</cp:coreProperties>
</file>