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7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7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88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21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6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7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4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03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0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50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7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7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54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3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1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Известные Узбекские поэты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Sarbinaz</a:t>
            </a:r>
            <a:r>
              <a:rPr lang="en-US" sz="2400" dirty="0" smtClean="0"/>
              <a:t> </a:t>
            </a:r>
            <a:r>
              <a:rPr lang="en-US" sz="2400" dirty="0" err="1" smtClean="0"/>
              <a:t>Tilegenova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350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97306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Выдающиеся писатели и их </a:t>
            </a:r>
            <a:r>
              <a:rPr lang="ru-RU" dirty="0" smtClean="0"/>
              <a:t>произведения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18106"/>
            <a:ext cx="9348982" cy="4646862"/>
          </a:xfrm>
        </p:spPr>
        <p:txBody>
          <a:bodyPr>
            <a:normAutofit/>
          </a:bodyPr>
          <a:lstStyle/>
          <a:p>
            <a:r>
              <a:rPr lang="ru-RU" sz="2400" b="1" dirty="0"/>
              <a:t>Саид Ахмад </a:t>
            </a:r>
            <a:r>
              <a:rPr lang="ru-RU" sz="2400" b="1" dirty="0" err="1"/>
              <a:t>ХусанходжаевЗнаменитый</a:t>
            </a:r>
            <a:r>
              <a:rPr lang="ru-RU" sz="2400" b="1" dirty="0"/>
              <a:t> поэт и драматург, награжденный званиями и медалями за заслуги перед Узбекистаном. Выпускник Ташкентского Государственного Педагогического Института. Закончив учебу, в первой половине XX века проявил себя в качестве журналиста, принимал активное участие в процессе коллективизации. Преподавал в сельских школах для уменьшения уровня безграмотности в родных краях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510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Саид Ахмад </a:t>
            </a:r>
            <a:r>
              <a:rPr lang="ru-RU" b="1" dirty="0" err="1" smtClean="0"/>
              <a:t>Хусанходжаев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6" y="1502220"/>
            <a:ext cx="8503242" cy="4737521"/>
          </a:xfrm>
        </p:spPr>
      </p:pic>
    </p:spTree>
    <p:extLst>
      <p:ext uri="{BB962C8B-B14F-4D97-AF65-F5344CB8AC3E}">
        <p14:creationId xmlns:p14="http://schemas.microsoft.com/office/powerpoint/2010/main" val="422324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432"/>
          </a:xfrm>
        </p:spPr>
        <p:txBody>
          <a:bodyPr/>
          <a:lstStyle/>
          <a:p>
            <a:r>
              <a:rPr lang="ru-RU" dirty="0" err="1"/>
              <a:t>Джаузи</a:t>
            </a:r>
            <a:r>
              <a:rPr lang="ru-RU" dirty="0"/>
              <a:t> Абу </a:t>
            </a:r>
            <a:r>
              <a:rPr lang="ru-RU" dirty="0" err="1" smtClean="0"/>
              <a:t>Усман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5373"/>
            <a:ext cx="8596668" cy="3880773"/>
          </a:xfrm>
        </p:spPr>
        <p:txBody>
          <a:bodyPr>
            <a:noAutofit/>
          </a:bodyPr>
          <a:lstStyle/>
          <a:p>
            <a:r>
              <a:rPr lang="ru-RU" sz="2000" dirty="0"/>
              <a:t>Чуть позже, спустя десять лет, заявил о себе как автор фельетонов, коротких очерков и рассказов. Изначально критики не обратили внимание на новоявленного писателя, восприняв его первый сборник без особого энтузиазма. О таланте Ахмада Узбекистан постепенно узнал в течение следующего десятилетия. “Дар” сменился “Мужественным сердцем”, “Ферганскими рассказами”, затем на свет появился “</a:t>
            </a:r>
            <a:r>
              <a:rPr lang="ru-RU" sz="2000" dirty="0" err="1"/>
              <a:t>Мухаббат</a:t>
            </a:r>
            <a:r>
              <a:rPr lang="ru-RU" sz="2000" dirty="0"/>
              <a:t>”. Легкие, высмеивающие низменные черты характера произведения неизменно сопровождались постановкой социально-важного вопроса, который не оставлял никого равнодушным. Трилогия “Горизонт” о временах Великой Отечественной Войны принесла Ахмаду звание выдающегося писателя </a:t>
            </a:r>
            <a:r>
              <a:rPr lang="ru-RU" sz="2000" dirty="0" smtClean="0"/>
              <a:t>Узбекистана.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1422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Зульфия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892" y="1946275"/>
            <a:ext cx="5952744" cy="1707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Полное имя — </a:t>
            </a:r>
            <a:r>
              <a:rPr lang="ru-RU" sz="2000" dirty="0" err="1"/>
              <a:t>Зульфия</a:t>
            </a:r>
            <a:r>
              <a:rPr lang="ru-RU" sz="2000" dirty="0"/>
              <a:t> </a:t>
            </a:r>
            <a:r>
              <a:rPr lang="ru-RU" sz="2000" dirty="0" err="1"/>
              <a:t>Исраилова</a:t>
            </a:r>
            <a:r>
              <a:rPr lang="ru-RU" sz="2000" dirty="0"/>
              <a:t>. Известная узбекская поэтесса, завоевавшая популярность благодаря сборникам стихов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“</a:t>
            </a:r>
            <a:r>
              <a:rPr lang="ru-RU" sz="2000" dirty="0" err="1"/>
              <a:t>Хулькар</a:t>
            </a:r>
            <a:r>
              <a:rPr lang="ru-RU" sz="2000" dirty="0"/>
              <a:t>”, “Близкие сердцу моему”, “Сердце в пути”, “Водопад” и др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 </a:t>
            </a:r>
            <a:r>
              <a:rPr lang="ru-RU" sz="2000" dirty="0"/>
              <a:t>Наибольшее внимание уделялось образу женщины-труженицы. Не редко особенно чувственно описывалась природа, которая также воспринималась поэтессой в качестве обобщенного женского образа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929472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7639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231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Известные Узбекские поэты</vt:lpstr>
      <vt:lpstr>Выдающиеся писатели и их произведения</vt:lpstr>
      <vt:lpstr>Саид Ахмад Хусанходжаев </vt:lpstr>
      <vt:lpstr>Джаузи Абу Усман</vt:lpstr>
      <vt:lpstr>Зульфия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Известные Узбекские поэты</dc:title>
  <dc:creator>Пользователь</dc:creator>
  <cp:lastModifiedBy>Пользователь</cp:lastModifiedBy>
  <cp:revision>2</cp:revision>
  <dcterms:created xsi:type="dcterms:W3CDTF">2022-05-25T13:47:32Z</dcterms:created>
  <dcterms:modified xsi:type="dcterms:W3CDTF">2022-05-25T14:00:00Z</dcterms:modified>
</cp:coreProperties>
</file>