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9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00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87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08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5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73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58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763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8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81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5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5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C13076-2573-42B7-8D99-F551C9B74BE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F5317F-B63D-4F4F-8FC3-2699B26E8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332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1457" y="1981976"/>
            <a:ext cx="9440034" cy="1828801"/>
          </a:xfrm>
        </p:spPr>
        <p:txBody>
          <a:bodyPr/>
          <a:lstStyle/>
          <a:p>
            <a:r>
              <a:rPr lang="en-US" dirty="0" smtClean="0"/>
              <a:t>TEXNOPOS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41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Bu’gingi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tanisatug’in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teglerimiz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/>
        </p:nvSpPr>
        <p:spPr>
          <a:xfrm>
            <a:off x="781923" y="1862053"/>
            <a:ext cx="10868297" cy="6423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&lt;p&gt;&lt;/p&gt; </a:t>
            </a:r>
            <a:r>
              <a:rPr lang="en-US" sz="24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</a:t>
            </a:r>
            <a:r>
              <a:rPr lang="en-US" sz="2400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kiritiw</a:t>
            </a:r>
            <a:r>
              <a:rPr lang="en-US" sz="24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ushin</a:t>
            </a:r>
            <a:endParaRPr lang="en-US" sz="2400" b="1" dirty="0" smtClean="0">
              <a:ln/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81923" y="2748247"/>
            <a:ext cx="10868297" cy="6390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100" b="1" dirty="0" smtClean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&lt;b&gt;&lt;/b&gt; 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So’zlerdi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qalin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formatta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jaziw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ushin</a:t>
            </a:r>
            <a:endParaRPr lang="en-US" sz="2100" b="1" dirty="0" smtClean="0">
              <a:ln/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81924" y="3624923"/>
            <a:ext cx="10868297" cy="6249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100" b="1" dirty="0" smtClean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&lt;strong&gt;&lt;/strong&gt;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A’hmiyetli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(!important)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so’zler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ushin</a:t>
            </a:r>
            <a:endParaRPr lang="en-US" sz="2100" b="1" dirty="0" smtClean="0">
              <a:ln/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81924" y="4487495"/>
            <a:ext cx="10868297" cy="6249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100" b="1" dirty="0" smtClean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b="1" dirty="0" err="1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b="1" dirty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100" b="1" dirty="0" err="1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b="1" dirty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100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So’zlerdi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qiya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formatta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jaziw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ushin</a:t>
            </a:r>
            <a:endParaRPr lang="en-US" sz="2100" b="1" dirty="0" smtClean="0">
              <a:ln/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91160" y="5350067"/>
            <a:ext cx="10868297" cy="6249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100" b="1" dirty="0" smtClean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b="1" dirty="0" err="1" smtClean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100" b="1" dirty="0" smtClean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100" b="1" dirty="0" err="1" smtClean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100" b="1" dirty="0" smtClean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Qalin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formatta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qiysaytip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jaziw</a:t>
            </a:r>
            <a:r>
              <a:rPr lang="en-US" sz="21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ushin</a:t>
            </a:r>
            <a:endParaRPr lang="en-US" sz="2100" b="1" dirty="0" smtClean="0">
              <a:ln/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0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/>
        </p:nvSpPr>
        <p:spPr>
          <a:xfrm>
            <a:off x="661851" y="2163973"/>
            <a:ext cx="10868297" cy="6423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&lt;small&gt;&lt;/small&gt; </a:t>
            </a:r>
            <a:r>
              <a:rPr lang="en-US" sz="24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kichik</a:t>
            </a:r>
            <a:r>
              <a:rPr lang="en-US" sz="24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yozuv</a:t>
            </a:r>
            <a:r>
              <a:rPr lang="en-US" sz="24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yozish</a:t>
            </a:r>
            <a:r>
              <a:rPr lang="en-US" sz="24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uchun</a:t>
            </a:r>
            <a:r>
              <a:rPr lang="en-US" sz="2400" b="1" dirty="0" smtClean="0">
                <a:ln/>
                <a:solidFill>
                  <a:schemeClr val="bg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ln/>
              <a:solidFill>
                <a:schemeClr val="bg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61853" y="3118190"/>
            <a:ext cx="10868297" cy="6390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&lt;u&gt;&lt;/u&gt;</a:t>
            </a:r>
            <a:r>
              <a:rPr lang="en-US" sz="2000" b="1" dirty="0">
                <a:ln/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b="1" dirty="0" err="1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ostiga</a:t>
            </a:r>
            <a:r>
              <a:rPr lang="en-US" sz="2000" b="1" dirty="0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chizish</a:t>
            </a:r>
            <a:r>
              <a:rPr lang="en-US" sz="2000" b="1" dirty="0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uchun</a:t>
            </a:r>
            <a:r>
              <a:rPr lang="en-US" sz="2000" b="1" dirty="0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(&lt;ins&gt;&lt;/ins&gt; ham);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61850" y="4069092"/>
            <a:ext cx="10868297" cy="6249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100" b="1" dirty="0">
                <a:ln/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&lt;del&gt;&lt;/del&gt;</a:t>
            </a:r>
            <a:r>
              <a:rPr lang="en-US" sz="2100" b="1" dirty="0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(delete) </a:t>
            </a:r>
            <a:r>
              <a:rPr lang="en-US" sz="2100" b="1" dirty="0" err="1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ustidan</a:t>
            </a:r>
            <a:r>
              <a:rPr lang="en-US" sz="2100" b="1" dirty="0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chizish</a:t>
            </a:r>
            <a:r>
              <a:rPr lang="en-US" sz="2100" b="1" dirty="0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uchun</a:t>
            </a:r>
            <a:r>
              <a:rPr lang="en-US" sz="2100" b="1" dirty="0">
                <a:ln/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838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1457" y="1981976"/>
            <a:ext cx="9440034" cy="1828801"/>
          </a:xfrm>
        </p:spPr>
        <p:txBody>
          <a:bodyPr/>
          <a:lstStyle/>
          <a:p>
            <a:r>
              <a:rPr lang="en-US" dirty="0" smtClean="0"/>
              <a:t>FRONTEND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12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1457" y="1981976"/>
            <a:ext cx="9440034" cy="1828801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0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</a:t>
            </a:r>
            <a:r>
              <a:rPr lang="en-US" b="1" dirty="0" smtClean="0"/>
              <a:t>H</a:t>
            </a:r>
            <a:r>
              <a:rPr lang="en-US" dirty="0" smtClean="0"/>
              <a:t>yper </a:t>
            </a:r>
            <a:r>
              <a:rPr lang="en-US" b="1" dirty="0" smtClean="0"/>
              <a:t>T</a:t>
            </a:r>
            <a:r>
              <a:rPr lang="en-US" dirty="0" smtClean="0"/>
              <a:t>ext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  <a:endParaRPr lang="ru-RU" dirty="0"/>
          </a:p>
        </p:txBody>
      </p:sp>
      <p:pic>
        <p:nvPicPr>
          <p:cNvPr id="4" name="Объект 4"/>
          <p:cNvPicPr>
            <a:picLocks noGrp="1"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1262" r="1310" b="3617"/>
          <a:stretch/>
        </p:blipFill>
        <p:spPr>
          <a:xfrm>
            <a:off x="2406950" y="1921562"/>
            <a:ext cx="7367451" cy="38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1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1457" y="1981976"/>
            <a:ext cx="9440034" cy="182880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HTML – </a:t>
            </a:r>
            <a:r>
              <a:rPr lang="en-US" sz="4400" dirty="0" err="1" smtClean="0"/>
              <a:t>Programmalastiriw</a:t>
            </a:r>
            <a:r>
              <a:rPr lang="en-US" sz="4400" dirty="0" smtClean="0"/>
              <a:t> </a:t>
            </a:r>
            <a:r>
              <a:rPr lang="en-US" sz="4400" dirty="0" err="1" smtClean="0"/>
              <a:t>tili</a:t>
            </a:r>
            <a:r>
              <a:rPr lang="en-US" sz="4400" dirty="0" smtClean="0"/>
              <a:t> </a:t>
            </a:r>
            <a:r>
              <a:rPr lang="en-US" sz="4400" dirty="0" err="1" smtClean="0"/>
              <a:t>emes</a:t>
            </a:r>
            <a:r>
              <a:rPr lang="en-US" sz="4400" dirty="0" smtClean="0"/>
              <a:t>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54794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Page 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&lt;DOCTYPE html&gt;</a:t>
            </a:r>
            <a:r>
              <a:rPr lang="en-US" b="1" dirty="0" smtClean="0"/>
              <a:t> </a:t>
            </a:r>
            <a:r>
              <a:rPr lang="en-US" dirty="0" smtClean="0"/>
              <a:t>- Web </a:t>
            </a:r>
            <a:r>
              <a:rPr lang="en-US" dirty="0" err="1" smtClean="0"/>
              <a:t>browserdegi</a:t>
            </a:r>
            <a:r>
              <a:rPr lang="en-US" dirty="0" smtClean="0"/>
              <a:t> </a:t>
            </a:r>
            <a:r>
              <a:rPr lang="en-US" dirty="0" err="1" smtClean="0"/>
              <a:t>hu’jjet</a:t>
            </a:r>
            <a:r>
              <a:rPr lang="en-US" dirty="0" smtClean="0"/>
              <a:t> </a:t>
            </a:r>
            <a:r>
              <a:rPr lang="en-US" dirty="0" err="1" smtClean="0"/>
              <a:t>tu’rinnin</a:t>
            </a:r>
            <a:r>
              <a:rPr lang="en-US" dirty="0" smtClean="0"/>
              <a:t>’ </a:t>
            </a:r>
            <a:r>
              <a:rPr lang="en-US" dirty="0" err="1" smtClean="0"/>
              <a:t>deklaratsiyasi</a:t>
            </a:r>
            <a:r>
              <a:rPr lang="en-US" dirty="0" smtClean="0"/>
              <a:t> (html 5 - version);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&lt;html&gt; &lt;/html&gt;</a:t>
            </a:r>
            <a:r>
              <a:rPr lang="en-US" dirty="0" smtClean="0"/>
              <a:t> - Html </a:t>
            </a:r>
            <a:r>
              <a:rPr lang="en-US" dirty="0" err="1" smtClean="0"/>
              <a:t>hu’jjetinin</a:t>
            </a:r>
            <a:r>
              <a:rPr lang="en-US" dirty="0" smtClean="0"/>
              <a:t>’ </a:t>
            </a:r>
            <a:r>
              <a:rPr lang="en-US" dirty="0" err="1" smtClean="0"/>
              <a:t>tiykarg’i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 “</a:t>
            </a:r>
            <a:r>
              <a:rPr lang="en-US" dirty="0" err="1" smtClean="0"/>
              <a:t>tag”leri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&lt;head&gt; &lt;/head&gt;</a:t>
            </a:r>
            <a:r>
              <a:rPr lang="en-US" dirty="0" smtClean="0"/>
              <a:t> - Html </a:t>
            </a:r>
            <a:r>
              <a:rPr lang="en-US" dirty="0" err="1" smtClean="0"/>
              <a:t>hu’jjetinin</a:t>
            </a:r>
            <a:r>
              <a:rPr lang="en-US" dirty="0" smtClean="0"/>
              <a:t>’ bas </a:t>
            </a:r>
            <a:r>
              <a:rPr lang="en-US" dirty="0" err="1" smtClean="0"/>
              <a:t>ta’repi</a:t>
            </a:r>
            <a:r>
              <a:rPr lang="en-US" dirty="0" smtClean="0"/>
              <a:t> (</a:t>
            </a:r>
            <a:r>
              <a:rPr lang="en-US" dirty="0" err="1" smtClean="0"/>
              <a:t>mag’luwmatlar</a:t>
            </a:r>
            <a:r>
              <a:rPr lang="en-US" dirty="0" smtClean="0"/>
              <a:t> </a:t>
            </a:r>
            <a:r>
              <a:rPr lang="en-US" dirty="0" err="1" smtClean="0"/>
              <a:t>ha’m</a:t>
            </a:r>
            <a:r>
              <a:rPr lang="en-US" dirty="0" smtClean="0"/>
              <a:t> </a:t>
            </a:r>
            <a:r>
              <a:rPr lang="en-US" dirty="0" err="1" smtClean="0"/>
              <a:t>derekler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&lt;body&gt; &lt;/body&gt;</a:t>
            </a:r>
            <a:r>
              <a:rPr lang="en-US" dirty="0" smtClean="0"/>
              <a:t> - Html </a:t>
            </a:r>
            <a:r>
              <a:rPr lang="en-US" dirty="0" err="1" smtClean="0"/>
              <a:t>hu’jjetinin</a:t>
            </a:r>
            <a:r>
              <a:rPr lang="en-US" dirty="0" smtClean="0"/>
              <a:t>’ </a:t>
            </a:r>
            <a:r>
              <a:rPr lang="en-US" dirty="0" err="1" smtClean="0"/>
              <a:t>bizge</a:t>
            </a:r>
            <a:r>
              <a:rPr lang="en-US" dirty="0" smtClean="0"/>
              <a:t> </a:t>
            </a:r>
            <a:r>
              <a:rPr lang="en-US" dirty="0" err="1" smtClean="0"/>
              <a:t>ko’rinetug’in</a:t>
            </a:r>
            <a:r>
              <a:rPr lang="en-US" dirty="0" smtClean="0"/>
              <a:t> </a:t>
            </a:r>
            <a:r>
              <a:rPr lang="en-US" dirty="0" err="1" smtClean="0"/>
              <a:t>ta’repindegi</a:t>
            </a:r>
            <a:r>
              <a:rPr lang="en-US" dirty="0" smtClean="0"/>
              <a:t> </a:t>
            </a:r>
            <a:r>
              <a:rPr lang="en-US" dirty="0" err="1" smtClean="0"/>
              <a:t>mag’luwmatlardi</a:t>
            </a:r>
            <a:r>
              <a:rPr lang="en-US" dirty="0" smtClean="0"/>
              <a:t> </a:t>
            </a:r>
            <a:r>
              <a:rPr lang="en-US" dirty="0" err="1" smtClean="0"/>
              <a:t>shig’ariw</a:t>
            </a:r>
            <a:r>
              <a:rPr lang="en-US" dirty="0" smtClean="0"/>
              <a:t> </a:t>
            </a:r>
            <a:r>
              <a:rPr lang="en-US" dirty="0" err="1" smtClean="0"/>
              <a:t>ushin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42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Page structure</a:t>
            </a:r>
            <a:endParaRPr lang="ru-RU" dirty="0"/>
          </a:p>
        </p:txBody>
      </p:sp>
      <p:pic>
        <p:nvPicPr>
          <p:cNvPr id="5" name="Объект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96" y="1580050"/>
            <a:ext cx="7858959" cy="463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95322" y="2900219"/>
            <a:ext cx="10353762" cy="970450"/>
          </a:xfrm>
        </p:spPr>
        <p:txBody>
          <a:bodyPr/>
          <a:lstStyle/>
          <a:p>
            <a:r>
              <a:rPr lang="en-US" dirty="0" smtClean="0"/>
              <a:t>TAG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94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teglerinin</a:t>
            </a:r>
            <a:r>
              <a:rPr lang="en-US" dirty="0" smtClean="0"/>
              <a:t>’ </a:t>
            </a:r>
            <a:r>
              <a:rPr lang="en-US" dirty="0" err="1" smtClean="0"/>
              <a:t>tu’rleri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5" y="2305198"/>
            <a:ext cx="5676376" cy="33005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18" y="2305199"/>
            <a:ext cx="5676376" cy="33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4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18</TotalTime>
  <Words>192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Courier New</vt:lpstr>
      <vt:lpstr>Trebuchet MS</vt:lpstr>
      <vt:lpstr>Wingdings 2</vt:lpstr>
      <vt:lpstr>Грифель</vt:lpstr>
      <vt:lpstr>TEXNOPOS</vt:lpstr>
      <vt:lpstr>FRONTEND</vt:lpstr>
      <vt:lpstr>HTML</vt:lpstr>
      <vt:lpstr>HTML – Hyper Text Markup Language</vt:lpstr>
      <vt:lpstr>HTML – Programmalastiriw tili emes!</vt:lpstr>
      <vt:lpstr>HTML – Page structure</vt:lpstr>
      <vt:lpstr>HTML – Page structure</vt:lpstr>
      <vt:lpstr>TAG</vt:lpstr>
      <vt:lpstr>HTML teglerinin’ tu’rleri</vt:lpstr>
      <vt:lpstr>Bu’gingi tanisatug’in teglerimiz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TEXNOPOS</dc:title>
  <dc:creator>Учетная запись Майкрософт</dc:creator>
  <cp:lastModifiedBy>Учетная запись Майкрософт</cp:lastModifiedBy>
  <cp:revision>3</cp:revision>
  <dcterms:created xsi:type="dcterms:W3CDTF">2023-01-18T09:28:10Z</dcterms:created>
  <dcterms:modified xsi:type="dcterms:W3CDTF">2023-01-18T09:46:43Z</dcterms:modified>
</cp:coreProperties>
</file>