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2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1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7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1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86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9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4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1832AB-3426-4CF5-AE78-37185EBB1CC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DE8FFB-0361-4393-B256-6EFECC674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3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2221" y="1843431"/>
            <a:ext cx="9440034" cy="1828801"/>
          </a:xfrm>
        </p:spPr>
        <p:txBody>
          <a:bodyPr/>
          <a:lstStyle/>
          <a:p>
            <a:r>
              <a:rPr lang="en-US" dirty="0" err="1" smtClean="0"/>
              <a:t>Kirisiw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41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ntend Vs Backend Development 2022: Languages, Libraries, Skills and Cos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050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Что выбрать — frontend или back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3" y="297874"/>
            <a:ext cx="11085080" cy="623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 </a:t>
            </a:r>
            <a:r>
              <a:rPr lang="en-US" dirty="0" err="1" smtClean="0"/>
              <a:t>u’yrenetug’in</a:t>
            </a:r>
            <a:r>
              <a:rPr lang="en-US" dirty="0" smtClean="0"/>
              <a:t> </a:t>
            </a:r>
            <a:r>
              <a:rPr lang="en-US" dirty="0" err="1" smtClean="0"/>
              <a:t>texnologiyalar</a:t>
            </a:r>
            <a:endParaRPr lang="ru-RU" dirty="0"/>
          </a:p>
        </p:txBody>
      </p:sp>
      <p:pic>
        <p:nvPicPr>
          <p:cNvPr id="3076" name="Picture 4" descr="https://cdn-icons-png.flaticon.com/512/1051/105127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86" y="1644702"/>
            <a:ext cx="1941080" cy="19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cons-png.flaticon.com/512/5968/59682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95" y="1618350"/>
            <a:ext cx="1941079" cy="19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-icons-png.flaticon.com/512/5968/596829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76" y="3898375"/>
            <a:ext cx="1780815" cy="178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-icons-png.flaticon.com/512/5968/59683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03" y="1567550"/>
            <a:ext cx="2042680" cy="20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ailwind Labs - YouT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12" y="1614506"/>
            <a:ext cx="1989748" cy="19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97" y="3898375"/>
            <a:ext cx="2094231" cy="182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ode Review: Redux - everyday.cod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34" y="3819991"/>
            <a:ext cx="2187989" cy="197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redaktorlari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10894"/>
            <a:ext cx="4225636" cy="3236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26" y="1810893"/>
            <a:ext cx="4184073" cy="32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ha’m</a:t>
            </a:r>
            <a:r>
              <a:rPr lang="en-US" dirty="0" smtClean="0"/>
              <a:t> </a:t>
            </a:r>
            <a:r>
              <a:rPr lang="en-US" dirty="0" err="1" smtClean="0"/>
              <a:t>programmalastiriw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Programma</a:t>
            </a:r>
            <a:r>
              <a:rPr lang="en-US" sz="3200" dirty="0" smtClean="0"/>
              <a:t> -  </a:t>
            </a:r>
            <a:r>
              <a:rPr lang="en-US" sz="3200" dirty="0" err="1" smtClean="0"/>
              <a:t>bul</a:t>
            </a:r>
            <a:r>
              <a:rPr lang="en-US" sz="3200" dirty="0" smtClean="0"/>
              <a:t> </a:t>
            </a:r>
            <a:r>
              <a:rPr lang="en-US" sz="3200" dirty="0" err="1" smtClean="0"/>
              <a:t>qandaydur</a:t>
            </a:r>
            <a:r>
              <a:rPr lang="en-US" sz="3200" dirty="0" smtClean="0"/>
              <a:t> </a:t>
            </a:r>
            <a:r>
              <a:rPr lang="en-US" sz="3200" dirty="0" err="1" smtClean="0"/>
              <a:t>mashqalani</a:t>
            </a:r>
            <a:r>
              <a:rPr lang="en-US" sz="3200" dirty="0" smtClean="0"/>
              <a:t> </a:t>
            </a:r>
            <a:r>
              <a:rPr lang="en-US" sz="3200" dirty="0" err="1" smtClean="0"/>
              <a:t>sheshiw</a:t>
            </a:r>
            <a:r>
              <a:rPr lang="en-US" sz="3200" dirty="0" smtClean="0"/>
              <a:t>, </a:t>
            </a:r>
            <a:r>
              <a:rPr lang="en-US" sz="3200" dirty="0" err="1" smtClean="0"/>
              <a:t>waziypani</a:t>
            </a:r>
            <a:r>
              <a:rPr lang="en-US" sz="3200" dirty="0" smtClean="0"/>
              <a:t> </a:t>
            </a:r>
            <a:r>
              <a:rPr lang="en-US" sz="3200" dirty="0" err="1" smtClean="0"/>
              <a:t>orinlaw</a:t>
            </a:r>
            <a:r>
              <a:rPr lang="en-US" sz="3200" dirty="0" smtClean="0"/>
              <a:t> </a:t>
            </a:r>
            <a:r>
              <a:rPr lang="en-US" sz="3200" dirty="0" err="1" smtClean="0"/>
              <a:t>ushin</a:t>
            </a:r>
            <a:r>
              <a:rPr lang="en-US" sz="3200" dirty="0" smtClean="0"/>
              <a:t> </a:t>
            </a:r>
            <a:r>
              <a:rPr lang="en-US" sz="3200" dirty="0" err="1" smtClean="0"/>
              <a:t>arnawli</a:t>
            </a:r>
            <a:r>
              <a:rPr lang="en-US" sz="3200" dirty="0" smtClean="0"/>
              <a:t> </a:t>
            </a:r>
            <a:r>
              <a:rPr lang="en-US" sz="3200" dirty="0" err="1" smtClean="0"/>
              <a:t>sintaksis</a:t>
            </a:r>
            <a:r>
              <a:rPr lang="en-US" sz="3200" dirty="0" smtClean="0"/>
              <a:t> </a:t>
            </a:r>
            <a:r>
              <a:rPr lang="en-US" sz="3200" dirty="0" err="1" smtClean="0"/>
              <a:t>ja’rdeminde</a:t>
            </a:r>
            <a:r>
              <a:rPr lang="en-US" sz="3200" dirty="0" smtClean="0"/>
              <a:t> </a:t>
            </a:r>
            <a:r>
              <a:rPr lang="en-US" sz="3200" dirty="0" err="1" smtClean="0"/>
              <a:t>jazilg’an</a:t>
            </a:r>
            <a:r>
              <a:rPr lang="en-US" sz="3200" dirty="0" smtClean="0"/>
              <a:t> </a:t>
            </a:r>
            <a:r>
              <a:rPr lang="en-US" sz="3200" dirty="0" err="1" smtClean="0"/>
              <a:t>kodlar</a:t>
            </a:r>
            <a:r>
              <a:rPr lang="en-US" sz="3200" dirty="0" smtClean="0"/>
              <a:t> </a:t>
            </a:r>
            <a:r>
              <a:rPr lang="en-US" sz="3200" dirty="0" err="1" smtClean="0"/>
              <a:t>ja’mlenbesi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Mashqalalardi</a:t>
            </a:r>
            <a:r>
              <a:rPr lang="en-US" sz="3200" dirty="0" smtClean="0"/>
              <a:t> </a:t>
            </a:r>
            <a:r>
              <a:rPr lang="en-US" sz="3200" dirty="0" err="1" smtClean="0"/>
              <a:t>sheshiw</a:t>
            </a:r>
            <a:r>
              <a:rPr lang="en-US" sz="3200" dirty="0" smtClean="0"/>
              <a:t> </a:t>
            </a:r>
            <a:r>
              <a:rPr lang="en-US" sz="3200" dirty="0" err="1" smtClean="0"/>
              <a:t>ushin</a:t>
            </a:r>
            <a:r>
              <a:rPr lang="en-US" sz="3200" dirty="0" smtClean="0"/>
              <a:t> mobile, web, desktop, </a:t>
            </a:r>
            <a:r>
              <a:rPr lang="en-US" sz="3200" dirty="0" err="1" smtClean="0"/>
              <a:t>ha’m</a:t>
            </a:r>
            <a:r>
              <a:rPr lang="en-US" sz="3200" dirty="0" smtClean="0"/>
              <a:t> </a:t>
            </a:r>
            <a:r>
              <a:rPr lang="en-US" sz="3200" dirty="0" err="1" smtClean="0"/>
              <a:t>tag’i</a:t>
            </a:r>
            <a:r>
              <a:rPr lang="en-US" sz="3200" dirty="0" smtClean="0"/>
              <a:t> </a:t>
            </a:r>
            <a:r>
              <a:rPr lang="en-US" sz="3200" dirty="0" err="1" smtClean="0"/>
              <a:t>basqa</a:t>
            </a:r>
            <a:r>
              <a:rPr lang="en-US" sz="3200" dirty="0" smtClean="0"/>
              <a:t> </a:t>
            </a:r>
            <a:r>
              <a:rPr lang="en-US" sz="3200" dirty="0" err="1" smtClean="0"/>
              <a:t>qurilmalarg’a</a:t>
            </a:r>
            <a:r>
              <a:rPr lang="en-US" sz="3200" dirty="0" smtClean="0"/>
              <a:t>  </a:t>
            </a:r>
            <a:r>
              <a:rPr lang="en-US" sz="3200" dirty="0" err="1" smtClean="0"/>
              <a:t>programma</a:t>
            </a:r>
            <a:r>
              <a:rPr lang="en-US" sz="3200" dirty="0" smtClean="0"/>
              <a:t> </a:t>
            </a:r>
            <a:r>
              <a:rPr lang="en-US" sz="3200" dirty="0" err="1" smtClean="0"/>
              <a:t>jaratiladi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616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Programmalarg’a</a:t>
            </a:r>
            <a:r>
              <a:rPr lang="en-US" dirty="0" smtClean="0"/>
              <a:t> </a:t>
            </a:r>
            <a:r>
              <a:rPr lang="en-US" dirty="0" err="1" smtClean="0"/>
              <a:t>misallar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Kassadag’i</a:t>
            </a:r>
            <a:r>
              <a:rPr lang="en-US" sz="2800" dirty="0" smtClean="0"/>
              <a:t> pip-pip </a:t>
            </a:r>
            <a:r>
              <a:rPr lang="en-US" sz="2800" dirty="0" err="1" smtClean="0"/>
              <a:t>qilip</a:t>
            </a:r>
            <a:r>
              <a:rPr lang="en-US" sz="2800" dirty="0" smtClean="0"/>
              <a:t> </a:t>
            </a:r>
            <a:r>
              <a:rPr lang="en-US" sz="2800" dirty="0" err="1" smtClean="0"/>
              <a:t>shtrix</a:t>
            </a:r>
            <a:r>
              <a:rPr lang="en-US" sz="2800" dirty="0" smtClean="0"/>
              <a:t> </a:t>
            </a:r>
            <a:r>
              <a:rPr lang="en-US" sz="2800" dirty="0" err="1" smtClean="0"/>
              <a:t>koddi</a:t>
            </a:r>
            <a:r>
              <a:rPr lang="en-US" sz="2800" dirty="0" smtClean="0"/>
              <a:t> </a:t>
            </a:r>
            <a:r>
              <a:rPr lang="en-US" sz="2800" dirty="0" err="1" smtClean="0"/>
              <a:t>oqiytug’in</a:t>
            </a:r>
            <a:r>
              <a:rPr lang="en-US" sz="2800" dirty="0" smtClean="0"/>
              <a:t> </a:t>
            </a:r>
            <a:r>
              <a:rPr lang="en-US" sz="2800" dirty="0" err="1" smtClean="0"/>
              <a:t>qurilmadag’i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programma</a:t>
            </a:r>
            <a:endParaRPr lang="en-US" sz="2800" dirty="0" smtClean="0"/>
          </a:p>
          <a:p>
            <a:r>
              <a:rPr lang="en-US" sz="2800" dirty="0" err="1" smtClean="0"/>
              <a:t>Islep</a:t>
            </a:r>
            <a:r>
              <a:rPr lang="en-US" sz="2800" dirty="0" smtClean="0"/>
              <a:t> </a:t>
            </a:r>
            <a:r>
              <a:rPr lang="en-US" sz="2800" dirty="0" err="1" smtClean="0"/>
              <a:t>shig’ariw</a:t>
            </a:r>
            <a:r>
              <a:rPr lang="en-US" sz="2800" dirty="0" smtClean="0"/>
              <a:t> </a:t>
            </a:r>
            <a:r>
              <a:rPr lang="en-US" sz="2800" dirty="0" err="1" smtClean="0"/>
              <a:t>ya’ki</a:t>
            </a:r>
            <a:r>
              <a:rPr lang="en-US" sz="2800" dirty="0" smtClean="0"/>
              <a:t> </a:t>
            </a:r>
            <a:r>
              <a:rPr lang="en-US" sz="2800" dirty="0" err="1" smtClean="0"/>
              <a:t>biznes</a:t>
            </a:r>
            <a:r>
              <a:rPr lang="en-US" sz="2800" dirty="0" smtClean="0"/>
              <a:t> </a:t>
            </a:r>
            <a:r>
              <a:rPr lang="en-US" sz="2800" dirty="0" err="1" smtClean="0"/>
              <a:t>iyelerinin</a:t>
            </a:r>
            <a:r>
              <a:rPr lang="en-US" sz="2800" dirty="0" smtClean="0"/>
              <a:t>’ </a:t>
            </a:r>
            <a:r>
              <a:rPr lang="en-US" sz="2800" dirty="0" err="1" smtClean="0"/>
              <a:t>esabatlarin</a:t>
            </a:r>
            <a:r>
              <a:rPr lang="en-US" sz="2800" dirty="0" smtClean="0"/>
              <a:t>, </a:t>
            </a:r>
            <a:r>
              <a:rPr lang="en-US" sz="2800" dirty="0" err="1" smtClean="0"/>
              <a:t>kirdi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shiqti</a:t>
            </a:r>
            <a:r>
              <a:rPr lang="en-US" sz="2800" dirty="0" smtClean="0"/>
              <a:t>, </a:t>
            </a:r>
            <a:r>
              <a:rPr lang="en-US" sz="2800" dirty="0" err="1" smtClean="0"/>
              <a:t>kirim</a:t>
            </a:r>
            <a:r>
              <a:rPr lang="en-US" sz="2800" dirty="0" smtClean="0"/>
              <a:t> </a:t>
            </a:r>
            <a:r>
              <a:rPr lang="en-US" sz="2800" dirty="0" err="1" smtClean="0"/>
              <a:t>ha’m</a:t>
            </a:r>
            <a:r>
              <a:rPr lang="en-US" sz="2800" dirty="0" smtClean="0"/>
              <a:t> </a:t>
            </a:r>
            <a:r>
              <a:rPr lang="en-US" sz="2800" dirty="0" err="1" smtClean="0"/>
              <a:t>g’arejetlerin</a:t>
            </a:r>
            <a:r>
              <a:rPr lang="en-US" sz="2800" dirty="0" smtClean="0"/>
              <a:t> </a:t>
            </a:r>
            <a:r>
              <a:rPr lang="en-US" sz="2800" dirty="0" err="1" smtClean="0"/>
              <a:t>esaplap</a:t>
            </a:r>
            <a:r>
              <a:rPr lang="en-US" sz="2800" dirty="0" smtClean="0"/>
              <a:t> </a:t>
            </a:r>
            <a:r>
              <a:rPr lang="en-US" sz="2800" dirty="0" err="1" smtClean="0"/>
              <a:t>beriwshi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programma</a:t>
            </a:r>
            <a:endParaRPr lang="en-US" sz="2800" dirty="0" smtClean="0"/>
          </a:p>
          <a:p>
            <a:r>
              <a:rPr lang="en-US" sz="2800" dirty="0" err="1" smtClean="0"/>
              <a:t>Telefonimizdag’i</a:t>
            </a:r>
            <a:r>
              <a:rPr lang="en-US" sz="2800" dirty="0" smtClean="0"/>
              <a:t> telegram, Instagram, </a:t>
            </a:r>
            <a:r>
              <a:rPr lang="en-US" sz="2800" dirty="0" err="1" smtClean="0"/>
              <a:t>tiktok</a:t>
            </a:r>
            <a:r>
              <a:rPr lang="en-US" sz="2800" dirty="0" smtClean="0"/>
              <a:t> </a:t>
            </a:r>
            <a:r>
              <a:rPr lang="en-US" sz="2800" dirty="0" err="1" smtClean="0"/>
              <a:t>qa</a:t>
            </a:r>
            <a:r>
              <a:rPr lang="en-US" sz="2800" dirty="0" smtClean="0"/>
              <a:t> </a:t>
            </a:r>
            <a:r>
              <a:rPr lang="en-US" sz="2800" dirty="0" err="1" smtClean="0"/>
              <a:t>uqsag’an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programmalar</a:t>
            </a:r>
            <a:endParaRPr lang="en-US" sz="2800" dirty="0" smtClean="0"/>
          </a:p>
          <a:p>
            <a:r>
              <a:rPr lang="en-US" sz="2800" dirty="0" smtClean="0"/>
              <a:t>Click, </a:t>
            </a:r>
            <a:r>
              <a:rPr lang="en-US" sz="2800" dirty="0" err="1" smtClean="0"/>
              <a:t>payme</a:t>
            </a:r>
            <a:r>
              <a:rPr lang="en-US" sz="2800" dirty="0"/>
              <a:t> </a:t>
            </a:r>
            <a:r>
              <a:rPr lang="en-US" sz="2800" dirty="0" err="1" smtClean="0"/>
              <a:t>h.t.b</a:t>
            </a:r>
            <a:r>
              <a:rPr lang="en-US" sz="2800" dirty="0" smtClean="0"/>
              <a:t> </a:t>
            </a:r>
            <a:r>
              <a:rPr lang="en-US" sz="2800" dirty="0" err="1" smtClean="0"/>
              <a:t>to’lem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sistemalari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269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032" y="2798618"/>
            <a:ext cx="10353762" cy="970450"/>
          </a:xfrm>
        </p:spPr>
        <p:txBody>
          <a:bodyPr/>
          <a:lstStyle/>
          <a:p>
            <a:r>
              <a:rPr lang="en-US" dirty="0" err="1" smtClean="0"/>
              <a:t>Programmalastiriw</a:t>
            </a:r>
            <a:r>
              <a:rPr lang="en-US" dirty="0" smtClean="0"/>
              <a:t> </a:t>
            </a:r>
            <a:r>
              <a:rPr lang="en-US" dirty="0" err="1" smtClean="0"/>
              <a:t>tarawlarg’a</a:t>
            </a:r>
            <a:r>
              <a:rPr lang="en-US" dirty="0" smtClean="0"/>
              <a:t> </a:t>
            </a:r>
            <a:r>
              <a:rPr lang="en-US" dirty="0" err="1" smtClean="0"/>
              <a:t>bo’linedi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6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Programmisttin</a:t>
            </a:r>
            <a:r>
              <a:rPr lang="en-US" dirty="0" smtClean="0"/>
              <a:t>’ </a:t>
            </a:r>
            <a:r>
              <a:rPr lang="en-US" dirty="0" err="1" smtClean="0"/>
              <a:t>qaysi</a:t>
            </a:r>
            <a:r>
              <a:rPr lang="en-US" dirty="0" smtClean="0"/>
              <a:t> </a:t>
            </a:r>
            <a:r>
              <a:rPr lang="en-US" dirty="0" err="1" smtClean="0"/>
              <a:t>taraw</a:t>
            </a:r>
            <a:r>
              <a:rPr lang="en-US" dirty="0" smtClean="0"/>
              <a:t> </a:t>
            </a:r>
            <a:r>
              <a:rPr lang="en-US" dirty="0" err="1" smtClean="0"/>
              <a:t>iyesi</a:t>
            </a:r>
            <a:r>
              <a:rPr lang="en-US" dirty="0" smtClean="0"/>
              <a:t> </a:t>
            </a:r>
            <a:r>
              <a:rPr lang="en-US" dirty="0" err="1" smtClean="0"/>
              <a:t>ekenin</a:t>
            </a:r>
            <a:r>
              <a:rPr lang="en-US" dirty="0" smtClean="0"/>
              <a:t> </a:t>
            </a:r>
            <a:r>
              <a:rPr lang="en-US" dirty="0" err="1" smtClean="0"/>
              <a:t>bilmey</a:t>
            </a:r>
            <a:r>
              <a:rPr lang="en-US" dirty="0" smtClean="0"/>
              <a:t> </a:t>
            </a:r>
            <a:r>
              <a:rPr lang="en-US" dirty="0" err="1" smtClean="0"/>
              <a:t>turip</a:t>
            </a:r>
            <a:r>
              <a:rPr lang="en-US" dirty="0" smtClean="0"/>
              <a:t> </a:t>
            </a:r>
            <a:r>
              <a:rPr lang="en-US" dirty="0" err="1" smtClean="0"/>
              <a:t>og’an</a:t>
            </a:r>
            <a:r>
              <a:rPr lang="en-US" dirty="0" smtClean="0"/>
              <a:t> </a:t>
            </a:r>
            <a:r>
              <a:rPr lang="en-US" dirty="0" err="1" smtClean="0"/>
              <a:t>waziypa</a:t>
            </a:r>
            <a:r>
              <a:rPr lang="en-US" dirty="0" smtClean="0"/>
              <a:t> </a:t>
            </a:r>
            <a:r>
              <a:rPr lang="en-US" dirty="0" err="1" smtClean="0"/>
              <a:t>aytpan</a:t>
            </a:r>
            <a:r>
              <a:rPr lang="en-US" dirty="0" smtClean="0"/>
              <a:t>’!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Misal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ushin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Telegram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aship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ber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Google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akkount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jaratip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ber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telefonimdi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formatlap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beri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2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Programmalastiriw</a:t>
            </a:r>
            <a:r>
              <a:rPr lang="en-US" dirty="0" smtClean="0"/>
              <a:t> </a:t>
            </a:r>
            <a:r>
              <a:rPr lang="en-US" dirty="0" err="1" smtClean="0"/>
              <a:t>tarawlari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Mobile development</a:t>
            </a:r>
          </a:p>
          <a:p>
            <a:r>
              <a:rPr lang="en-US" sz="2800" dirty="0" smtClean="0"/>
              <a:t>Web development</a:t>
            </a:r>
          </a:p>
          <a:p>
            <a:r>
              <a:rPr lang="en-US" sz="2800" dirty="0" smtClean="0"/>
              <a:t>Desktop development</a:t>
            </a:r>
          </a:p>
          <a:p>
            <a:r>
              <a:rPr lang="en-US" sz="2800" dirty="0" smtClean="0"/>
              <a:t>AI development</a:t>
            </a:r>
          </a:p>
          <a:p>
            <a:r>
              <a:rPr lang="en-US" sz="2800" dirty="0" smtClean="0"/>
              <a:t>…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30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programmalarg’a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55" y="1731963"/>
            <a:ext cx="921936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8" y="1025236"/>
            <a:ext cx="10649319" cy="49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49" y="3103418"/>
            <a:ext cx="10353762" cy="970450"/>
          </a:xfrm>
        </p:spPr>
        <p:txBody>
          <a:bodyPr/>
          <a:lstStyle/>
          <a:p>
            <a:r>
              <a:rPr lang="en-US" dirty="0" smtClean="0"/>
              <a:t>Frontend &amp; 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6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26</TotalTime>
  <Words>135</Words>
  <Application>Microsoft Office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Грифель</vt:lpstr>
      <vt:lpstr>Kirisiw</vt:lpstr>
      <vt:lpstr>Programma ha’m programmalastiriw?</vt:lpstr>
      <vt:lpstr>Programmalarg’a misallar</vt:lpstr>
      <vt:lpstr>Programmalastiriw tarawlarg’a bo’linedi!</vt:lpstr>
      <vt:lpstr>Programmisttin’ qaysi taraw iyesi ekenin bilmey turip og’an waziypa aytpan’!</vt:lpstr>
      <vt:lpstr>Programmalastiriw tarawlari</vt:lpstr>
      <vt:lpstr>Web programmalarg’a misal</vt:lpstr>
      <vt:lpstr>Презентация PowerPoint</vt:lpstr>
      <vt:lpstr>Frontend &amp; Backend</vt:lpstr>
      <vt:lpstr>Презентация PowerPoint</vt:lpstr>
      <vt:lpstr>Презентация PowerPoint</vt:lpstr>
      <vt:lpstr>Biz u’yrenetug’in texnologiyalar</vt:lpstr>
      <vt:lpstr>Kod redaktorlari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Kirisiw</dc:title>
  <dc:creator>Учетная запись Майкрософт</dc:creator>
  <cp:lastModifiedBy>Учетная запись Майкрософт</cp:lastModifiedBy>
  <cp:revision>3</cp:revision>
  <dcterms:created xsi:type="dcterms:W3CDTF">2023-01-18T09:47:34Z</dcterms:created>
  <dcterms:modified xsi:type="dcterms:W3CDTF">2023-01-18T10:14:14Z</dcterms:modified>
</cp:coreProperties>
</file>