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6" r:id="rId6"/>
    <p:sldId id="275" r:id="rId7"/>
    <p:sldId id="269" r:id="rId8"/>
    <p:sldId id="271" r:id="rId9"/>
    <p:sldId id="262" r:id="rId10"/>
    <p:sldId id="27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6/12/2023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Product demand prediction</a:t>
            </a:r>
            <a:br>
              <a:rPr lang="en-US" sz="3600" dirty="0"/>
            </a:br>
            <a:r>
              <a:rPr lang="en-US" sz="3600" dirty="0"/>
              <a:t>(Decision Tree Regression)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43350" y="5137736"/>
            <a:ext cx="790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: Ahmad </a:t>
            </a:r>
            <a:r>
              <a:rPr lang="en-US" dirty="0" err="1" smtClean="0"/>
              <a:t>Rifa’i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405292"/>
            <a:ext cx="1171575" cy="1171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09738" y="729469"/>
            <a:ext cx="593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Kelompok</a:t>
            </a:r>
            <a:r>
              <a:rPr lang="en-US" sz="2800" dirty="0" smtClean="0"/>
              <a:t> 8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4388" y="2971800"/>
            <a:ext cx="10429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Dwi</a:t>
            </a:r>
            <a:r>
              <a:rPr lang="en-US" sz="2800" dirty="0" smtClean="0"/>
              <a:t> </a:t>
            </a:r>
            <a:r>
              <a:rPr lang="en-US" sz="2800" dirty="0" err="1" smtClean="0"/>
              <a:t>Aulia</a:t>
            </a:r>
            <a:r>
              <a:rPr lang="en-US" sz="2800" dirty="0" smtClean="0"/>
              <a:t> </a:t>
            </a:r>
            <a:r>
              <a:rPr lang="en-US" sz="2800" dirty="0" err="1" smtClean="0"/>
              <a:t>Oktaviani</a:t>
            </a:r>
            <a:r>
              <a:rPr lang="en-US" sz="2800" dirty="0" smtClean="0"/>
              <a:t>		2103039</a:t>
            </a:r>
          </a:p>
          <a:p>
            <a:pPr algn="ctr"/>
            <a:r>
              <a:rPr lang="en-US" sz="2800" dirty="0" err="1" smtClean="0"/>
              <a:t>Ikhtiyar</a:t>
            </a:r>
            <a:r>
              <a:rPr lang="en-US" sz="2800" dirty="0" smtClean="0"/>
              <a:t> </a:t>
            </a:r>
            <a:r>
              <a:rPr lang="en-US" sz="2800" dirty="0" err="1" smtClean="0"/>
              <a:t>Arif</a:t>
            </a:r>
            <a:r>
              <a:rPr lang="en-US" sz="2800" dirty="0" smtClean="0"/>
              <a:t> </a:t>
            </a:r>
            <a:r>
              <a:rPr lang="en-US" sz="2800" dirty="0" err="1" smtClean="0"/>
              <a:t>Sah</a:t>
            </a:r>
            <a:r>
              <a:rPr lang="en-US" sz="2800" dirty="0"/>
              <a:t>	</a:t>
            </a:r>
            <a:r>
              <a:rPr lang="en-US" sz="2800" dirty="0" smtClean="0"/>
              <a:t>		2103045</a:t>
            </a:r>
          </a:p>
          <a:p>
            <a:pPr algn="ctr"/>
            <a:r>
              <a:rPr lang="en-US" sz="2800" dirty="0" err="1" smtClean="0"/>
              <a:t>Nur</a:t>
            </a:r>
            <a:r>
              <a:rPr lang="en-US" sz="2800" dirty="0" smtClean="0"/>
              <a:t> </a:t>
            </a:r>
            <a:r>
              <a:rPr lang="en-US" sz="2800" dirty="0" err="1" smtClean="0"/>
              <a:t>Siti</a:t>
            </a:r>
            <a:r>
              <a:rPr lang="en-US" sz="2800" dirty="0" smtClean="0"/>
              <a:t> </a:t>
            </a:r>
            <a:r>
              <a:rPr lang="en-US" sz="2800" dirty="0" err="1" smtClean="0"/>
              <a:t>Khodijah</a:t>
            </a:r>
            <a:r>
              <a:rPr lang="en-US" sz="2800" dirty="0" smtClean="0"/>
              <a:t>			2103052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765978"/>
            <a:ext cx="685800" cy="685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62061" y="847268"/>
            <a:ext cx="593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Pembahasan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85888" y="1728788"/>
            <a:ext cx="934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Tema</a:t>
            </a:r>
            <a:r>
              <a:rPr lang="en-US" sz="2400" dirty="0" smtClean="0"/>
              <a:t> Machine Learning (</a:t>
            </a:r>
            <a:r>
              <a:rPr lang="en-US" sz="2400" dirty="0"/>
              <a:t>Product Demand </a:t>
            </a:r>
            <a:r>
              <a:rPr lang="en-US" sz="2400" dirty="0" smtClean="0"/>
              <a:t>Prediction)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Metode</a:t>
            </a:r>
            <a:r>
              <a:rPr lang="en-US" sz="2400" dirty="0" smtClean="0"/>
              <a:t> Machine </a:t>
            </a:r>
            <a:r>
              <a:rPr lang="en-US" sz="2400" dirty="0"/>
              <a:t>Learning </a:t>
            </a:r>
            <a:r>
              <a:rPr lang="en-US" sz="2400" dirty="0" smtClean="0"/>
              <a:t>(Decision Tree Regression</a:t>
            </a:r>
            <a:r>
              <a:rPr lang="en-US" sz="2400" dirty="0"/>
              <a:t>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Kode</a:t>
            </a:r>
            <a:r>
              <a:rPr lang="en-US" sz="2400" dirty="0" smtClean="0"/>
              <a:t> Program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Kesimpulan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5" y="392642"/>
            <a:ext cx="1157288" cy="115728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62061" y="1407054"/>
            <a:ext cx="9753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Product </a:t>
            </a:r>
            <a:r>
              <a:rPr lang="en-US" sz="2400" dirty="0"/>
              <a:t>D</a:t>
            </a:r>
            <a:r>
              <a:rPr lang="en-US" sz="2400" dirty="0" smtClean="0"/>
              <a:t>emand Prediction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prediktif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/>
              <a:t>historis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memperkirakan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memprediksi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di masa </a:t>
            </a:r>
            <a:r>
              <a:rPr lang="en-US" sz="2400" dirty="0" err="1"/>
              <a:t>depan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.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 smtClean="0"/>
              <a:t>bisnis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terinformasi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262062" y="729470"/>
            <a:ext cx="593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Product </a:t>
            </a:r>
            <a:r>
              <a:rPr lang="en-US" sz="2800" dirty="0" smtClean="0"/>
              <a:t>Demand Prediction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3" y="737403"/>
            <a:ext cx="742950" cy="7429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62061" y="1407054"/>
            <a:ext cx="9753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Decision Tree Regression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 smtClean="0"/>
              <a:t>keputusan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terawasi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, </a:t>
            </a:r>
            <a:r>
              <a:rPr lang="en-US" sz="2400" dirty="0" err="1"/>
              <a:t>penambangan</a:t>
            </a:r>
            <a:r>
              <a:rPr lang="en-US" sz="2400" dirty="0"/>
              <a:t> data,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formalisme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model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pengamatan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262061" y="847268"/>
            <a:ext cx="593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Decision Tree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2062" y="729470"/>
            <a:ext cx="593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Kode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pic>
        <p:nvPicPr>
          <p:cNvPr id="9" name="Picture 8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583886"/>
            <a:ext cx="814387" cy="8143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2062" y="1728788"/>
            <a:ext cx="951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*Program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di 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2062" y="729469"/>
            <a:ext cx="593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Kesimpulan</a:t>
            </a:r>
            <a:endParaRPr lang="en-US" sz="2800" dirty="0"/>
          </a:p>
        </p:txBody>
      </p:sp>
      <p:pic>
        <p:nvPicPr>
          <p:cNvPr id="4" name="Picture 3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93" y="643575"/>
            <a:ext cx="695008" cy="695008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62062" y="1424477"/>
            <a:ext cx="890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machine learning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diharapkan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panjual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</a:t>
            </a:r>
            <a:r>
              <a:rPr lang="en-US" sz="2400" dirty="0" err="1" smtClean="0"/>
              <a:t>kedepannya</a:t>
            </a:r>
            <a:r>
              <a:rPr lang="en-US" sz="2400" dirty="0" smtClean="0"/>
              <a:t>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penjual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/>
              <a:t> </a:t>
            </a:r>
            <a:r>
              <a:rPr lang="en-US" sz="2400" dirty="0" err="1" smtClean="0"/>
              <a:t>memproduksi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akurat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diminati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01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192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Celestial</vt:lpstr>
      <vt:lpstr>Product demand prediction (Decision Tree Regression)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2023-06-12T06:27:39Z</dcterms:created>
  <dcterms:modified xsi:type="dcterms:W3CDTF">2023-06-12T13:31:50Z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