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8" r:id="rId2"/>
    <p:sldId id="263" r:id="rId3"/>
    <p:sldId id="267" r:id="rId4"/>
    <p:sldId id="266" r:id="rId5"/>
    <p:sldId id="265" r:id="rId6"/>
    <p:sldId id="264" r:id="rId7"/>
    <p:sldId id="268" r:id="rId8"/>
    <p:sldId id="269" r:id="rId9"/>
    <p:sldId id="272" r:id="rId10"/>
    <p:sldId id="271" r:id="rId11"/>
    <p:sldId id="270" r:id="rId12"/>
    <p:sldId id="273" r:id="rId13"/>
    <p:sldId id="276" r:id="rId14"/>
    <p:sldId id="262" r:id="rId15"/>
  </p:sldIdLst>
  <p:sldSz cx="11430000" cy="14289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55" d="100"/>
          <a:sy n="55" d="100"/>
        </p:scale>
        <p:origin x="3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UL IKHWAN FAIZI BIN JAMAL NASIR" userId="bac5abb5-7051-442e-b9f0-b5ef159d8b2b" providerId="ADAL" clId="{6D51D15F-D9AF-46EE-A5A6-FD53604F5FDD}"/>
    <pc:docChg chg="custSel modSld">
      <pc:chgData name="AMIRUL IKHWAN FAIZI BIN JAMAL NASIR" userId="bac5abb5-7051-442e-b9f0-b5ef159d8b2b" providerId="ADAL" clId="{6D51D15F-D9AF-46EE-A5A6-FD53604F5FDD}" dt="2023-12-19T02:14:38.027" v="45" actId="5793"/>
      <pc:docMkLst>
        <pc:docMk/>
      </pc:docMkLst>
      <pc:sldChg chg="modSp mod">
        <pc:chgData name="AMIRUL IKHWAN FAIZI BIN JAMAL NASIR" userId="bac5abb5-7051-442e-b9f0-b5ef159d8b2b" providerId="ADAL" clId="{6D51D15F-D9AF-46EE-A5A6-FD53604F5FDD}" dt="2023-12-19T02:14:20.294" v="15" actId="20577"/>
        <pc:sldMkLst>
          <pc:docMk/>
          <pc:sldMk cId="996887338" sldId="258"/>
        </pc:sldMkLst>
        <pc:spChg chg="mod">
          <ac:chgData name="AMIRUL IKHWAN FAIZI BIN JAMAL NASIR" userId="bac5abb5-7051-442e-b9f0-b5ef159d8b2b" providerId="ADAL" clId="{6D51D15F-D9AF-46EE-A5A6-FD53604F5FDD}" dt="2023-12-19T02:14:20.294" v="15" actId="20577"/>
          <ac:spMkLst>
            <pc:docMk/>
            <pc:sldMk cId="996887338" sldId="258"/>
            <ac:spMk id="2" creationId="{7DF69DF3-4779-5891-2326-684EFDBCD459}"/>
          </ac:spMkLst>
        </pc:spChg>
      </pc:sldChg>
      <pc:sldChg chg="modSp mod">
        <pc:chgData name="AMIRUL IKHWAN FAIZI BIN JAMAL NASIR" userId="bac5abb5-7051-442e-b9f0-b5ef159d8b2b" providerId="ADAL" clId="{6D51D15F-D9AF-46EE-A5A6-FD53604F5FDD}" dt="2023-12-19T02:14:38.027" v="45" actId="5793"/>
        <pc:sldMkLst>
          <pc:docMk/>
          <pc:sldMk cId="938581084" sldId="263"/>
        </pc:sldMkLst>
        <pc:spChg chg="mod">
          <ac:chgData name="AMIRUL IKHWAN FAIZI BIN JAMAL NASIR" userId="bac5abb5-7051-442e-b9f0-b5ef159d8b2b" providerId="ADAL" clId="{6D51D15F-D9AF-46EE-A5A6-FD53604F5FDD}" dt="2023-12-19T02:14:31.691" v="37" actId="20577"/>
          <ac:spMkLst>
            <pc:docMk/>
            <pc:sldMk cId="938581084" sldId="263"/>
            <ac:spMk id="9" creationId="{DA0DD1F1-FC5D-2E73-A3E4-04FF70B1A557}"/>
          </ac:spMkLst>
        </pc:spChg>
        <pc:spChg chg="mod">
          <ac:chgData name="AMIRUL IKHWAN FAIZI BIN JAMAL NASIR" userId="bac5abb5-7051-442e-b9f0-b5ef159d8b2b" providerId="ADAL" clId="{6D51D15F-D9AF-46EE-A5A6-FD53604F5FDD}" dt="2023-12-19T02:14:38.027" v="45" actId="5793"/>
          <ac:spMkLst>
            <pc:docMk/>
            <pc:sldMk cId="938581084" sldId="263"/>
            <ac:spMk id="10" creationId="{0C3DE82C-E999-9F68-D2F3-A299F3AF1360}"/>
          </ac:spMkLst>
        </pc:spChg>
        <pc:spChg chg="mod">
          <ac:chgData name="AMIRUL IKHWAN FAIZI BIN JAMAL NASIR" userId="bac5abb5-7051-442e-b9f0-b5ef159d8b2b" providerId="ADAL" clId="{6D51D15F-D9AF-46EE-A5A6-FD53604F5FDD}" dt="2023-12-19T02:14:34.957" v="41" actId="5793"/>
          <ac:spMkLst>
            <pc:docMk/>
            <pc:sldMk cId="938581084" sldId="263"/>
            <ac:spMk id="12" creationId="{E6C8C235-063C-4274-A7A4-1484A51DFBDC}"/>
          </ac:spMkLst>
        </pc:spChg>
      </pc:sldChg>
    </pc:docChg>
  </pc:docChgLst>
  <pc:docChgLst>
    <pc:chgData name="AMIRUL IKHWAN FAIZI BIN JAMAL NASIR" userId="bac5abb5-7051-442e-b9f0-b5ef159d8b2b" providerId="ADAL" clId="{1F57ACD0-8188-4884-862A-FCDE48FB9E1C}"/>
    <pc:docChg chg="undo redo custSel addSld delSld modSld modMainMaster">
      <pc:chgData name="AMIRUL IKHWAN FAIZI BIN JAMAL NASIR" userId="bac5abb5-7051-442e-b9f0-b5ef159d8b2b" providerId="ADAL" clId="{1F57ACD0-8188-4884-862A-FCDE48FB9E1C}" dt="2023-11-29T08:42:20.712" v="7047" actId="20577"/>
      <pc:docMkLst>
        <pc:docMk/>
      </pc:docMkLst>
      <pc:sldChg chg="addSp delSp modSp mod">
        <pc:chgData name="AMIRUL IKHWAN FAIZI BIN JAMAL NASIR" userId="bac5abb5-7051-442e-b9f0-b5ef159d8b2b" providerId="ADAL" clId="{1F57ACD0-8188-4884-862A-FCDE48FB9E1C}" dt="2023-11-29T08:42:20.712" v="7047" actId="20577"/>
        <pc:sldMkLst>
          <pc:docMk/>
          <pc:sldMk cId="996887338" sldId="258"/>
        </pc:sldMkLst>
        <pc:spChg chg="add mod">
          <ac:chgData name="AMIRUL IKHWAN FAIZI BIN JAMAL NASIR" userId="bac5abb5-7051-442e-b9f0-b5ef159d8b2b" providerId="ADAL" clId="{1F57ACD0-8188-4884-862A-FCDE48FB9E1C}" dt="2023-11-29T08:42:20.712" v="7047" actId="20577"/>
          <ac:spMkLst>
            <pc:docMk/>
            <pc:sldMk cId="996887338" sldId="258"/>
            <ac:spMk id="2" creationId="{7DF69DF3-4779-5891-2326-684EFDBCD459}"/>
          </ac:spMkLst>
        </pc:spChg>
        <pc:spChg chg="del mod">
          <ac:chgData name="AMIRUL IKHWAN FAIZI BIN JAMAL NASIR" userId="bac5abb5-7051-442e-b9f0-b5ef159d8b2b" providerId="ADAL" clId="{1F57ACD0-8188-4884-862A-FCDE48FB9E1C}" dt="2023-11-27T15:32:58.538" v="499" actId="478"/>
          <ac:spMkLst>
            <pc:docMk/>
            <pc:sldMk cId="996887338" sldId="258"/>
            <ac:spMk id="2" creationId="{B5B78865-567E-3EE8-98C7-D27403CDE9A9}"/>
          </ac:spMkLst>
        </pc:spChg>
        <pc:spChg chg="mod">
          <ac:chgData name="AMIRUL IKHWAN FAIZI BIN JAMAL NASIR" userId="bac5abb5-7051-442e-b9f0-b5ef159d8b2b" providerId="ADAL" clId="{1F57ACD0-8188-4884-862A-FCDE48FB9E1C}" dt="2023-11-25T01:54:47.694" v="313"/>
          <ac:spMkLst>
            <pc:docMk/>
            <pc:sldMk cId="996887338" sldId="258"/>
            <ac:spMk id="6" creationId="{6870AB21-DCD3-A77C-2FC0-4B0929B1D803}"/>
          </ac:spMkLst>
        </pc:spChg>
        <pc:spChg chg="del mod">
          <ac:chgData name="AMIRUL IKHWAN FAIZI BIN JAMAL NASIR" userId="bac5abb5-7051-442e-b9f0-b5ef159d8b2b" providerId="ADAL" clId="{1F57ACD0-8188-4884-862A-FCDE48FB9E1C}" dt="2023-11-28T07:23:23.874" v="1248" actId="478"/>
          <ac:spMkLst>
            <pc:docMk/>
            <pc:sldMk cId="996887338" sldId="258"/>
            <ac:spMk id="7" creationId="{E9E9ED59-E649-2F0E-9386-45ABFF04D558}"/>
          </ac:spMkLst>
        </pc:spChg>
        <pc:spChg chg="del">
          <ac:chgData name="AMIRUL IKHWAN FAIZI BIN JAMAL NASIR" userId="bac5abb5-7051-442e-b9f0-b5ef159d8b2b" providerId="ADAL" clId="{1F57ACD0-8188-4884-862A-FCDE48FB9E1C}" dt="2023-11-27T15:32:58.538" v="499" actId="478"/>
          <ac:spMkLst>
            <pc:docMk/>
            <pc:sldMk cId="996887338" sldId="258"/>
            <ac:spMk id="8" creationId="{F5D53B4D-1D6D-A6E4-BA91-7C73FE2C5944}"/>
          </ac:spMkLst>
        </pc:spChg>
        <pc:spChg chg="add mod">
          <ac:chgData name="AMIRUL IKHWAN FAIZI BIN JAMAL NASIR" userId="bac5abb5-7051-442e-b9f0-b5ef159d8b2b" providerId="ADAL" clId="{1F57ACD0-8188-4884-862A-FCDE48FB9E1C}" dt="2023-11-28T04:43:07.216" v="795" actId="2711"/>
          <ac:spMkLst>
            <pc:docMk/>
            <pc:sldMk cId="996887338" sldId="258"/>
            <ac:spMk id="9" creationId="{BC790488-3AC5-B6A9-2874-C6A949C3D24E}"/>
          </ac:spMkLst>
        </pc:spChg>
        <pc:spChg chg="mod">
          <ac:chgData name="AMIRUL IKHWAN FAIZI BIN JAMAL NASIR" userId="bac5abb5-7051-442e-b9f0-b5ef159d8b2b" providerId="ADAL" clId="{1F57ACD0-8188-4884-862A-FCDE48FB9E1C}" dt="2023-11-28T04:43:07.216" v="795" actId="2711"/>
          <ac:spMkLst>
            <pc:docMk/>
            <pc:sldMk cId="996887338" sldId="258"/>
            <ac:spMk id="13" creationId="{D574C695-AEFC-7FC2-1E06-EB0A8E712522}"/>
          </ac:spMkLst>
        </pc:spChg>
        <pc:spChg chg="add mod">
          <ac:chgData name="AMIRUL IKHWAN FAIZI BIN JAMAL NASIR" userId="bac5abb5-7051-442e-b9f0-b5ef159d8b2b" providerId="ADAL" clId="{1F57ACD0-8188-4884-862A-FCDE48FB9E1C}" dt="2023-11-28T04:43:07.216" v="795" actId="2711"/>
          <ac:spMkLst>
            <pc:docMk/>
            <pc:sldMk cId="996887338" sldId="258"/>
            <ac:spMk id="14" creationId="{6321193E-2A2F-C4A0-3288-BB800F328303}"/>
          </ac:spMkLst>
        </pc:spChg>
        <pc:grpChg chg="del mod">
          <ac:chgData name="AMIRUL IKHWAN FAIZI BIN JAMAL NASIR" userId="bac5abb5-7051-442e-b9f0-b5ef159d8b2b" providerId="ADAL" clId="{1F57ACD0-8188-4884-862A-FCDE48FB9E1C}" dt="2023-11-27T15:32:58.538" v="499" actId="478"/>
          <ac:grpSpMkLst>
            <pc:docMk/>
            <pc:sldMk cId="996887338" sldId="258"/>
            <ac:grpSpMk id="4" creationId="{677FFA8E-55B9-A2C8-EE87-CE65E6327E54}"/>
          </ac:grpSpMkLst>
        </pc:grpChg>
        <pc:grpChg chg="add mod">
          <ac:chgData name="AMIRUL IKHWAN FAIZI BIN JAMAL NASIR" userId="bac5abb5-7051-442e-b9f0-b5ef159d8b2b" providerId="ADAL" clId="{1F57ACD0-8188-4884-862A-FCDE48FB9E1C}" dt="2023-11-27T15:32:59.626" v="500"/>
          <ac:grpSpMkLst>
            <pc:docMk/>
            <pc:sldMk cId="996887338" sldId="258"/>
            <ac:grpSpMk id="11" creationId="{8D6C1EAE-52EE-FAF7-7F45-5997A71D5AC3}"/>
          </ac:grpSpMkLst>
        </pc:grpChg>
        <pc:picChg chg="del mod">
          <ac:chgData name="AMIRUL IKHWAN FAIZI BIN JAMAL NASIR" userId="bac5abb5-7051-442e-b9f0-b5ef159d8b2b" providerId="ADAL" clId="{1F57ACD0-8188-4884-862A-FCDE48FB9E1C}" dt="2023-11-27T15:32:58.538" v="499" actId="478"/>
          <ac:picMkLst>
            <pc:docMk/>
            <pc:sldMk cId="996887338" sldId="258"/>
            <ac:picMk id="3" creationId="{35F9A566-FCC5-B736-0AB3-CBF509165E4A}"/>
          </ac:picMkLst>
        </pc:picChg>
        <pc:picChg chg="mod">
          <ac:chgData name="AMIRUL IKHWAN FAIZI BIN JAMAL NASIR" userId="bac5abb5-7051-442e-b9f0-b5ef159d8b2b" providerId="ADAL" clId="{1F57ACD0-8188-4884-862A-FCDE48FB9E1C}" dt="2023-11-25T01:54:47.694" v="313"/>
          <ac:picMkLst>
            <pc:docMk/>
            <pc:sldMk cId="996887338" sldId="258"/>
            <ac:picMk id="5" creationId="{B987FC09-10EE-8898-7D54-78617A95D9FC}"/>
          </ac:picMkLst>
        </pc:picChg>
        <pc:picChg chg="add mod">
          <ac:chgData name="AMIRUL IKHWAN FAIZI BIN JAMAL NASIR" userId="bac5abb5-7051-442e-b9f0-b5ef159d8b2b" providerId="ADAL" clId="{1F57ACD0-8188-4884-862A-FCDE48FB9E1C}" dt="2023-11-27T15:32:59.626" v="500"/>
          <ac:picMkLst>
            <pc:docMk/>
            <pc:sldMk cId="996887338" sldId="258"/>
            <ac:picMk id="10" creationId="{BE4E537E-0897-92EF-99DD-4FE6B68208DE}"/>
          </ac:picMkLst>
        </pc:picChg>
        <pc:picChg chg="mod">
          <ac:chgData name="AMIRUL IKHWAN FAIZI BIN JAMAL NASIR" userId="bac5abb5-7051-442e-b9f0-b5ef159d8b2b" providerId="ADAL" clId="{1F57ACD0-8188-4884-862A-FCDE48FB9E1C}" dt="2023-11-27T15:32:59.626" v="500"/>
          <ac:picMkLst>
            <pc:docMk/>
            <pc:sldMk cId="996887338" sldId="258"/>
            <ac:picMk id="12" creationId="{F62E7CD6-446B-5FF3-8498-A96984AC14CD}"/>
          </ac:picMkLst>
        </pc:picChg>
      </pc:sldChg>
      <pc:sldChg chg="addSp delSp modSp mod">
        <pc:chgData name="AMIRUL IKHWAN FAIZI BIN JAMAL NASIR" userId="bac5abb5-7051-442e-b9f0-b5ef159d8b2b" providerId="ADAL" clId="{1F57ACD0-8188-4884-862A-FCDE48FB9E1C}" dt="2023-11-29T06:04:28.038" v="4618" actId="20577"/>
        <pc:sldMkLst>
          <pc:docMk/>
          <pc:sldMk cId="4032684651" sldId="259"/>
        </pc:sldMkLst>
        <pc:spChg chg="mod ord">
          <ac:chgData name="AMIRUL IKHWAN FAIZI BIN JAMAL NASIR" userId="bac5abb5-7051-442e-b9f0-b5ef159d8b2b" providerId="ADAL" clId="{1F57ACD0-8188-4884-862A-FCDE48FB9E1C}" dt="2023-11-28T04:42:59.082" v="794" actId="2711"/>
          <ac:spMkLst>
            <pc:docMk/>
            <pc:sldMk cId="4032684651" sldId="259"/>
            <ac:spMk id="2" creationId="{8AC027EF-6FF9-D5E3-A905-F3F163DDE3BF}"/>
          </ac:spMkLst>
        </pc:spChg>
        <pc:spChg chg="mod">
          <ac:chgData name="AMIRUL IKHWAN FAIZI BIN JAMAL NASIR" userId="bac5abb5-7051-442e-b9f0-b5ef159d8b2b" providerId="ADAL" clId="{1F57ACD0-8188-4884-862A-FCDE48FB9E1C}" dt="2023-11-28T04:42:59.082" v="794" actId="2711"/>
          <ac:spMkLst>
            <pc:docMk/>
            <pc:sldMk cId="4032684651" sldId="259"/>
            <ac:spMk id="6" creationId="{8CDAEB8D-9354-6909-1199-DA19B8DDC061}"/>
          </ac:spMkLst>
        </pc:spChg>
        <pc:spChg chg="add mod">
          <ac:chgData name="AMIRUL IKHWAN FAIZI BIN JAMAL NASIR" userId="bac5abb5-7051-442e-b9f0-b5ef159d8b2b" providerId="ADAL" clId="{1F57ACD0-8188-4884-862A-FCDE48FB9E1C}" dt="2023-11-28T09:53:06.231" v="1607" actId="20577"/>
          <ac:spMkLst>
            <pc:docMk/>
            <pc:sldMk cId="4032684651" sldId="259"/>
            <ac:spMk id="7" creationId="{72450E71-E704-4ECC-9FF2-E65613346E64}"/>
          </ac:spMkLst>
        </pc:spChg>
        <pc:spChg chg="del mod">
          <ac:chgData name="AMIRUL IKHWAN FAIZI BIN JAMAL NASIR" userId="bac5abb5-7051-442e-b9f0-b5ef159d8b2b" providerId="ADAL" clId="{1F57ACD0-8188-4884-862A-FCDE48FB9E1C}" dt="2023-11-23T05:42:58.492" v="51" actId="478"/>
          <ac:spMkLst>
            <pc:docMk/>
            <pc:sldMk cId="4032684651" sldId="259"/>
            <ac:spMk id="7" creationId="{B8DC1F05-1464-4CCC-D012-A6B4995077A7}"/>
          </ac:spMkLst>
        </pc:spChg>
        <pc:spChg chg="del">
          <ac:chgData name="AMIRUL IKHWAN FAIZI BIN JAMAL NASIR" userId="bac5abb5-7051-442e-b9f0-b5ef159d8b2b" providerId="ADAL" clId="{1F57ACD0-8188-4884-862A-FCDE48FB9E1C}" dt="2023-11-23T05:41:44.127" v="31" actId="478"/>
          <ac:spMkLst>
            <pc:docMk/>
            <pc:sldMk cId="4032684651" sldId="259"/>
            <ac:spMk id="8" creationId="{C45AFF9C-56C2-C688-3D5D-8647E096A12C}"/>
          </ac:spMkLst>
        </pc:spChg>
        <pc:spChg chg="mod">
          <ac:chgData name="AMIRUL IKHWAN FAIZI BIN JAMAL NASIR" userId="bac5abb5-7051-442e-b9f0-b5ef159d8b2b" providerId="ADAL" clId="{1F57ACD0-8188-4884-862A-FCDE48FB9E1C}" dt="2023-11-28T04:42:59.082" v="794" actId="2711"/>
          <ac:spMkLst>
            <pc:docMk/>
            <pc:sldMk cId="4032684651" sldId="259"/>
            <ac:spMk id="8" creationId="{CF34B3BC-92D3-C3CA-0EF9-5728707D830B}"/>
          </ac:spMkLst>
        </pc:spChg>
        <pc:spChg chg="del mod">
          <ac:chgData name="AMIRUL IKHWAN FAIZI BIN JAMAL NASIR" userId="bac5abb5-7051-442e-b9f0-b5ef159d8b2b" providerId="ADAL" clId="{1F57ACD0-8188-4884-862A-FCDE48FB9E1C}" dt="2023-11-23T05:43:03.737" v="54" actId="478"/>
          <ac:spMkLst>
            <pc:docMk/>
            <pc:sldMk cId="4032684651" sldId="259"/>
            <ac:spMk id="9" creationId="{4ABEC1EE-EA40-3AF8-15DB-027C049ECAB0}"/>
          </ac:spMkLst>
        </pc:spChg>
        <pc:spChg chg="del">
          <ac:chgData name="AMIRUL IKHWAN FAIZI BIN JAMAL NASIR" userId="bac5abb5-7051-442e-b9f0-b5ef159d8b2b" providerId="ADAL" clId="{1F57ACD0-8188-4884-862A-FCDE48FB9E1C}" dt="2023-11-23T05:43:04.835" v="55" actId="478"/>
          <ac:spMkLst>
            <pc:docMk/>
            <pc:sldMk cId="4032684651" sldId="259"/>
            <ac:spMk id="10" creationId="{3894047A-1D31-B528-F282-4A6F9999F8EA}"/>
          </ac:spMkLst>
        </pc:spChg>
        <pc:spChg chg="add mod">
          <ac:chgData name="AMIRUL IKHWAN FAIZI BIN JAMAL NASIR" userId="bac5abb5-7051-442e-b9f0-b5ef159d8b2b" providerId="ADAL" clId="{1F57ACD0-8188-4884-862A-FCDE48FB9E1C}" dt="2023-11-29T06:04:28.038" v="4618" actId="20577"/>
          <ac:spMkLst>
            <pc:docMk/>
            <pc:sldMk cId="4032684651" sldId="259"/>
            <ac:spMk id="10" creationId="{9D88E4B2-7DA4-6A59-8AF8-DA082CBC5C19}"/>
          </ac:spMkLst>
        </pc:spChg>
        <pc:spChg chg="add del mod">
          <ac:chgData name="AMIRUL IKHWAN FAIZI BIN JAMAL NASIR" userId="bac5abb5-7051-442e-b9f0-b5ef159d8b2b" providerId="ADAL" clId="{1F57ACD0-8188-4884-862A-FCDE48FB9E1C}" dt="2023-11-23T05:42:32.749" v="43" actId="11529"/>
          <ac:spMkLst>
            <pc:docMk/>
            <pc:sldMk cId="4032684651" sldId="259"/>
            <ac:spMk id="13" creationId="{E22E5EA8-4BE6-F196-EC18-3780109A09D0}"/>
          </ac:spMkLst>
        </pc:spChg>
        <pc:spChg chg="add mod">
          <ac:chgData name="AMIRUL IKHWAN FAIZI BIN JAMAL NASIR" userId="bac5abb5-7051-442e-b9f0-b5ef159d8b2b" providerId="ADAL" clId="{1F57ACD0-8188-4884-862A-FCDE48FB9E1C}" dt="2023-11-28T04:42:59.082" v="794" actId="2711"/>
          <ac:spMkLst>
            <pc:docMk/>
            <pc:sldMk cId="4032684651" sldId="259"/>
            <ac:spMk id="14" creationId="{F85B67EA-FA50-5EDC-81E9-A3FE31A5E655}"/>
          </ac:spMkLst>
        </pc:spChg>
        <pc:spChg chg="add del mod">
          <ac:chgData name="AMIRUL IKHWAN FAIZI BIN JAMAL NASIR" userId="bac5abb5-7051-442e-b9f0-b5ef159d8b2b" providerId="ADAL" clId="{1F57ACD0-8188-4884-862A-FCDE48FB9E1C}" dt="2023-11-28T04:45:37.038" v="904" actId="478"/>
          <ac:spMkLst>
            <pc:docMk/>
            <pc:sldMk cId="4032684651" sldId="259"/>
            <ac:spMk id="15" creationId="{8333DFA1-CAC9-7436-3357-D1C9698148C9}"/>
          </ac:spMkLst>
        </pc:spChg>
        <pc:spChg chg="add del mod">
          <ac:chgData name="AMIRUL IKHWAN FAIZI BIN JAMAL NASIR" userId="bac5abb5-7051-442e-b9f0-b5ef159d8b2b" providerId="ADAL" clId="{1F57ACD0-8188-4884-862A-FCDE48FB9E1C}" dt="2023-11-27T15:33:36.872" v="510"/>
          <ac:spMkLst>
            <pc:docMk/>
            <pc:sldMk cId="4032684651" sldId="259"/>
            <ac:spMk id="16" creationId="{C7E2A812-CCD8-F183-42C9-242374B6FB61}"/>
          </ac:spMkLst>
        </pc:spChg>
        <pc:spChg chg="add del mod">
          <ac:chgData name="AMIRUL IKHWAN FAIZI BIN JAMAL NASIR" userId="bac5abb5-7051-442e-b9f0-b5ef159d8b2b" providerId="ADAL" clId="{1F57ACD0-8188-4884-862A-FCDE48FB9E1C}" dt="2023-11-27T15:33:36.871" v="508" actId="478"/>
          <ac:spMkLst>
            <pc:docMk/>
            <pc:sldMk cId="4032684651" sldId="259"/>
            <ac:spMk id="17" creationId="{3862756D-DD9C-4CD3-670A-1750367DE897}"/>
          </ac:spMkLst>
        </pc:spChg>
        <pc:spChg chg="add del mod">
          <ac:chgData name="AMIRUL IKHWAN FAIZI BIN JAMAL NASIR" userId="bac5abb5-7051-442e-b9f0-b5ef159d8b2b" providerId="ADAL" clId="{1F57ACD0-8188-4884-862A-FCDE48FB9E1C}" dt="2023-11-27T15:33:36.871" v="508" actId="478"/>
          <ac:spMkLst>
            <pc:docMk/>
            <pc:sldMk cId="4032684651" sldId="259"/>
            <ac:spMk id="18" creationId="{2A1370CA-A984-1B63-C17E-4EDFB764916C}"/>
          </ac:spMkLst>
        </pc:spChg>
        <pc:spChg chg="add del mod">
          <ac:chgData name="AMIRUL IKHWAN FAIZI BIN JAMAL NASIR" userId="bac5abb5-7051-442e-b9f0-b5ef159d8b2b" providerId="ADAL" clId="{1F57ACD0-8188-4884-862A-FCDE48FB9E1C}" dt="2023-11-27T15:30:22.347" v="451" actId="478"/>
          <ac:spMkLst>
            <pc:docMk/>
            <pc:sldMk cId="4032684651" sldId="259"/>
            <ac:spMk id="19" creationId="{30D6A554-BB5F-E0D2-1B03-F082441D2058}"/>
          </ac:spMkLst>
        </pc:spChg>
        <pc:spChg chg="add del mod">
          <ac:chgData name="AMIRUL IKHWAN FAIZI BIN JAMAL NASIR" userId="bac5abb5-7051-442e-b9f0-b5ef159d8b2b" providerId="ADAL" clId="{1F57ACD0-8188-4884-862A-FCDE48FB9E1C}" dt="2023-11-28T04:45:38.227" v="905" actId="478"/>
          <ac:spMkLst>
            <pc:docMk/>
            <pc:sldMk cId="4032684651" sldId="259"/>
            <ac:spMk id="20" creationId="{6967EBA2-1A0E-207D-246A-B1B73A92F6DC}"/>
          </ac:spMkLst>
        </pc:spChg>
        <pc:spChg chg="del">
          <ac:chgData name="AMIRUL IKHWAN FAIZI BIN JAMAL NASIR" userId="bac5abb5-7051-442e-b9f0-b5ef159d8b2b" providerId="ADAL" clId="{1F57ACD0-8188-4884-862A-FCDE48FB9E1C}" dt="2023-11-23T05:41:52.695" v="35" actId="478"/>
          <ac:spMkLst>
            <pc:docMk/>
            <pc:sldMk cId="4032684651" sldId="259"/>
            <ac:spMk id="34" creationId="{49A4C8D7-4AE1-C072-BCC0-622BBB868599}"/>
          </ac:spMkLst>
        </pc:spChg>
        <pc:spChg chg="del">
          <ac:chgData name="AMIRUL IKHWAN FAIZI BIN JAMAL NASIR" userId="bac5abb5-7051-442e-b9f0-b5ef159d8b2b" providerId="ADAL" clId="{1F57ACD0-8188-4884-862A-FCDE48FB9E1C}" dt="2023-11-23T05:41:52.695" v="35" actId="478"/>
          <ac:spMkLst>
            <pc:docMk/>
            <pc:sldMk cId="4032684651" sldId="259"/>
            <ac:spMk id="36" creationId="{137D94D3-90AB-9462-E436-CF8B1EAC3A72}"/>
          </ac:spMkLst>
        </pc:spChg>
        <pc:spChg chg="del">
          <ac:chgData name="AMIRUL IKHWAN FAIZI BIN JAMAL NASIR" userId="bac5abb5-7051-442e-b9f0-b5ef159d8b2b" providerId="ADAL" clId="{1F57ACD0-8188-4884-862A-FCDE48FB9E1C}" dt="2023-11-23T05:41:52.695" v="35" actId="478"/>
          <ac:spMkLst>
            <pc:docMk/>
            <pc:sldMk cId="4032684651" sldId="259"/>
            <ac:spMk id="37" creationId="{B009E204-C133-AA94-6763-C92336461D34}"/>
          </ac:spMkLst>
        </pc:spChg>
        <pc:grpChg chg="mod">
          <ac:chgData name="AMIRUL IKHWAN FAIZI BIN JAMAL NASIR" userId="bac5abb5-7051-442e-b9f0-b5ef159d8b2b" providerId="ADAL" clId="{1F57ACD0-8188-4884-862A-FCDE48FB9E1C}" dt="2023-11-27T15:32:23.928" v="494" actId="1076"/>
          <ac:grpSpMkLst>
            <pc:docMk/>
            <pc:sldMk cId="4032684651" sldId="259"/>
            <ac:grpSpMk id="4" creationId="{449E00AD-6935-CD1A-3254-51786E6F10E7}"/>
          </ac:grpSpMkLst>
        </pc:grpChg>
        <pc:picChg chg="mod">
          <ac:chgData name="AMIRUL IKHWAN FAIZI BIN JAMAL NASIR" userId="bac5abb5-7051-442e-b9f0-b5ef159d8b2b" providerId="ADAL" clId="{1F57ACD0-8188-4884-862A-FCDE48FB9E1C}" dt="2023-11-27T15:32:52.072" v="498" actId="1076"/>
          <ac:picMkLst>
            <pc:docMk/>
            <pc:sldMk cId="4032684651" sldId="259"/>
            <ac:picMk id="3" creationId="{F61A6632-299E-CC86-F2C4-2CF3E905D0E7}"/>
          </ac:picMkLst>
        </pc:picChg>
        <pc:picChg chg="mod">
          <ac:chgData name="AMIRUL IKHWAN FAIZI BIN JAMAL NASIR" userId="bac5abb5-7051-442e-b9f0-b5ef159d8b2b" providerId="ADAL" clId="{1F57ACD0-8188-4884-862A-FCDE48FB9E1C}" dt="2023-11-25T01:54:47.694" v="313"/>
          <ac:picMkLst>
            <pc:docMk/>
            <pc:sldMk cId="4032684651" sldId="259"/>
            <ac:picMk id="5" creationId="{78D2E299-00CE-6F89-C555-0CA47B53F904}"/>
          </ac:picMkLst>
        </pc:picChg>
        <pc:picChg chg="add mod">
          <ac:chgData name="AMIRUL IKHWAN FAIZI BIN JAMAL NASIR" userId="bac5abb5-7051-442e-b9f0-b5ef159d8b2b" providerId="ADAL" clId="{1F57ACD0-8188-4884-862A-FCDE48FB9E1C}" dt="2023-11-28T09:52:56.276" v="1605" actId="1076"/>
          <ac:picMkLst>
            <pc:docMk/>
            <pc:sldMk cId="4032684651" sldId="259"/>
            <ac:picMk id="9" creationId="{048FEF64-3C14-15A4-2DB4-23130B947800}"/>
          </ac:picMkLst>
        </pc:picChg>
        <pc:picChg chg="add del mod">
          <ac:chgData name="AMIRUL IKHWAN FAIZI BIN JAMAL NASIR" userId="bac5abb5-7051-442e-b9f0-b5ef159d8b2b" providerId="ADAL" clId="{1F57ACD0-8188-4884-862A-FCDE48FB9E1C}" dt="2023-11-29T05:01:24.711" v="4196" actId="21"/>
          <ac:picMkLst>
            <pc:docMk/>
            <pc:sldMk cId="4032684651" sldId="259"/>
            <ac:picMk id="11" creationId="{329D1CF1-DBC0-30AE-55F6-26C67A824D15}"/>
          </ac:picMkLst>
        </pc:picChg>
        <pc:picChg chg="add del mod">
          <ac:chgData name="AMIRUL IKHWAN FAIZI BIN JAMAL NASIR" userId="bac5abb5-7051-442e-b9f0-b5ef159d8b2b" providerId="ADAL" clId="{1F57ACD0-8188-4884-862A-FCDE48FB9E1C}" dt="2023-11-29T05:02:00.830" v="4205" actId="21"/>
          <ac:picMkLst>
            <pc:docMk/>
            <pc:sldMk cId="4032684651" sldId="259"/>
            <ac:picMk id="12" creationId="{1BF0B0D4-93E0-93F6-F596-864677D0F8D0}"/>
          </ac:picMkLst>
        </pc:picChg>
        <pc:cxnChg chg="del mod">
          <ac:chgData name="AMIRUL IKHWAN FAIZI BIN JAMAL NASIR" userId="bac5abb5-7051-442e-b9f0-b5ef159d8b2b" providerId="ADAL" clId="{1F57ACD0-8188-4884-862A-FCDE48FB9E1C}" dt="2023-11-23T05:41:45.712" v="33" actId="478"/>
          <ac:cxnSpMkLst>
            <pc:docMk/>
            <pc:sldMk cId="4032684651" sldId="259"/>
            <ac:cxnSpMk id="11" creationId="{F5B3E47A-1381-EE13-237C-26E7694FB012}"/>
          </ac:cxnSpMkLst>
        </pc:cxnChg>
        <pc:cxnChg chg="del mod">
          <ac:chgData name="AMIRUL IKHWAN FAIZI BIN JAMAL NASIR" userId="bac5abb5-7051-442e-b9f0-b5ef159d8b2b" providerId="ADAL" clId="{1F57ACD0-8188-4884-862A-FCDE48FB9E1C}" dt="2023-11-23T05:41:45.082" v="32" actId="478"/>
          <ac:cxnSpMkLst>
            <pc:docMk/>
            <pc:sldMk cId="4032684651" sldId="259"/>
            <ac:cxnSpMk id="12" creationId="{2A4DACE6-FDA2-D623-5AC5-3B8DFAD76DDE}"/>
          </ac:cxnSpMkLst>
        </pc:cxnChg>
        <pc:cxnChg chg="del mod">
          <ac:chgData name="AMIRUL IKHWAN FAIZI BIN JAMAL NASIR" userId="bac5abb5-7051-442e-b9f0-b5ef159d8b2b" providerId="ADAL" clId="{1F57ACD0-8188-4884-862A-FCDE48FB9E1C}" dt="2023-11-23T05:41:48.084" v="34" actId="478"/>
          <ac:cxnSpMkLst>
            <pc:docMk/>
            <pc:sldMk cId="4032684651" sldId="259"/>
            <ac:cxnSpMk id="28" creationId="{121DA93F-D178-1E5C-F064-6DF423DEA2E7}"/>
          </ac:cxnSpMkLst>
        </pc:cxnChg>
      </pc:sldChg>
      <pc:sldChg chg="addSp delSp modSp del mod">
        <pc:chgData name="AMIRUL IKHWAN FAIZI BIN JAMAL NASIR" userId="bac5abb5-7051-442e-b9f0-b5ef159d8b2b" providerId="ADAL" clId="{1F57ACD0-8188-4884-862A-FCDE48FB9E1C}" dt="2023-11-27T15:34:28.742" v="550" actId="2696"/>
        <pc:sldMkLst>
          <pc:docMk/>
          <pc:sldMk cId="2792431122" sldId="260"/>
        </pc:sldMkLst>
        <pc:spChg chg="del">
          <ac:chgData name="AMIRUL IKHWAN FAIZI BIN JAMAL NASIR" userId="bac5abb5-7051-442e-b9f0-b5ef159d8b2b" providerId="ADAL" clId="{1F57ACD0-8188-4884-862A-FCDE48FB9E1C}" dt="2023-11-27T15:33:05.142" v="501" actId="478"/>
          <ac:spMkLst>
            <pc:docMk/>
            <pc:sldMk cId="2792431122" sldId="260"/>
            <ac:spMk id="2" creationId="{8AC027EF-6FF9-D5E3-A905-F3F163DDE3BF}"/>
          </ac:spMkLst>
        </pc:spChg>
        <pc:spChg chg="del">
          <ac:chgData name="AMIRUL IKHWAN FAIZI BIN JAMAL NASIR" userId="bac5abb5-7051-442e-b9f0-b5ef159d8b2b" providerId="ADAL" clId="{1F57ACD0-8188-4884-862A-FCDE48FB9E1C}" dt="2023-11-27T15:33:05.142" v="501" actId="478"/>
          <ac:spMkLst>
            <pc:docMk/>
            <pc:sldMk cId="2792431122" sldId="260"/>
            <ac:spMk id="8" creationId="{3DFC7903-1092-DAD5-5E25-F82664AEB66E}"/>
          </ac:spMkLst>
        </pc:spChg>
        <pc:spChg chg="add mod">
          <ac:chgData name="AMIRUL IKHWAN FAIZI BIN JAMAL NASIR" userId="bac5abb5-7051-442e-b9f0-b5ef159d8b2b" providerId="ADAL" clId="{1F57ACD0-8188-4884-862A-FCDE48FB9E1C}" dt="2023-11-27T15:33:06.220" v="502"/>
          <ac:spMkLst>
            <pc:docMk/>
            <pc:sldMk cId="2792431122" sldId="260"/>
            <ac:spMk id="9" creationId="{74C708B1-7AD4-6ACE-9959-64845894BA29}"/>
          </ac:spMkLst>
        </pc:spChg>
        <pc:spChg chg="mod">
          <ac:chgData name="AMIRUL IKHWAN FAIZI BIN JAMAL NASIR" userId="bac5abb5-7051-442e-b9f0-b5ef159d8b2b" providerId="ADAL" clId="{1F57ACD0-8188-4884-862A-FCDE48FB9E1C}" dt="2023-11-27T15:33:06.220" v="502"/>
          <ac:spMkLst>
            <pc:docMk/>
            <pc:sldMk cId="2792431122" sldId="260"/>
            <ac:spMk id="13" creationId="{3FD4071F-E324-2BD1-769B-8E0FB8CBB94E}"/>
          </ac:spMkLst>
        </pc:spChg>
        <pc:spChg chg="add mod">
          <ac:chgData name="AMIRUL IKHWAN FAIZI BIN JAMAL NASIR" userId="bac5abb5-7051-442e-b9f0-b5ef159d8b2b" providerId="ADAL" clId="{1F57ACD0-8188-4884-862A-FCDE48FB9E1C}" dt="2023-11-27T15:33:06.220" v="502"/>
          <ac:spMkLst>
            <pc:docMk/>
            <pc:sldMk cId="2792431122" sldId="260"/>
            <ac:spMk id="19" creationId="{904CF450-28C9-7472-FBD9-83BF015C8924}"/>
          </ac:spMkLst>
        </pc:spChg>
        <pc:grpChg chg="del">
          <ac:chgData name="AMIRUL IKHWAN FAIZI BIN JAMAL NASIR" userId="bac5abb5-7051-442e-b9f0-b5ef159d8b2b" providerId="ADAL" clId="{1F57ACD0-8188-4884-862A-FCDE48FB9E1C}" dt="2023-11-27T15:33:05.142" v="501" actId="478"/>
          <ac:grpSpMkLst>
            <pc:docMk/>
            <pc:sldMk cId="2792431122" sldId="260"/>
            <ac:grpSpMk id="4" creationId="{449E00AD-6935-CD1A-3254-51786E6F10E7}"/>
          </ac:grpSpMkLst>
        </pc:grpChg>
        <pc:grpChg chg="add mod">
          <ac:chgData name="AMIRUL IKHWAN FAIZI BIN JAMAL NASIR" userId="bac5abb5-7051-442e-b9f0-b5ef159d8b2b" providerId="ADAL" clId="{1F57ACD0-8188-4884-862A-FCDE48FB9E1C}" dt="2023-11-27T15:33:06.220" v="502"/>
          <ac:grpSpMkLst>
            <pc:docMk/>
            <pc:sldMk cId="2792431122" sldId="260"/>
            <ac:grpSpMk id="11" creationId="{12FF4E83-B17D-37E1-1215-A730D3C8AFFC}"/>
          </ac:grpSpMkLst>
        </pc:grpChg>
        <pc:picChg chg="del">
          <ac:chgData name="AMIRUL IKHWAN FAIZI BIN JAMAL NASIR" userId="bac5abb5-7051-442e-b9f0-b5ef159d8b2b" providerId="ADAL" clId="{1F57ACD0-8188-4884-862A-FCDE48FB9E1C}" dt="2023-11-27T15:33:05.142" v="501" actId="478"/>
          <ac:picMkLst>
            <pc:docMk/>
            <pc:sldMk cId="2792431122" sldId="260"/>
            <ac:picMk id="3" creationId="{F61A6632-299E-CC86-F2C4-2CF3E905D0E7}"/>
          </ac:picMkLst>
        </pc:picChg>
        <pc:picChg chg="add mod">
          <ac:chgData name="AMIRUL IKHWAN FAIZI BIN JAMAL NASIR" userId="bac5abb5-7051-442e-b9f0-b5ef159d8b2b" providerId="ADAL" clId="{1F57ACD0-8188-4884-862A-FCDE48FB9E1C}" dt="2023-11-27T15:33:06.220" v="502"/>
          <ac:picMkLst>
            <pc:docMk/>
            <pc:sldMk cId="2792431122" sldId="260"/>
            <ac:picMk id="10" creationId="{72F8105A-6BBD-7E76-97CB-92DB79AA6C16}"/>
          </ac:picMkLst>
        </pc:picChg>
        <pc:picChg chg="mod">
          <ac:chgData name="AMIRUL IKHWAN FAIZI BIN JAMAL NASIR" userId="bac5abb5-7051-442e-b9f0-b5ef159d8b2b" providerId="ADAL" clId="{1F57ACD0-8188-4884-862A-FCDE48FB9E1C}" dt="2023-11-27T15:33:06.220" v="502"/>
          <ac:picMkLst>
            <pc:docMk/>
            <pc:sldMk cId="2792431122" sldId="260"/>
            <ac:picMk id="12" creationId="{26EF7CA0-EC79-B8E6-47F0-6B586DC0855A}"/>
          </ac:picMkLst>
        </pc:picChg>
      </pc:sldChg>
      <pc:sldChg chg="addSp delSp modSp mod">
        <pc:chgData name="AMIRUL IKHWAN FAIZI BIN JAMAL NASIR" userId="bac5abb5-7051-442e-b9f0-b5ef159d8b2b" providerId="ADAL" clId="{1F57ACD0-8188-4884-862A-FCDE48FB9E1C}" dt="2023-11-29T08:39:33.483" v="7025" actId="1076"/>
        <pc:sldMkLst>
          <pc:docMk/>
          <pc:sldMk cId="3979916939" sldId="260"/>
        </pc:sldMkLst>
        <pc:spChg chg="add del mod">
          <ac:chgData name="AMIRUL IKHWAN FAIZI BIN JAMAL NASIR" userId="bac5abb5-7051-442e-b9f0-b5ef159d8b2b" providerId="ADAL" clId="{1F57ACD0-8188-4884-862A-FCDE48FB9E1C}" dt="2023-11-27T15:43:00.587" v="566"/>
          <ac:spMkLst>
            <pc:docMk/>
            <pc:sldMk cId="3979916939" sldId="260"/>
            <ac:spMk id="2" creationId="{A4EFB25F-CD53-E697-A3DD-674ADE9670F7}"/>
          </ac:spMkLst>
        </pc:spChg>
        <pc:spChg chg="add del mod">
          <ac:chgData name="AMIRUL IKHWAN FAIZI BIN JAMAL NASIR" userId="bac5abb5-7051-442e-b9f0-b5ef159d8b2b" providerId="ADAL" clId="{1F57ACD0-8188-4884-862A-FCDE48FB9E1C}" dt="2023-11-27T15:43:00.587" v="566"/>
          <ac:spMkLst>
            <pc:docMk/>
            <pc:sldMk cId="3979916939" sldId="260"/>
            <ac:spMk id="3" creationId="{7CA4B5AE-EDC4-D74A-BBEA-14249513882E}"/>
          </ac:spMkLst>
        </pc:spChg>
        <pc:spChg chg="add del mod">
          <ac:chgData name="AMIRUL IKHWAN FAIZI BIN JAMAL NASIR" userId="bac5abb5-7051-442e-b9f0-b5ef159d8b2b" providerId="ADAL" clId="{1F57ACD0-8188-4884-862A-FCDE48FB9E1C}" dt="2023-11-27T15:42:51.867" v="565"/>
          <ac:spMkLst>
            <pc:docMk/>
            <pc:sldMk cId="3979916939" sldId="260"/>
            <ac:spMk id="4" creationId="{9FDB3023-19C8-5329-3342-F64948CAF761}"/>
          </ac:spMkLst>
        </pc:spChg>
        <pc:spChg chg="add del mod">
          <ac:chgData name="AMIRUL IKHWAN FAIZI BIN JAMAL NASIR" userId="bac5abb5-7051-442e-b9f0-b5ef159d8b2b" providerId="ADAL" clId="{1F57ACD0-8188-4884-862A-FCDE48FB9E1C}" dt="2023-11-27T15:42:51.867" v="565"/>
          <ac:spMkLst>
            <pc:docMk/>
            <pc:sldMk cId="3979916939" sldId="260"/>
            <ac:spMk id="5" creationId="{327D51C5-7E18-17CA-8F33-AE17A9D63BCC}"/>
          </ac:spMkLst>
        </pc:spChg>
        <pc:spChg chg="mod">
          <ac:chgData name="AMIRUL IKHWAN FAIZI BIN JAMAL NASIR" userId="bac5abb5-7051-442e-b9f0-b5ef159d8b2b" providerId="ADAL" clId="{1F57ACD0-8188-4884-862A-FCDE48FB9E1C}" dt="2023-11-27T15:47:20.507" v="644" actId="164"/>
          <ac:spMkLst>
            <pc:docMk/>
            <pc:sldMk cId="3979916939" sldId="260"/>
            <ac:spMk id="6" creationId="{230BF545-60F2-12B9-B994-563CAEF181A8}"/>
          </ac:spMkLst>
        </pc:spChg>
        <pc:spChg chg="del">
          <ac:chgData name="AMIRUL IKHWAN FAIZI BIN JAMAL NASIR" userId="bac5abb5-7051-442e-b9f0-b5ef159d8b2b" providerId="ADAL" clId="{1F57ACD0-8188-4884-862A-FCDE48FB9E1C}" dt="2023-11-27T15:34:51.832" v="551" actId="478"/>
          <ac:spMkLst>
            <pc:docMk/>
            <pc:sldMk cId="3979916939" sldId="260"/>
            <ac:spMk id="7" creationId="{72450E71-E704-4ECC-9FF2-E65613346E64}"/>
          </ac:spMkLst>
        </pc:spChg>
        <pc:spChg chg="mod ord">
          <ac:chgData name="AMIRUL IKHWAN FAIZI BIN JAMAL NASIR" userId="bac5abb5-7051-442e-b9f0-b5ef159d8b2b" providerId="ADAL" clId="{1F57ACD0-8188-4884-862A-FCDE48FB9E1C}" dt="2023-11-27T15:47:20.507" v="644" actId="164"/>
          <ac:spMkLst>
            <pc:docMk/>
            <pc:sldMk cId="3979916939" sldId="260"/>
            <ac:spMk id="8" creationId="{38E7D5A0-6EB0-943B-8077-2C686D8072FC}"/>
          </ac:spMkLst>
        </pc:spChg>
        <pc:spChg chg="mod">
          <ac:chgData name="AMIRUL IKHWAN FAIZI BIN JAMAL NASIR" userId="bac5abb5-7051-442e-b9f0-b5ef159d8b2b" providerId="ADAL" clId="{1F57ACD0-8188-4884-862A-FCDE48FB9E1C}" dt="2023-11-28T04:42:45.259" v="793" actId="2711"/>
          <ac:spMkLst>
            <pc:docMk/>
            <pc:sldMk cId="3979916939" sldId="260"/>
            <ac:spMk id="9" creationId="{74C708B1-7AD4-6ACE-9959-64845894BA29}"/>
          </ac:spMkLst>
        </pc:spChg>
        <pc:spChg chg="mod">
          <ac:chgData name="AMIRUL IKHWAN FAIZI BIN JAMAL NASIR" userId="bac5abb5-7051-442e-b9f0-b5ef159d8b2b" providerId="ADAL" clId="{1F57ACD0-8188-4884-862A-FCDE48FB9E1C}" dt="2023-11-28T04:42:45.259" v="793" actId="2711"/>
          <ac:spMkLst>
            <pc:docMk/>
            <pc:sldMk cId="3979916939" sldId="260"/>
            <ac:spMk id="13" creationId="{3FD4071F-E324-2BD1-769B-8E0FB8CBB94E}"/>
          </ac:spMkLst>
        </pc:spChg>
        <pc:spChg chg="mod">
          <ac:chgData name="AMIRUL IKHWAN FAIZI BIN JAMAL NASIR" userId="bac5abb5-7051-442e-b9f0-b5ef159d8b2b" providerId="ADAL" clId="{1F57ACD0-8188-4884-862A-FCDE48FB9E1C}" dt="2023-11-29T08:38:59.108" v="7018" actId="20577"/>
          <ac:spMkLst>
            <pc:docMk/>
            <pc:sldMk cId="3979916939" sldId="260"/>
            <ac:spMk id="14" creationId="{F85B67EA-FA50-5EDC-81E9-A3FE31A5E655}"/>
          </ac:spMkLst>
        </pc:spChg>
        <pc:spChg chg="del mod">
          <ac:chgData name="AMIRUL IKHWAN FAIZI BIN JAMAL NASIR" userId="bac5abb5-7051-442e-b9f0-b5ef159d8b2b" providerId="ADAL" clId="{1F57ACD0-8188-4884-862A-FCDE48FB9E1C}" dt="2023-11-28T04:44:00.841" v="801" actId="21"/>
          <ac:spMkLst>
            <pc:docMk/>
            <pc:sldMk cId="3979916939" sldId="260"/>
            <ac:spMk id="15" creationId="{8333DFA1-CAC9-7436-3357-D1C9698148C9}"/>
          </ac:spMkLst>
        </pc:spChg>
        <pc:spChg chg="mod">
          <ac:chgData name="AMIRUL IKHWAN FAIZI BIN JAMAL NASIR" userId="bac5abb5-7051-442e-b9f0-b5ef159d8b2b" providerId="ADAL" clId="{1F57ACD0-8188-4884-862A-FCDE48FB9E1C}" dt="2023-11-29T02:36:53.348" v="3408" actId="1076"/>
          <ac:spMkLst>
            <pc:docMk/>
            <pc:sldMk cId="3979916939" sldId="260"/>
            <ac:spMk id="16" creationId="{C7E2A812-CCD8-F183-42C9-242374B6FB61}"/>
          </ac:spMkLst>
        </pc:spChg>
        <pc:spChg chg="mod">
          <ac:chgData name="AMIRUL IKHWAN FAIZI BIN JAMAL NASIR" userId="bac5abb5-7051-442e-b9f0-b5ef159d8b2b" providerId="ADAL" clId="{1F57ACD0-8188-4884-862A-FCDE48FB9E1C}" dt="2023-11-29T02:36:53.348" v="3408" actId="1076"/>
          <ac:spMkLst>
            <pc:docMk/>
            <pc:sldMk cId="3979916939" sldId="260"/>
            <ac:spMk id="17" creationId="{3862756D-DD9C-4CD3-670A-1750367DE897}"/>
          </ac:spMkLst>
        </pc:spChg>
        <pc:spChg chg="del mod">
          <ac:chgData name="AMIRUL IKHWAN FAIZI BIN JAMAL NASIR" userId="bac5abb5-7051-442e-b9f0-b5ef159d8b2b" providerId="ADAL" clId="{1F57ACD0-8188-4884-862A-FCDE48FB9E1C}" dt="2023-11-29T08:39:04.077" v="7019" actId="478"/>
          <ac:spMkLst>
            <pc:docMk/>
            <pc:sldMk cId="3979916939" sldId="260"/>
            <ac:spMk id="18" creationId="{2A1370CA-A984-1B63-C17E-4EDFB764916C}"/>
          </ac:spMkLst>
        </pc:spChg>
        <pc:spChg chg="mod">
          <ac:chgData name="AMIRUL IKHWAN FAIZI BIN JAMAL NASIR" userId="bac5abb5-7051-442e-b9f0-b5ef159d8b2b" providerId="ADAL" clId="{1F57ACD0-8188-4884-862A-FCDE48FB9E1C}" dt="2023-11-28T04:42:45.259" v="793" actId="2711"/>
          <ac:spMkLst>
            <pc:docMk/>
            <pc:sldMk cId="3979916939" sldId="260"/>
            <ac:spMk id="19" creationId="{904CF450-28C9-7472-FBD9-83BF015C8924}"/>
          </ac:spMkLst>
        </pc:spChg>
        <pc:spChg chg="del mod">
          <ac:chgData name="AMIRUL IKHWAN FAIZI BIN JAMAL NASIR" userId="bac5abb5-7051-442e-b9f0-b5ef159d8b2b" providerId="ADAL" clId="{1F57ACD0-8188-4884-862A-FCDE48FB9E1C}" dt="2023-11-28T04:44:14.367" v="802" actId="478"/>
          <ac:spMkLst>
            <pc:docMk/>
            <pc:sldMk cId="3979916939" sldId="260"/>
            <ac:spMk id="20" creationId="{6967EBA2-1A0E-207D-246A-B1B73A92F6DC}"/>
          </ac:spMkLst>
        </pc:spChg>
        <pc:spChg chg="add mod">
          <ac:chgData name="AMIRUL IKHWAN FAIZI BIN JAMAL NASIR" userId="bac5abb5-7051-442e-b9f0-b5ef159d8b2b" providerId="ADAL" clId="{1F57ACD0-8188-4884-862A-FCDE48FB9E1C}" dt="2023-11-29T08:39:26.547" v="7024" actId="1076"/>
          <ac:spMkLst>
            <pc:docMk/>
            <pc:sldMk cId="3979916939" sldId="260"/>
            <ac:spMk id="21" creationId="{51D6C403-F34C-C361-F1E0-DBAEA53AD09D}"/>
          </ac:spMkLst>
        </pc:spChg>
        <pc:spChg chg="add mod">
          <ac:chgData name="AMIRUL IKHWAN FAIZI BIN JAMAL NASIR" userId="bac5abb5-7051-442e-b9f0-b5ef159d8b2b" providerId="ADAL" clId="{1F57ACD0-8188-4884-862A-FCDE48FB9E1C}" dt="2023-11-27T15:47:20.507" v="644" actId="164"/>
          <ac:spMkLst>
            <pc:docMk/>
            <pc:sldMk cId="3979916939" sldId="260"/>
            <ac:spMk id="21" creationId="{AF3AACFF-3D9A-E842-3786-46F29D7395AC}"/>
          </ac:spMkLst>
        </pc:spChg>
        <pc:spChg chg="add del">
          <ac:chgData name="AMIRUL IKHWAN FAIZI BIN JAMAL NASIR" userId="bac5abb5-7051-442e-b9f0-b5ef159d8b2b" providerId="ADAL" clId="{1F57ACD0-8188-4884-862A-FCDE48FB9E1C}" dt="2023-11-27T15:44:52.435" v="586" actId="11529"/>
          <ac:spMkLst>
            <pc:docMk/>
            <pc:sldMk cId="3979916939" sldId="260"/>
            <ac:spMk id="22" creationId="{03ACC58A-D45E-FC6C-06B5-8FBB4A34ECB0}"/>
          </ac:spMkLst>
        </pc:spChg>
        <pc:spChg chg="add mod">
          <ac:chgData name="AMIRUL IKHWAN FAIZI BIN JAMAL NASIR" userId="bac5abb5-7051-442e-b9f0-b5ef159d8b2b" providerId="ADAL" clId="{1F57ACD0-8188-4884-862A-FCDE48FB9E1C}" dt="2023-11-27T15:47:20.507" v="644" actId="164"/>
          <ac:spMkLst>
            <pc:docMk/>
            <pc:sldMk cId="3979916939" sldId="260"/>
            <ac:spMk id="23" creationId="{88C02A68-24E0-C851-FBB2-4208A8B25D7D}"/>
          </ac:spMkLst>
        </pc:spChg>
        <pc:spChg chg="add mod">
          <ac:chgData name="AMIRUL IKHWAN FAIZI BIN JAMAL NASIR" userId="bac5abb5-7051-442e-b9f0-b5ef159d8b2b" providerId="ADAL" clId="{1F57ACD0-8188-4884-862A-FCDE48FB9E1C}" dt="2023-11-27T15:47:20.507" v="644" actId="164"/>
          <ac:spMkLst>
            <pc:docMk/>
            <pc:sldMk cId="3979916939" sldId="260"/>
            <ac:spMk id="24" creationId="{65A12405-133B-E34E-D631-737999A5C4EC}"/>
          </ac:spMkLst>
        </pc:spChg>
        <pc:spChg chg="add mod">
          <ac:chgData name="AMIRUL IKHWAN FAIZI BIN JAMAL NASIR" userId="bac5abb5-7051-442e-b9f0-b5ef159d8b2b" providerId="ADAL" clId="{1F57ACD0-8188-4884-862A-FCDE48FB9E1C}" dt="2023-11-27T15:47:20.507" v="644" actId="164"/>
          <ac:spMkLst>
            <pc:docMk/>
            <pc:sldMk cId="3979916939" sldId="260"/>
            <ac:spMk id="25" creationId="{FE9620F4-3063-3E57-6CDD-83A2C01FB249}"/>
          </ac:spMkLst>
        </pc:spChg>
        <pc:spChg chg="add mod">
          <ac:chgData name="AMIRUL IKHWAN FAIZI BIN JAMAL NASIR" userId="bac5abb5-7051-442e-b9f0-b5ef159d8b2b" providerId="ADAL" clId="{1F57ACD0-8188-4884-862A-FCDE48FB9E1C}" dt="2023-11-27T15:47:20.507" v="644" actId="164"/>
          <ac:spMkLst>
            <pc:docMk/>
            <pc:sldMk cId="3979916939" sldId="260"/>
            <ac:spMk id="26" creationId="{CECCCB6F-C45D-4F5C-1030-610B7F16FD44}"/>
          </ac:spMkLst>
        </pc:spChg>
        <pc:spChg chg="add mod">
          <ac:chgData name="AMIRUL IKHWAN FAIZI BIN JAMAL NASIR" userId="bac5abb5-7051-442e-b9f0-b5ef159d8b2b" providerId="ADAL" clId="{1F57ACD0-8188-4884-862A-FCDE48FB9E1C}" dt="2023-11-27T15:47:20.507" v="644" actId="164"/>
          <ac:spMkLst>
            <pc:docMk/>
            <pc:sldMk cId="3979916939" sldId="260"/>
            <ac:spMk id="27" creationId="{1FBB1C77-F647-16FD-B3B3-04D1FA22E7CE}"/>
          </ac:spMkLst>
        </pc:spChg>
        <pc:spChg chg="add mod">
          <ac:chgData name="AMIRUL IKHWAN FAIZI BIN JAMAL NASIR" userId="bac5abb5-7051-442e-b9f0-b5ef159d8b2b" providerId="ADAL" clId="{1F57ACD0-8188-4884-862A-FCDE48FB9E1C}" dt="2023-11-27T15:47:20.507" v="644" actId="164"/>
          <ac:spMkLst>
            <pc:docMk/>
            <pc:sldMk cId="3979916939" sldId="260"/>
            <ac:spMk id="28" creationId="{27947D2A-EA7F-31A6-914A-945B64663A2D}"/>
          </ac:spMkLst>
        </pc:spChg>
        <pc:spChg chg="add mod">
          <ac:chgData name="AMIRUL IKHWAN FAIZI BIN JAMAL NASIR" userId="bac5abb5-7051-442e-b9f0-b5ef159d8b2b" providerId="ADAL" clId="{1F57ACD0-8188-4884-862A-FCDE48FB9E1C}" dt="2023-11-27T15:47:20.507" v="644" actId="164"/>
          <ac:spMkLst>
            <pc:docMk/>
            <pc:sldMk cId="3979916939" sldId="260"/>
            <ac:spMk id="29" creationId="{ABEE3E1E-42AD-2721-F3C3-503CAAAA58CD}"/>
          </ac:spMkLst>
        </pc:spChg>
        <pc:spChg chg="add del mod">
          <ac:chgData name="AMIRUL IKHWAN FAIZI BIN JAMAL NASIR" userId="bac5abb5-7051-442e-b9f0-b5ef159d8b2b" providerId="ADAL" clId="{1F57ACD0-8188-4884-862A-FCDE48FB9E1C}" dt="2023-11-28T06:03:42.907" v="1125" actId="478"/>
          <ac:spMkLst>
            <pc:docMk/>
            <pc:sldMk cId="3979916939" sldId="260"/>
            <ac:spMk id="29" creationId="{F655250D-5331-56AA-BC06-A37699BBC469}"/>
          </ac:spMkLst>
        </pc:spChg>
        <pc:spChg chg="add del mod">
          <ac:chgData name="AMIRUL IKHWAN FAIZI BIN JAMAL NASIR" userId="bac5abb5-7051-442e-b9f0-b5ef159d8b2b" providerId="ADAL" clId="{1F57ACD0-8188-4884-862A-FCDE48FB9E1C}" dt="2023-11-28T06:03:42.907" v="1125" actId="478"/>
          <ac:spMkLst>
            <pc:docMk/>
            <pc:sldMk cId="3979916939" sldId="260"/>
            <ac:spMk id="30" creationId="{1AE6B2F0-D722-762B-D151-F91FFE6F8BF3}"/>
          </ac:spMkLst>
        </pc:spChg>
        <pc:spChg chg="add mod">
          <ac:chgData name="AMIRUL IKHWAN FAIZI BIN JAMAL NASIR" userId="bac5abb5-7051-442e-b9f0-b5ef159d8b2b" providerId="ADAL" clId="{1F57ACD0-8188-4884-862A-FCDE48FB9E1C}" dt="2023-11-27T15:47:20.507" v="644" actId="164"/>
          <ac:spMkLst>
            <pc:docMk/>
            <pc:sldMk cId="3979916939" sldId="260"/>
            <ac:spMk id="30" creationId="{9DA60EA8-C016-42BD-6C3E-D94DC451A4AB}"/>
          </ac:spMkLst>
        </pc:spChg>
        <pc:spChg chg="add del mod">
          <ac:chgData name="AMIRUL IKHWAN FAIZI BIN JAMAL NASIR" userId="bac5abb5-7051-442e-b9f0-b5ef159d8b2b" providerId="ADAL" clId="{1F57ACD0-8188-4884-862A-FCDE48FB9E1C}" dt="2023-11-28T06:03:42.907" v="1125" actId="478"/>
          <ac:spMkLst>
            <pc:docMk/>
            <pc:sldMk cId="3979916939" sldId="260"/>
            <ac:spMk id="31" creationId="{502E646B-FC07-B4DB-8611-4D330943D47C}"/>
          </ac:spMkLst>
        </pc:spChg>
        <pc:spChg chg="add mod">
          <ac:chgData name="AMIRUL IKHWAN FAIZI BIN JAMAL NASIR" userId="bac5abb5-7051-442e-b9f0-b5ef159d8b2b" providerId="ADAL" clId="{1F57ACD0-8188-4884-862A-FCDE48FB9E1C}" dt="2023-11-27T15:47:20.507" v="644" actId="164"/>
          <ac:spMkLst>
            <pc:docMk/>
            <pc:sldMk cId="3979916939" sldId="260"/>
            <ac:spMk id="31" creationId="{79B2204B-16DA-6478-88A5-8F14BE207FD1}"/>
          </ac:spMkLst>
        </pc:spChg>
        <pc:grpChg chg="add del mod">
          <ac:chgData name="AMIRUL IKHWAN FAIZI BIN JAMAL NASIR" userId="bac5abb5-7051-442e-b9f0-b5ef159d8b2b" providerId="ADAL" clId="{1F57ACD0-8188-4884-862A-FCDE48FB9E1C}" dt="2023-11-27T15:49:54.553" v="657" actId="21"/>
          <ac:grpSpMkLst>
            <pc:docMk/>
            <pc:sldMk cId="3979916939" sldId="260"/>
            <ac:grpSpMk id="32" creationId="{B81EAF30-643E-C76D-F74B-4C81D91C53BD}"/>
          </ac:grpSpMkLst>
        </pc:grpChg>
        <pc:graphicFrameChg chg="add mod modGraphic">
          <ac:chgData name="AMIRUL IKHWAN FAIZI BIN JAMAL NASIR" userId="bac5abb5-7051-442e-b9f0-b5ef159d8b2b" providerId="ADAL" clId="{1F57ACD0-8188-4884-862A-FCDE48FB9E1C}" dt="2023-11-29T08:39:33.483" v="7025" actId="1076"/>
          <ac:graphicFrameMkLst>
            <pc:docMk/>
            <pc:sldMk cId="3979916939" sldId="260"/>
            <ac:graphicFrameMk id="32" creationId="{F5B7BE00-706E-D8BF-7D19-209DB2A3C7CA}"/>
          </ac:graphicFrameMkLst>
        </pc:graphicFrameChg>
        <pc:picChg chg="add mod">
          <ac:chgData name="AMIRUL IKHWAN FAIZI BIN JAMAL NASIR" userId="bac5abb5-7051-442e-b9f0-b5ef159d8b2b" providerId="ADAL" clId="{1F57ACD0-8188-4884-862A-FCDE48FB9E1C}" dt="2023-11-29T08:39:33.483" v="7025" actId="1076"/>
          <ac:picMkLst>
            <pc:docMk/>
            <pc:sldMk cId="3979916939" sldId="260"/>
            <ac:picMk id="3" creationId="{0E51F5D4-8200-3449-1A07-1B544FA4103D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4:45:43.578" v="906" actId="478"/>
          <ac:picMkLst>
            <pc:docMk/>
            <pc:sldMk cId="3979916939" sldId="260"/>
            <ac:picMk id="3" creationId="{E83233B5-4C08-FF58-CC03-7CF6837A6572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4:45:53.635" v="908"/>
          <ac:picMkLst>
            <pc:docMk/>
            <pc:sldMk cId="3979916939" sldId="260"/>
            <ac:picMk id="4" creationId="{B7A5912D-2060-32A2-FD26-9F0569BB126C}"/>
          </ac:picMkLst>
        </pc:picChg>
        <pc:picChg chg="add mod">
          <ac:chgData name="AMIRUL IKHWAN FAIZI BIN JAMAL NASIR" userId="bac5abb5-7051-442e-b9f0-b5ef159d8b2b" providerId="ADAL" clId="{1F57ACD0-8188-4884-862A-FCDE48FB9E1C}" dt="2023-11-29T08:39:33.483" v="7025" actId="1076"/>
          <ac:picMkLst>
            <pc:docMk/>
            <pc:sldMk cId="3979916939" sldId="260"/>
            <ac:picMk id="5" creationId="{016B1D28-0CD3-9ED6-F3E3-C39B0C6ED786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4:45:43.578" v="906" actId="478"/>
          <ac:picMkLst>
            <pc:docMk/>
            <pc:sldMk cId="3979916939" sldId="260"/>
            <ac:picMk id="5" creationId="{1B619F11-8D11-E243-7684-A7A3FC4C6459}"/>
          </ac:picMkLst>
        </pc:picChg>
        <pc:picChg chg="add del mod">
          <ac:chgData name="AMIRUL IKHWAN FAIZI BIN JAMAL NASIR" userId="bac5abb5-7051-442e-b9f0-b5ef159d8b2b" providerId="ADAL" clId="{1F57ACD0-8188-4884-862A-FCDE48FB9E1C}" dt="2023-11-29T08:39:16.097" v="7022" actId="478"/>
          <ac:picMkLst>
            <pc:docMk/>
            <pc:sldMk cId="3979916939" sldId="260"/>
            <ac:picMk id="7" creationId="{492F0F0B-E839-9DE8-127A-1E72D0357C3B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4:45:53.635" v="908"/>
          <ac:picMkLst>
            <pc:docMk/>
            <pc:sldMk cId="3979916939" sldId="260"/>
            <ac:picMk id="7" creationId="{8039CA8D-F65F-B0E1-B511-7804F65040B6}"/>
          </ac:picMkLst>
        </pc:picChg>
        <pc:picChg chg="mod">
          <ac:chgData name="AMIRUL IKHWAN FAIZI BIN JAMAL NASIR" userId="bac5abb5-7051-442e-b9f0-b5ef159d8b2b" providerId="ADAL" clId="{1F57ACD0-8188-4884-862A-FCDE48FB9E1C}" dt="2023-11-28T15:00:00.652" v="3283" actId="1076"/>
          <ac:picMkLst>
            <pc:docMk/>
            <pc:sldMk cId="3979916939" sldId="260"/>
            <ac:picMk id="10" creationId="{72F8105A-6BBD-7E76-97CB-92DB79AA6C16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9:46:26.856" v="1262" actId="21"/>
          <ac:picMkLst>
            <pc:docMk/>
            <pc:sldMk cId="3979916939" sldId="260"/>
            <ac:picMk id="15" creationId="{441A874C-C912-948A-E931-4AE58D58F5DB}"/>
          </ac:picMkLst>
        </pc:picChg>
        <pc:picChg chg="add mod">
          <ac:chgData name="AMIRUL IKHWAN FAIZI BIN JAMAL NASIR" userId="bac5abb5-7051-442e-b9f0-b5ef159d8b2b" providerId="ADAL" clId="{1F57ACD0-8188-4884-862A-FCDE48FB9E1C}" dt="2023-11-29T08:39:33.483" v="7025" actId="1076"/>
          <ac:picMkLst>
            <pc:docMk/>
            <pc:sldMk cId="3979916939" sldId="260"/>
            <ac:picMk id="20" creationId="{39E88A31-5D08-E7FC-2B50-1363B2F20599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4:45:53.635" v="908"/>
          <ac:picMkLst>
            <pc:docMk/>
            <pc:sldMk cId="3979916939" sldId="260"/>
            <ac:picMk id="21" creationId="{05CFC7F8-AAD4-795A-959D-C0950C5C9877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4:45:43.578" v="906" actId="478"/>
          <ac:picMkLst>
            <pc:docMk/>
            <pc:sldMk cId="3979916939" sldId="260"/>
            <ac:picMk id="22" creationId="{0398C050-BA83-BE84-575A-F2AB8B292E3E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6:04:19.773" v="1130" actId="21"/>
          <ac:picMkLst>
            <pc:docMk/>
            <pc:sldMk cId="3979916939" sldId="260"/>
            <ac:picMk id="24" creationId="{22DF47FE-88C0-40A2-49D1-54FC318D0474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6:05:31.426" v="1153" actId="21"/>
          <ac:picMkLst>
            <pc:docMk/>
            <pc:sldMk cId="3979916939" sldId="260"/>
            <ac:picMk id="26" creationId="{BB89ABA2-9988-2775-A974-C50C56FFA3FB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6:05:48.668" v="1158" actId="21"/>
          <ac:picMkLst>
            <pc:docMk/>
            <pc:sldMk cId="3979916939" sldId="260"/>
            <ac:picMk id="28" creationId="{496EC7AD-3DF9-57B5-B79F-14FEBCFEE448}"/>
          </ac:picMkLst>
        </pc:picChg>
        <pc:picChg chg="add del">
          <ac:chgData name="AMIRUL IKHWAN FAIZI BIN JAMAL NASIR" userId="bac5abb5-7051-442e-b9f0-b5ef159d8b2b" providerId="ADAL" clId="{1F57ACD0-8188-4884-862A-FCDE48FB9E1C}" dt="2023-11-27T15:47:43.800" v="649"/>
          <ac:picMkLst>
            <pc:docMk/>
            <pc:sldMk cId="3979916939" sldId="260"/>
            <ac:picMk id="33" creationId="{EAFC4AE9-6D74-6C39-C732-524C4C975A1B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6:01:19.874" v="1099" actId="478"/>
          <ac:picMkLst>
            <pc:docMk/>
            <pc:sldMk cId="3979916939" sldId="260"/>
            <ac:picMk id="34" creationId="{22BAD202-1B88-FE0F-7A90-4C3AC4AF1433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6:01:50.741" v="1107" actId="931"/>
          <ac:picMkLst>
            <pc:docMk/>
            <pc:sldMk cId="3979916939" sldId="260"/>
            <ac:picMk id="36" creationId="{5A98F36B-2B34-6F34-19EF-72C946AC2823}"/>
          </ac:picMkLst>
        </pc:picChg>
        <pc:picChg chg="add mod">
          <ac:chgData name="AMIRUL IKHWAN FAIZI BIN JAMAL NASIR" userId="bac5abb5-7051-442e-b9f0-b5ef159d8b2b" providerId="ADAL" clId="{1F57ACD0-8188-4884-862A-FCDE48FB9E1C}" dt="2023-11-29T08:39:33.483" v="7025" actId="1076"/>
          <ac:picMkLst>
            <pc:docMk/>
            <pc:sldMk cId="3979916939" sldId="260"/>
            <ac:picMk id="37" creationId="{BECEC45F-1829-9BDB-AFAA-234C263F4067}"/>
          </ac:picMkLst>
        </pc:picChg>
        <pc:picChg chg="add del mod">
          <ac:chgData name="AMIRUL IKHWAN FAIZI BIN JAMAL NASIR" userId="bac5abb5-7051-442e-b9f0-b5ef159d8b2b" providerId="ADAL" clId="{1F57ACD0-8188-4884-862A-FCDE48FB9E1C}" dt="2023-11-28T09:46:24.874" v="1261" actId="478"/>
          <ac:picMkLst>
            <pc:docMk/>
            <pc:sldMk cId="3979916939" sldId="260"/>
            <ac:picMk id="38" creationId="{0A3DE8B3-4E58-8B68-A8B9-EDF2DECF4084}"/>
          </ac:picMkLst>
        </pc:picChg>
        <pc:picChg chg="add del mod">
          <ac:chgData name="AMIRUL IKHWAN FAIZI BIN JAMAL NASIR" userId="bac5abb5-7051-442e-b9f0-b5ef159d8b2b" providerId="ADAL" clId="{1F57ACD0-8188-4884-862A-FCDE48FB9E1C}" dt="2023-11-29T08:39:11.631" v="7020" actId="478"/>
          <ac:picMkLst>
            <pc:docMk/>
            <pc:sldMk cId="3979916939" sldId="260"/>
            <ac:picMk id="39" creationId="{3F5D8A85-C9AF-37F0-54FA-35BCC47AE471}"/>
          </ac:picMkLst>
        </pc:picChg>
      </pc:sldChg>
      <pc:sldChg chg="addSp delSp modSp mod">
        <pc:chgData name="AMIRUL IKHWAN FAIZI BIN JAMAL NASIR" userId="bac5abb5-7051-442e-b9f0-b5ef159d8b2b" providerId="ADAL" clId="{1F57ACD0-8188-4884-862A-FCDE48FB9E1C}" dt="2023-11-29T08:40:08.911" v="7027" actId="478"/>
        <pc:sldMkLst>
          <pc:docMk/>
          <pc:sldMk cId="413461501" sldId="261"/>
        </pc:sldMkLst>
        <pc:spChg chg="del mod">
          <ac:chgData name="AMIRUL IKHWAN FAIZI BIN JAMAL NASIR" userId="bac5abb5-7051-442e-b9f0-b5ef159d8b2b" providerId="ADAL" clId="{1F57ACD0-8188-4884-862A-FCDE48FB9E1C}" dt="2023-11-29T05:02:18.254" v="4214" actId="478"/>
          <ac:spMkLst>
            <pc:docMk/>
            <pc:sldMk cId="413461501" sldId="261"/>
            <ac:spMk id="7" creationId="{72450E71-E704-4ECC-9FF2-E65613346E64}"/>
          </ac:spMkLst>
        </pc:spChg>
        <pc:spChg chg="add mod">
          <ac:chgData name="AMIRUL IKHWAN FAIZI BIN JAMAL NASIR" userId="bac5abb5-7051-442e-b9f0-b5ef159d8b2b" providerId="ADAL" clId="{1F57ACD0-8188-4884-862A-FCDE48FB9E1C}" dt="2023-11-29T05:04:39.928" v="4289" actId="20577"/>
          <ac:spMkLst>
            <pc:docMk/>
            <pc:sldMk cId="413461501" sldId="261"/>
            <ac:spMk id="11" creationId="{417F76D8-48C0-2BA4-273F-0B63FEF18E63}"/>
          </ac:spMkLst>
        </pc:spChg>
        <pc:spChg chg="add mod">
          <ac:chgData name="AMIRUL IKHWAN FAIZI BIN JAMAL NASIR" userId="bac5abb5-7051-442e-b9f0-b5ef159d8b2b" providerId="ADAL" clId="{1F57ACD0-8188-4884-862A-FCDE48FB9E1C}" dt="2023-11-29T08:18:10.331" v="6019" actId="20577"/>
          <ac:spMkLst>
            <pc:docMk/>
            <pc:sldMk cId="413461501" sldId="261"/>
            <ac:spMk id="12" creationId="{EA961E9A-6D17-0E4E-DDDB-06E5B3C1C9D7}"/>
          </ac:spMkLst>
        </pc:spChg>
        <pc:spChg chg="mod">
          <ac:chgData name="AMIRUL IKHWAN FAIZI BIN JAMAL NASIR" userId="bac5abb5-7051-442e-b9f0-b5ef159d8b2b" providerId="ADAL" clId="{1F57ACD0-8188-4884-862A-FCDE48FB9E1C}" dt="2023-11-28T04:44:43.925" v="847" actId="20577"/>
          <ac:spMkLst>
            <pc:docMk/>
            <pc:sldMk cId="413461501" sldId="261"/>
            <ac:spMk id="14" creationId="{F85B67EA-FA50-5EDC-81E9-A3FE31A5E655}"/>
          </ac:spMkLst>
        </pc:spChg>
        <pc:spChg chg="del mod">
          <ac:chgData name="AMIRUL IKHWAN FAIZI BIN JAMAL NASIR" userId="bac5abb5-7051-442e-b9f0-b5ef159d8b2b" providerId="ADAL" clId="{1F57ACD0-8188-4884-862A-FCDE48FB9E1C}" dt="2023-11-29T08:40:08.911" v="7027" actId="478"/>
          <ac:spMkLst>
            <pc:docMk/>
            <pc:sldMk cId="413461501" sldId="261"/>
            <ac:spMk id="15" creationId="{8333DFA1-CAC9-7436-3357-D1C9698148C9}"/>
          </ac:spMkLst>
        </pc:spChg>
        <pc:spChg chg="del mod">
          <ac:chgData name="AMIRUL IKHWAN FAIZI BIN JAMAL NASIR" userId="bac5abb5-7051-442e-b9f0-b5ef159d8b2b" providerId="ADAL" clId="{1F57ACD0-8188-4884-862A-FCDE48FB9E1C}" dt="2023-11-29T08:40:08.084" v="7026" actId="478"/>
          <ac:spMkLst>
            <pc:docMk/>
            <pc:sldMk cId="413461501" sldId="261"/>
            <ac:spMk id="20" creationId="{6967EBA2-1A0E-207D-246A-B1B73A92F6DC}"/>
          </ac:spMkLst>
        </pc:spChg>
        <pc:picChg chg="add del mod">
          <ac:chgData name="AMIRUL IKHWAN FAIZI BIN JAMAL NASIR" userId="bac5abb5-7051-442e-b9f0-b5ef159d8b2b" providerId="ADAL" clId="{1F57ACD0-8188-4884-862A-FCDE48FB9E1C}" dt="2023-11-29T05:01:53.989" v="4202" actId="21"/>
          <ac:picMkLst>
            <pc:docMk/>
            <pc:sldMk cId="413461501" sldId="261"/>
            <ac:picMk id="9" creationId="{E6B812B1-FEDB-9737-8182-E87573D087C7}"/>
          </ac:picMkLst>
        </pc:picChg>
        <pc:picChg chg="add mod">
          <ac:chgData name="AMIRUL IKHWAN FAIZI BIN JAMAL NASIR" userId="bac5abb5-7051-442e-b9f0-b5ef159d8b2b" providerId="ADAL" clId="{1F57ACD0-8188-4884-862A-FCDE48FB9E1C}" dt="2023-11-29T05:02:02.855" v="4206"/>
          <ac:picMkLst>
            <pc:docMk/>
            <pc:sldMk cId="413461501" sldId="261"/>
            <ac:picMk id="10" creationId="{2C5D5E0D-D10F-00A2-F57F-CD45B87F4E6A}"/>
          </ac:picMkLst>
        </pc:picChg>
        <pc:picChg chg="add del mod">
          <ac:chgData name="AMIRUL IKHWAN FAIZI BIN JAMAL NASIR" userId="bac5abb5-7051-442e-b9f0-b5ef159d8b2b" providerId="ADAL" clId="{1F57ACD0-8188-4884-862A-FCDE48FB9E1C}" dt="2023-11-29T08:18:52.614" v="6025" actId="21"/>
          <ac:picMkLst>
            <pc:docMk/>
            <pc:sldMk cId="413461501" sldId="261"/>
            <ac:picMk id="16" creationId="{7F450894-66CD-93B9-1FAF-F4C75B5E9C04}"/>
          </ac:picMkLst>
        </pc:picChg>
      </pc:sldChg>
      <pc:sldChg chg="delSp modSp mod">
        <pc:chgData name="AMIRUL IKHWAN FAIZI BIN JAMAL NASIR" userId="bac5abb5-7051-442e-b9f0-b5ef159d8b2b" providerId="ADAL" clId="{1F57ACD0-8188-4884-862A-FCDE48FB9E1C}" dt="2023-11-29T08:40:42.615" v="7045" actId="1076"/>
        <pc:sldMkLst>
          <pc:docMk/>
          <pc:sldMk cId="2824413582" sldId="262"/>
        </pc:sldMkLst>
        <pc:spChg chg="del mod">
          <ac:chgData name="AMIRUL IKHWAN FAIZI BIN JAMAL NASIR" userId="bac5abb5-7051-442e-b9f0-b5ef159d8b2b" providerId="ADAL" clId="{1F57ACD0-8188-4884-862A-FCDE48FB9E1C}" dt="2023-11-29T08:40:19.226" v="7029" actId="478"/>
          <ac:spMkLst>
            <pc:docMk/>
            <pc:sldMk cId="2824413582" sldId="262"/>
            <ac:spMk id="7" creationId="{72450E71-E704-4ECC-9FF2-E65613346E64}"/>
          </ac:spMkLst>
        </pc:spChg>
        <pc:spChg chg="mod">
          <ac:chgData name="AMIRUL IKHWAN FAIZI BIN JAMAL NASIR" userId="bac5abb5-7051-442e-b9f0-b5ef159d8b2b" providerId="ADAL" clId="{1F57ACD0-8188-4884-862A-FCDE48FB9E1C}" dt="2023-11-29T08:40:42.615" v="7045" actId="1076"/>
          <ac:spMkLst>
            <pc:docMk/>
            <pc:sldMk cId="2824413582" sldId="262"/>
            <ac:spMk id="14" creationId="{F85B67EA-FA50-5EDC-81E9-A3FE31A5E655}"/>
          </ac:spMkLst>
        </pc:spChg>
        <pc:spChg chg="del">
          <ac:chgData name="AMIRUL IKHWAN FAIZI BIN JAMAL NASIR" userId="bac5abb5-7051-442e-b9f0-b5ef159d8b2b" providerId="ADAL" clId="{1F57ACD0-8188-4884-862A-FCDE48FB9E1C}" dt="2023-11-28T04:45:15.357" v="899" actId="478"/>
          <ac:spMkLst>
            <pc:docMk/>
            <pc:sldMk cId="2824413582" sldId="262"/>
            <ac:spMk id="15" creationId="{8333DFA1-CAC9-7436-3357-D1C9698148C9}"/>
          </ac:spMkLst>
        </pc:spChg>
        <pc:spChg chg="del">
          <ac:chgData name="AMIRUL IKHWAN FAIZI BIN JAMAL NASIR" userId="bac5abb5-7051-442e-b9f0-b5ef159d8b2b" providerId="ADAL" clId="{1F57ACD0-8188-4884-862A-FCDE48FB9E1C}" dt="2023-11-28T04:45:13.001" v="898" actId="478"/>
          <ac:spMkLst>
            <pc:docMk/>
            <pc:sldMk cId="2824413582" sldId="262"/>
            <ac:spMk id="20" creationId="{6967EBA2-1A0E-207D-246A-B1B73A92F6DC}"/>
          </ac:spMkLst>
        </pc:spChg>
      </pc:sldChg>
      <pc:sldChg chg="new del">
        <pc:chgData name="AMIRUL IKHWAN FAIZI BIN JAMAL NASIR" userId="bac5abb5-7051-442e-b9f0-b5ef159d8b2b" providerId="ADAL" clId="{1F57ACD0-8188-4884-862A-FCDE48FB9E1C}" dt="2023-11-28T13:04:25.091" v="1609" actId="680"/>
        <pc:sldMkLst>
          <pc:docMk/>
          <pc:sldMk cId="56105544" sldId="263"/>
        </pc:sldMkLst>
      </pc:sldChg>
      <pc:sldChg chg="addSp delSp modSp del mod">
        <pc:chgData name="AMIRUL IKHWAN FAIZI BIN JAMAL NASIR" userId="bac5abb5-7051-442e-b9f0-b5ef159d8b2b" providerId="ADAL" clId="{1F57ACD0-8188-4884-862A-FCDE48FB9E1C}" dt="2023-11-28T14:57:16.607" v="3262" actId="2696"/>
        <pc:sldMkLst>
          <pc:docMk/>
          <pc:sldMk cId="2895438200" sldId="263"/>
        </pc:sldMkLst>
        <pc:spChg chg="del">
          <ac:chgData name="AMIRUL IKHWAN FAIZI BIN JAMAL NASIR" userId="bac5abb5-7051-442e-b9f0-b5ef159d8b2b" providerId="ADAL" clId="{1F57ACD0-8188-4884-862A-FCDE48FB9E1C}" dt="2023-11-28T13:04:34.867" v="1611" actId="478"/>
          <ac:spMkLst>
            <pc:docMk/>
            <pc:sldMk cId="2895438200" sldId="263"/>
            <ac:spMk id="7" creationId="{72450E71-E704-4ECC-9FF2-E65613346E64}"/>
          </ac:spMkLst>
        </pc:spChg>
        <pc:spChg chg="add mod">
          <ac:chgData name="AMIRUL IKHWAN FAIZI BIN JAMAL NASIR" userId="bac5abb5-7051-442e-b9f0-b5ef159d8b2b" providerId="ADAL" clId="{1F57ACD0-8188-4884-862A-FCDE48FB9E1C}" dt="2023-11-28T13:04:47.490" v="1619" actId="20577"/>
          <ac:spMkLst>
            <pc:docMk/>
            <pc:sldMk cId="2895438200" sldId="263"/>
            <ac:spMk id="9" creationId="{CA18861B-5E2F-9832-1A21-157B5FEEF0E5}"/>
          </ac:spMkLst>
        </pc:spChg>
        <pc:spChg chg="add mod">
          <ac:chgData name="AMIRUL IKHWAN FAIZI BIN JAMAL NASIR" userId="bac5abb5-7051-442e-b9f0-b5ef159d8b2b" providerId="ADAL" clId="{1F57ACD0-8188-4884-862A-FCDE48FB9E1C}" dt="2023-11-28T14:05:13.168" v="2004" actId="114"/>
          <ac:spMkLst>
            <pc:docMk/>
            <pc:sldMk cId="2895438200" sldId="263"/>
            <ac:spMk id="10" creationId="{7CD03C3B-BEE2-71CF-98BE-02F979D1C54C}"/>
          </ac:spMkLst>
        </pc:spChg>
        <pc:spChg chg="add mod">
          <ac:chgData name="AMIRUL IKHWAN FAIZI BIN JAMAL NASIR" userId="bac5abb5-7051-442e-b9f0-b5ef159d8b2b" providerId="ADAL" clId="{1F57ACD0-8188-4884-862A-FCDE48FB9E1C}" dt="2023-11-28T14:16:19.876" v="2176" actId="1076"/>
          <ac:spMkLst>
            <pc:docMk/>
            <pc:sldMk cId="2895438200" sldId="263"/>
            <ac:spMk id="11" creationId="{DECD8111-4C81-4312-73C3-4A3E79529E1D}"/>
          </ac:spMkLst>
        </pc:spChg>
        <pc:spChg chg="add mod">
          <ac:chgData name="AMIRUL IKHWAN FAIZI BIN JAMAL NASIR" userId="bac5abb5-7051-442e-b9f0-b5ef159d8b2b" providerId="ADAL" clId="{1F57ACD0-8188-4884-862A-FCDE48FB9E1C}" dt="2023-11-28T14:25:47.580" v="2259" actId="1076"/>
          <ac:spMkLst>
            <pc:docMk/>
            <pc:sldMk cId="2895438200" sldId="263"/>
            <ac:spMk id="12" creationId="{B2AB4859-E01A-53B1-97AC-7B398C08BD14}"/>
          </ac:spMkLst>
        </pc:spChg>
        <pc:spChg chg="add mod">
          <ac:chgData name="AMIRUL IKHWAN FAIZI BIN JAMAL NASIR" userId="bac5abb5-7051-442e-b9f0-b5ef159d8b2b" providerId="ADAL" clId="{1F57ACD0-8188-4884-862A-FCDE48FB9E1C}" dt="2023-11-28T14:11:50.611" v="2142" actId="164"/>
          <ac:spMkLst>
            <pc:docMk/>
            <pc:sldMk cId="2895438200" sldId="263"/>
            <ac:spMk id="13" creationId="{C78709F9-9E39-BE5A-315F-F77A449AC36C}"/>
          </ac:spMkLst>
        </pc:spChg>
        <pc:spChg chg="del">
          <ac:chgData name="AMIRUL IKHWAN FAIZI BIN JAMAL NASIR" userId="bac5abb5-7051-442e-b9f0-b5ef159d8b2b" providerId="ADAL" clId="{1F57ACD0-8188-4884-862A-FCDE48FB9E1C}" dt="2023-11-28T13:04:33.047" v="1610" actId="478"/>
          <ac:spMkLst>
            <pc:docMk/>
            <pc:sldMk cId="2895438200" sldId="263"/>
            <ac:spMk id="14" creationId="{F85B67EA-FA50-5EDC-81E9-A3FE31A5E655}"/>
          </ac:spMkLst>
        </pc:spChg>
        <pc:spChg chg="add mod">
          <ac:chgData name="AMIRUL IKHWAN FAIZI BIN JAMAL NASIR" userId="bac5abb5-7051-442e-b9f0-b5ef159d8b2b" providerId="ADAL" clId="{1F57ACD0-8188-4884-862A-FCDE48FB9E1C}" dt="2023-11-28T14:11:50.611" v="2142" actId="164"/>
          <ac:spMkLst>
            <pc:docMk/>
            <pc:sldMk cId="2895438200" sldId="263"/>
            <ac:spMk id="15" creationId="{CDCA1B44-5277-9EEC-D6F3-BBC59B95856B}"/>
          </ac:spMkLst>
        </pc:spChg>
        <pc:spChg chg="add mod">
          <ac:chgData name="AMIRUL IKHWAN FAIZI BIN JAMAL NASIR" userId="bac5abb5-7051-442e-b9f0-b5ef159d8b2b" providerId="ADAL" clId="{1F57ACD0-8188-4884-862A-FCDE48FB9E1C}" dt="2023-11-28T14:13:21.653" v="2160" actId="164"/>
          <ac:spMkLst>
            <pc:docMk/>
            <pc:sldMk cId="2895438200" sldId="263"/>
            <ac:spMk id="34" creationId="{3308C1E4-62AB-9BCF-F0A3-4A039FF43078}"/>
          </ac:spMkLst>
        </pc:spChg>
        <pc:spChg chg="add mod">
          <ac:chgData name="AMIRUL IKHWAN FAIZI BIN JAMAL NASIR" userId="bac5abb5-7051-442e-b9f0-b5ef159d8b2b" providerId="ADAL" clId="{1F57ACD0-8188-4884-862A-FCDE48FB9E1C}" dt="2023-11-28T14:13:21.653" v="2160" actId="164"/>
          <ac:spMkLst>
            <pc:docMk/>
            <pc:sldMk cId="2895438200" sldId="263"/>
            <ac:spMk id="35" creationId="{2FE3D7B2-78E2-9F67-5D3F-86096D1561E8}"/>
          </ac:spMkLst>
        </pc:spChg>
        <pc:spChg chg="mod topLvl">
          <ac:chgData name="AMIRUL IKHWAN FAIZI BIN JAMAL NASIR" userId="bac5abb5-7051-442e-b9f0-b5ef159d8b2b" providerId="ADAL" clId="{1F57ACD0-8188-4884-862A-FCDE48FB9E1C}" dt="2023-11-28T14:16:26.948" v="2177" actId="164"/>
          <ac:spMkLst>
            <pc:docMk/>
            <pc:sldMk cId="2895438200" sldId="263"/>
            <ac:spMk id="39" creationId="{0B6FEE70-EC22-6CD2-32A3-FAEEE9CEC3B1}"/>
          </ac:spMkLst>
        </pc:spChg>
        <pc:spChg chg="mod topLvl">
          <ac:chgData name="AMIRUL IKHWAN FAIZI BIN JAMAL NASIR" userId="bac5abb5-7051-442e-b9f0-b5ef159d8b2b" providerId="ADAL" clId="{1F57ACD0-8188-4884-862A-FCDE48FB9E1C}" dt="2023-11-28T14:16:26.948" v="2177" actId="164"/>
          <ac:spMkLst>
            <pc:docMk/>
            <pc:sldMk cId="2895438200" sldId="263"/>
            <ac:spMk id="40" creationId="{2A35B658-6D6E-213A-88B2-AB0E93FD1833}"/>
          </ac:spMkLst>
        </pc:spChg>
        <pc:spChg chg="mod">
          <ac:chgData name="AMIRUL IKHWAN FAIZI BIN JAMAL NASIR" userId="bac5abb5-7051-442e-b9f0-b5ef159d8b2b" providerId="ADAL" clId="{1F57ACD0-8188-4884-862A-FCDE48FB9E1C}" dt="2023-11-28T14:15:37.062" v="2170" actId="165"/>
          <ac:spMkLst>
            <pc:docMk/>
            <pc:sldMk cId="2895438200" sldId="263"/>
            <ac:spMk id="50" creationId="{F7E04A7F-6D4F-5E35-75F6-5F6788B533F1}"/>
          </ac:spMkLst>
        </pc:spChg>
        <pc:spChg chg="mod">
          <ac:chgData name="AMIRUL IKHWAN FAIZI BIN JAMAL NASIR" userId="bac5abb5-7051-442e-b9f0-b5ef159d8b2b" providerId="ADAL" clId="{1F57ACD0-8188-4884-862A-FCDE48FB9E1C}" dt="2023-11-28T14:15:37.062" v="2170" actId="165"/>
          <ac:spMkLst>
            <pc:docMk/>
            <pc:sldMk cId="2895438200" sldId="263"/>
            <ac:spMk id="51" creationId="{19AD70EE-75B2-B261-0295-C685FA45A829}"/>
          </ac:spMkLst>
        </pc:spChg>
        <pc:spChg chg="add mod">
          <ac:chgData name="AMIRUL IKHWAN FAIZI BIN JAMAL NASIR" userId="bac5abb5-7051-442e-b9f0-b5ef159d8b2b" providerId="ADAL" clId="{1F57ACD0-8188-4884-862A-FCDE48FB9E1C}" dt="2023-11-28T14:17:03.866" v="2182" actId="1076"/>
          <ac:spMkLst>
            <pc:docMk/>
            <pc:sldMk cId="2895438200" sldId="263"/>
            <ac:spMk id="53" creationId="{A9549ABC-6896-CA27-5978-B0418F319BF1}"/>
          </ac:spMkLst>
        </pc:spChg>
        <pc:spChg chg="add mod">
          <ac:chgData name="AMIRUL IKHWAN FAIZI BIN JAMAL NASIR" userId="bac5abb5-7051-442e-b9f0-b5ef159d8b2b" providerId="ADAL" clId="{1F57ACD0-8188-4884-862A-FCDE48FB9E1C}" dt="2023-11-28T14:19:43.959" v="2196" actId="164"/>
          <ac:spMkLst>
            <pc:docMk/>
            <pc:sldMk cId="2895438200" sldId="263"/>
            <ac:spMk id="54" creationId="{4BE89F6E-F3C4-80EE-E2C5-C95742AC801B}"/>
          </ac:spMkLst>
        </pc:spChg>
        <pc:spChg chg="add mod">
          <ac:chgData name="AMIRUL IKHWAN FAIZI BIN JAMAL NASIR" userId="bac5abb5-7051-442e-b9f0-b5ef159d8b2b" providerId="ADAL" clId="{1F57ACD0-8188-4884-862A-FCDE48FB9E1C}" dt="2023-11-28T14:52:52.994" v="3171" actId="20577"/>
          <ac:spMkLst>
            <pc:docMk/>
            <pc:sldMk cId="2895438200" sldId="263"/>
            <ac:spMk id="55" creationId="{D4D48CD4-6821-3404-62F9-426870119A07}"/>
          </ac:spMkLst>
        </pc:spChg>
        <pc:spChg chg="add mod">
          <ac:chgData name="AMIRUL IKHWAN FAIZI BIN JAMAL NASIR" userId="bac5abb5-7051-442e-b9f0-b5ef159d8b2b" providerId="ADAL" clId="{1F57ACD0-8188-4884-862A-FCDE48FB9E1C}" dt="2023-11-28T14:20:33.768" v="2203" actId="164"/>
          <ac:spMkLst>
            <pc:docMk/>
            <pc:sldMk cId="2895438200" sldId="263"/>
            <ac:spMk id="57" creationId="{D7827211-1F6D-9D5C-04E9-25F2F7E475F6}"/>
          </ac:spMkLst>
        </pc:spChg>
        <pc:spChg chg="add mod">
          <ac:chgData name="AMIRUL IKHWAN FAIZI BIN JAMAL NASIR" userId="bac5abb5-7051-442e-b9f0-b5ef159d8b2b" providerId="ADAL" clId="{1F57ACD0-8188-4884-862A-FCDE48FB9E1C}" dt="2023-11-28T14:20:33.768" v="2203" actId="164"/>
          <ac:spMkLst>
            <pc:docMk/>
            <pc:sldMk cId="2895438200" sldId="263"/>
            <ac:spMk id="58" creationId="{E8A59F7C-1945-C51D-2521-979A52953D1F}"/>
          </ac:spMkLst>
        </pc:spChg>
        <pc:spChg chg="mod">
          <ac:chgData name="AMIRUL IKHWAN FAIZI BIN JAMAL NASIR" userId="bac5abb5-7051-442e-b9f0-b5ef159d8b2b" providerId="ADAL" clId="{1F57ACD0-8188-4884-862A-FCDE48FB9E1C}" dt="2023-11-28T14:21:07.914" v="2208" actId="20577"/>
          <ac:spMkLst>
            <pc:docMk/>
            <pc:sldMk cId="2895438200" sldId="263"/>
            <ac:spMk id="62" creationId="{407FB1C7-58B4-F463-835D-7751CA85A350}"/>
          </ac:spMkLst>
        </pc:spChg>
        <pc:spChg chg="mod">
          <ac:chgData name="AMIRUL IKHWAN FAIZI BIN JAMAL NASIR" userId="bac5abb5-7051-442e-b9f0-b5ef159d8b2b" providerId="ADAL" clId="{1F57ACD0-8188-4884-862A-FCDE48FB9E1C}" dt="2023-11-28T14:21:04.420" v="2207" actId="20577"/>
          <ac:spMkLst>
            <pc:docMk/>
            <pc:sldMk cId="2895438200" sldId="263"/>
            <ac:spMk id="63" creationId="{9895FC8B-5F33-CDD5-393B-5ED70D426CE4}"/>
          </ac:spMkLst>
        </pc:spChg>
        <pc:spChg chg="mod">
          <ac:chgData name="AMIRUL IKHWAN FAIZI BIN JAMAL NASIR" userId="bac5abb5-7051-442e-b9f0-b5ef159d8b2b" providerId="ADAL" clId="{1F57ACD0-8188-4884-862A-FCDE48FB9E1C}" dt="2023-11-28T14:20:35.146" v="2204"/>
          <ac:spMkLst>
            <pc:docMk/>
            <pc:sldMk cId="2895438200" sldId="263"/>
            <ac:spMk id="64" creationId="{033A3F0B-BBAE-765B-11E9-EF71240D633B}"/>
          </ac:spMkLst>
        </pc:spChg>
        <pc:spChg chg="mod">
          <ac:chgData name="AMIRUL IKHWAN FAIZI BIN JAMAL NASIR" userId="bac5abb5-7051-442e-b9f0-b5ef159d8b2b" providerId="ADAL" clId="{1F57ACD0-8188-4884-862A-FCDE48FB9E1C}" dt="2023-11-28T14:20:35.146" v="2204"/>
          <ac:spMkLst>
            <pc:docMk/>
            <pc:sldMk cId="2895438200" sldId="263"/>
            <ac:spMk id="65" creationId="{0907F2CB-92C5-774D-EC17-E6284E20AB04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66" creationId="{C9DD137B-5BF4-6924-C33E-CDE62813B56A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67" creationId="{13671BF5-19AA-6C7D-A540-8D9DDB9B4461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68" creationId="{E903B9A7-C5AC-D99B-BE91-CA4A97C227FA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69" creationId="{3853AF12-9881-A612-ACFB-0BF30096B007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70" creationId="{E2F0E26E-3DF9-9C7B-6267-EDFA863A0D6A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71" creationId="{13045DDD-D788-07B8-C071-52E883DED11A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72" creationId="{168C45DF-8866-37F9-13B7-C3B588BD800F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73" creationId="{BFEDD6F6-EE69-B61E-C152-C17F6C3ABD4D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74" creationId="{8A8E5645-0345-E4FB-54CB-EADFA6F8A423}"/>
          </ac:spMkLst>
        </pc:spChg>
        <pc:spChg chg="add del mod">
          <ac:chgData name="AMIRUL IKHWAN FAIZI BIN JAMAL NASIR" userId="bac5abb5-7051-442e-b9f0-b5ef159d8b2b" providerId="ADAL" clId="{1F57ACD0-8188-4884-862A-FCDE48FB9E1C}" dt="2023-11-28T14:22:05.838" v="2221"/>
          <ac:spMkLst>
            <pc:docMk/>
            <pc:sldMk cId="2895438200" sldId="263"/>
            <ac:spMk id="75" creationId="{4801EC89-C8F1-6799-EE98-7FA42F7F43FA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76" creationId="{77E44D10-61F6-339C-8771-EC9A50134BC6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77" creationId="{C54E31CE-2FF8-4F2C-CF8E-FE75AF170564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78" creationId="{A266023F-EF2E-C62C-5326-99D14716BE47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79" creationId="{2F81B1CF-B3BA-B6F7-88AF-D38CC655BA7D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80" creationId="{3D779ED9-DE1C-B30F-355B-10E700130D11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81" creationId="{C8372EA2-9E43-2676-C77C-2F577862DAD8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82" creationId="{FA782E57-FA83-7A85-45BE-E7697DE370CD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83" creationId="{57E5D274-9B6B-1B45-B444-69707B1F94F3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84" creationId="{FD41C2A3-B1F6-A5DA-9343-1FCC2E656BB9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85" creationId="{9761596E-523E-21CB-1200-CF3AD447C01E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86" creationId="{3C954CFA-1A47-0358-4557-ED37224D7B7E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87" creationId="{A8E87B45-85FA-A7C0-D91F-2DF6E9E4A74A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88" creationId="{E06BD682-B265-08CE-B608-45FFAE6E9CB2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89" creationId="{A0DBCBC2-F46E-24B8-6969-96691D777C67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90" creationId="{3C36F081-F80B-3835-BA68-182916199D95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91" creationId="{154492AE-04E4-24C6-096D-5EB0C906E2C9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92" creationId="{D7ACBDE7-541E-FAFA-FE62-37E4DD35B1AD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93" creationId="{5BAA4037-B5C7-5FE6-8BA9-C06F279FED31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94" creationId="{07B32F18-5B9A-A73F-F5DD-6313BA637F65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95" creationId="{06C8F1B8-8997-C2F5-08C3-74C62E5D95BD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96" creationId="{80449AC2-4177-07BD-170A-B31507E68DDE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97" creationId="{C14DD805-1261-5479-BD16-FB1F7206590F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98" creationId="{EEC04A5F-F651-6EB4-09AF-8B3623A75D9B}"/>
          </ac:spMkLst>
        </pc:spChg>
        <pc:spChg chg="add mod">
          <ac:chgData name="AMIRUL IKHWAN FAIZI BIN JAMAL NASIR" userId="bac5abb5-7051-442e-b9f0-b5ef159d8b2b" providerId="ADAL" clId="{1F57ACD0-8188-4884-862A-FCDE48FB9E1C}" dt="2023-11-28T14:25:56.917" v="2260" actId="164"/>
          <ac:spMkLst>
            <pc:docMk/>
            <pc:sldMk cId="2895438200" sldId="263"/>
            <ac:spMk id="99" creationId="{7E2CDD59-DF0D-25F8-D4A4-BC2A38750CD6}"/>
          </ac:spMkLst>
        </pc:spChg>
        <pc:spChg chg="add mod">
          <ac:chgData name="AMIRUL IKHWAN FAIZI BIN JAMAL NASIR" userId="bac5abb5-7051-442e-b9f0-b5ef159d8b2b" providerId="ADAL" clId="{1F57ACD0-8188-4884-862A-FCDE48FB9E1C}" dt="2023-11-28T14:26:05.478" v="2261" actId="164"/>
          <ac:spMkLst>
            <pc:docMk/>
            <pc:sldMk cId="2895438200" sldId="263"/>
            <ac:spMk id="100" creationId="{74AC8D12-D0C0-F014-6286-E6110AC9ADA9}"/>
          </ac:spMkLst>
        </pc:spChg>
        <pc:spChg chg="add mod">
          <ac:chgData name="AMIRUL IKHWAN FAIZI BIN JAMAL NASIR" userId="bac5abb5-7051-442e-b9f0-b5ef159d8b2b" providerId="ADAL" clId="{1F57ACD0-8188-4884-862A-FCDE48FB9E1C}" dt="2023-11-28T14:25:56.917" v="2260" actId="164"/>
          <ac:spMkLst>
            <pc:docMk/>
            <pc:sldMk cId="2895438200" sldId="263"/>
            <ac:spMk id="101" creationId="{B6907044-A80C-D47B-181D-8ECCC99B52C3}"/>
          </ac:spMkLst>
        </pc:spChg>
        <pc:spChg chg="add mod">
          <ac:chgData name="AMIRUL IKHWAN FAIZI BIN JAMAL NASIR" userId="bac5abb5-7051-442e-b9f0-b5ef159d8b2b" providerId="ADAL" clId="{1F57ACD0-8188-4884-862A-FCDE48FB9E1C}" dt="2023-11-28T14:25:56.917" v="2260" actId="164"/>
          <ac:spMkLst>
            <pc:docMk/>
            <pc:sldMk cId="2895438200" sldId="263"/>
            <ac:spMk id="102" creationId="{CB7F44AD-C07A-38E7-3592-7C0848A906F0}"/>
          </ac:spMkLst>
        </pc:spChg>
        <pc:spChg chg="add mod">
          <ac:chgData name="AMIRUL IKHWAN FAIZI BIN JAMAL NASIR" userId="bac5abb5-7051-442e-b9f0-b5ef159d8b2b" providerId="ADAL" clId="{1F57ACD0-8188-4884-862A-FCDE48FB9E1C}" dt="2023-11-28T14:25:56.917" v="2260" actId="164"/>
          <ac:spMkLst>
            <pc:docMk/>
            <pc:sldMk cId="2895438200" sldId="263"/>
            <ac:spMk id="103" creationId="{B092D023-BD87-8206-1468-A819DD506DD8}"/>
          </ac:spMkLst>
        </pc:spChg>
        <pc:spChg chg="add mod">
          <ac:chgData name="AMIRUL IKHWAN FAIZI BIN JAMAL NASIR" userId="bac5abb5-7051-442e-b9f0-b5ef159d8b2b" providerId="ADAL" clId="{1F57ACD0-8188-4884-862A-FCDE48FB9E1C}" dt="2023-11-28T14:25:56.917" v="2260" actId="164"/>
          <ac:spMkLst>
            <pc:docMk/>
            <pc:sldMk cId="2895438200" sldId="263"/>
            <ac:spMk id="104" creationId="{D07117C4-78CC-F30A-D4F3-624C99934FD4}"/>
          </ac:spMkLst>
        </pc:spChg>
        <pc:spChg chg="add mod">
          <ac:chgData name="AMIRUL IKHWAN FAIZI BIN JAMAL NASIR" userId="bac5abb5-7051-442e-b9f0-b5ef159d8b2b" providerId="ADAL" clId="{1F57ACD0-8188-4884-862A-FCDE48FB9E1C}" dt="2023-11-28T14:25:56.917" v="2260" actId="164"/>
          <ac:spMkLst>
            <pc:docMk/>
            <pc:sldMk cId="2895438200" sldId="263"/>
            <ac:spMk id="105" creationId="{C6D6AA6C-65A5-B7A8-1608-630AD8A7EC08}"/>
          </ac:spMkLst>
        </pc:spChg>
        <pc:spChg chg="add mod">
          <ac:chgData name="AMIRUL IKHWAN FAIZI BIN JAMAL NASIR" userId="bac5abb5-7051-442e-b9f0-b5ef159d8b2b" providerId="ADAL" clId="{1F57ACD0-8188-4884-862A-FCDE48FB9E1C}" dt="2023-11-28T14:25:56.917" v="2260" actId="164"/>
          <ac:spMkLst>
            <pc:docMk/>
            <pc:sldMk cId="2895438200" sldId="263"/>
            <ac:spMk id="106" creationId="{4E696939-ECB1-EE51-1B58-F68F3C2E4269}"/>
          </ac:spMkLst>
        </pc:spChg>
        <pc:spChg chg="add mod">
          <ac:chgData name="AMIRUL IKHWAN FAIZI BIN JAMAL NASIR" userId="bac5abb5-7051-442e-b9f0-b5ef159d8b2b" providerId="ADAL" clId="{1F57ACD0-8188-4884-862A-FCDE48FB9E1C}" dt="2023-11-28T14:25:56.917" v="2260" actId="164"/>
          <ac:spMkLst>
            <pc:docMk/>
            <pc:sldMk cId="2895438200" sldId="263"/>
            <ac:spMk id="107" creationId="{34B27586-F8F9-5B31-19BA-28F8501FDD11}"/>
          </ac:spMkLst>
        </pc:spChg>
        <pc:spChg chg="add mod">
          <ac:chgData name="AMIRUL IKHWAN FAIZI BIN JAMAL NASIR" userId="bac5abb5-7051-442e-b9f0-b5ef159d8b2b" providerId="ADAL" clId="{1F57ACD0-8188-4884-862A-FCDE48FB9E1C}" dt="2023-11-28T14:26:05.478" v="2261" actId="164"/>
          <ac:spMkLst>
            <pc:docMk/>
            <pc:sldMk cId="2895438200" sldId="263"/>
            <ac:spMk id="108" creationId="{9F4CE701-D7FD-7CCE-194F-6C50F3F332F4}"/>
          </ac:spMkLst>
        </pc:spChg>
        <pc:spChg chg="add mod">
          <ac:chgData name="AMIRUL IKHWAN FAIZI BIN JAMAL NASIR" userId="bac5abb5-7051-442e-b9f0-b5ef159d8b2b" providerId="ADAL" clId="{1F57ACD0-8188-4884-862A-FCDE48FB9E1C}" dt="2023-11-28T14:26:05.478" v="2261" actId="164"/>
          <ac:spMkLst>
            <pc:docMk/>
            <pc:sldMk cId="2895438200" sldId="263"/>
            <ac:spMk id="109" creationId="{1E86E477-A407-4C9E-F4CF-BDC6C03162E4}"/>
          </ac:spMkLst>
        </pc:spChg>
        <pc:spChg chg="add mod">
          <ac:chgData name="AMIRUL IKHWAN FAIZI BIN JAMAL NASIR" userId="bac5abb5-7051-442e-b9f0-b5ef159d8b2b" providerId="ADAL" clId="{1F57ACD0-8188-4884-862A-FCDE48FB9E1C}" dt="2023-11-28T14:26:05.478" v="2261" actId="164"/>
          <ac:spMkLst>
            <pc:docMk/>
            <pc:sldMk cId="2895438200" sldId="263"/>
            <ac:spMk id="110" creationId="{572A25C4-2977-3590-17C6-EEA2496D87DF}"/>
          </ac:spMkLst>
        </pc:spChg>
        <pc:spChg chg="add mod">
          <ac:chgData name="AMIRUL IKHWAN FAIZI BIN JAMAL NASIR" userId="bac5abb5-7051-442e-b9f0-b5ef159d8b2b" providerId="ADAL" clId="{1F57ACD0-8188-4884-862A-FCDE48FB9E1C}" dt="2023-11-28T14:26:05.478" v="2261" actId="164"/>
          <ac:spMkLst>
            <pc:docMk/>
            <pc:sldMk cId="2895438200" sldId="263"/>
            <ac:spMk id="111" creationId="{F58AC9A1-DC30-4F72-EC87-D173353EAF1C}"/>
          </ac:spMkLst>
        </pc:spChg>
        <pc:spChg chg="add mod">
          <ac:chgData name="AMIRUL IKHWAN FAIZI BIN JAMAL NASIR" userId="bac5abb5-7051-442e-b9f0-b5ef159d8b2b" providerId="ADAL" clId="{1F57ACD0-8188-4884-862A-FCDE48FB9E1C}" dt="2023-11-28T14:24:41.873" v="2244" actId="1076"/>
          <ac:spMkLst>
            <pc:docMk/>
            <pc:sldMk cId="2895438200" sldId="263"/>
            <ac:spMk id="112" creationId="{B44501B2-F524-38FA-F5E7-6785332FE75F}"/>
          </ac:spMkLst>
        </pc:spChg>
        <pc:spChg chg="add mod">
          <ac:chgData name="AMIRUL IKHWAN FAIZI BIN JAMAL NASIR" userId="bac5abb5-7051-442e-b9f0-b5ef159d8b2b" providerId="ADAL" clId="{1F57ACD0-8188-4884-862A-FCDE48FB9E1C}" dt="2023-11-28T14:26:05.478" v="2261" actId="164"/>
          <ac:spMkLst>
            <pc:docMk/>
            <pc:sldMk cId="2895438200" sldId="263"/>
            <ac:spMk id="113" creationId="{96998198-0391-3D04-B130-47FFFD05B885}"/>
          </ac:spMkLst>
        </pc:spChg>
        <pc:spChg chg="add mod">
          <ac:chgData name="AMIRUL IKHWAN FAIZI BIN JAMAL NASIR" userId="bac5abb5-7051-442e-b9f0-b5ef159d8b2b" providerId="ADAL" clId="{1F57ACD0-8188-4884-862A-FCDE48FB9E1C}" dt="2023-11-28T14:26:05.478" v="2261" actId="164"/>
          <ac:spMkLst>
            <pc:docMk/>
            <pc:sldMk cId="2895438200" sldId="263"/>
            <ac:spMk id="114" creationId="{58EF3576-70EC-D961-E2A4-F0EBEED08DEC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15" creationId="{1E0B0BB7-AFA4-2C39-5AF9-068547BA543D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16" creationId="{8D434E4F-0FE9-A866-B97F-C6BA7EFE4E41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17" creationId="{319F02A0-D086-E466-411E-1993B2525BAE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18" creationId="{15794A5B-8BA7-CBDE-DDD3-7C9F81DC08C4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19" creationId="{EC86F518-8D50-70EA-36BD-BFC6BB457A12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20" creationId="{B46CB418-7E7F-3B66-18C8-854728AC57E8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21" creationId="{6A8978F1-F0B4-C763-6787-1C7C752C5D67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22" creationId="{06686542-37A2-32E7-C4C3-EB92998AFE8B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23" creationId="{94A69F55-6FBD-A398-07F8-8B130E894138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24" creationId="{5991D1F0-6D69-29CD-4AB0-DCFD2B723905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25" creationId="{EE8AB7CB-CE85-8D24-E59E-F33D28AFD008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26" creationId="{521ABABA-7168-02AB-64DB-4BEFD726CF72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27" creationId="{32BAEB81-A4DB-B929-97E6-162D4EB0A1A3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28" creationId="{4F3FA8D6-406F-1E04-389C-0B31710B1BC5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29" creationId="{14F7E01D-7E9D-1752-BBEB-373AF05EC841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30" creationId="{49B4607F-DA31-57F0-AAA5-92C6434BCAC4}"/>
          </ac:spMkLst>
        </pc:spChg>
        <pc:spChg chg="add del mod">
          <ac:chgData name="AMIRUL IKHWAN FAIZI BIN JAMAL NASIR" userId="bac5abb5-7051-442e-b9f0-b5ef159d8b2b" providerId="ADAL" clId="{1F57ACD0-8188-4884-862A-FCDE48FB9E1C}" dt="2023-11-28T14:53:12.702" v="3172" actId="478"/>
          <ac:spMkLst>
            <pc:docMk/>
            <pc:sldMk cId="2895438200" sldId="263"/>
            <ac:spMk id="133" creationId="{D7FD7B0D-73F7-5EEA-EE4B-6C825C20513B}"/>
          </ac:spMkLst>
        </pc:spChg>
        <pc:spChg chg="add mod">
          <ac:chgData name="AMIRUL IKHWAN FAIZI BIN JAMAL NASIR" userId="bac5abb5-7051-442e-b9f0-b5ef159d8b2b" providerId="ADAL" clId="{1F57ACD0-8188-4884-862A-FCDE48FB9E1C}" dt="2023-11-28T14:48:15.799" v="3070" actId="1076"/>
          <ac:spMkLst>
            <pc:docMk/>
            <pc:sldMk cId="2895438200" sldId="263"/>
            <ac:spMk id="134" creationId="{E3548F99-083F-1A22-C328-3D550ABCAB13}"/>
          </ac:spMkLst>
        </pc:spChg>
        <pc:spChg chg="add mod">
          <ac:chgData name="AMIRUL IKHWAN FAIZI BIN JAMAL NASIR" userId="bac5abb5-7051-442e-b9f0-b5ef159d8b2b" providerId="ADAL" clId="{1F57ACD0-8188-4884-862A-FCDE48FB9E1C}" dt="2023-11-28T14:52:09.603" v="3167" actId="1076"/>
          <ac:spMkLst>
            <pc:docMk/>
            <pc:sldMk cId="2895438200" sldId="263"/>
            <ac:spMk id="135" creationId="{193968FF-2697-57B6-302B-E357AFE9D13F}"/>
          </ac:spMkLst>
        </pc:spChg>
        <pc:spChg chg="mod">
          <ac:chgData name="AMIRUL IKHWAN FAIZI BIN JAMAL NASIR" userId="bac5abb5-7051-442e-b9f0-b5ef159d8b2b" providerId="ADAL" clId="{1F57ACD0-8188-4884-862A-FCDE48FB9E1C}" dt="2023-11-28T14:34:58.216" v="2699" actId="207"/>
          <ac:spMkLst>
            <pc:docMk/>
            <pc:sldMk cId="2895438200" sldId="263"/>
            <ac:spMk id="137" creationId="{A5272B62-A197-0239-A052-50203C7DBE21}"/>
          </ac:spMkLst>
        </pc:spChg>
        <pc:spChg chg="mod">
          <ac:chgData name="AMIRUL IKHWAN FAIZI BIN JAMAL NASIR" userId="bac5abb5-7051-442e-b9f0-b5ef159d8b2b" providerId="ADAL" clId="{1F57ACD0-8188-4884-862A-FCDE48FB9E1C}" dt="2023-11-28T14:34:58.216" v="2699" actId="207"/>
          <ac:spMkLst>
            <pc:docMk/>
            <pc:sldMk cId="2895438200" sldId="263"/>
            <ac:spMk id="138" creationId="{FAD32377-56B0-EB6B-6EF8-A20B4C3CBB64}"/>
          </ac:spMkLst>
        </pc:spChg>
        <pc:spChg chg="mod">
          <ac:chgData name="AMIRUL IKHWAN FAIZI BIN JAMAL NASIR" userId="bac5abb5-7051-442e-b9f0-b5ef159d8b2b" providerId="ADAL" clId="{1F57ACD0-8188-4884-862A-FCDE48FB9E1C}" dt="2023-11-28T14:34:58.216" v="2699" actId="207"/>
          <ac:spMkLst>
            <pc:docMk/>
            <pc:sldMk cId="2895438200" sldId="263"/>
            <ac:spMk id="139" creationId="{492BA1A3-3B0C-6142-F8B5-871BDAF74963}"/>
          </ac:spMkLst>
        </pc:spChg>
        <pc:spChg chg="mod">
          <ac:chgData name="AMIRUL IKHWAN FAIZI BIN JAMAL NASIR" userId="bac5abb5-7051-442e-b9f0-b5ef159d8b2b" providerId="ADAL" clId="{1F57ACD0-8188-4884-862A-FCDE48FB9E1C}" dt="2023-11-28T14:34:58.216" v="2699" actId="207"/>
          <ac:spMkLst>
            <pc:docMk/>
            <pc:sldMk cId="2895438200" sldId="263"/>
            <ac:spMk id="140" creationId="{2FD1B358-C841-8071-E23B-CA349F5B847D}"/>
          </ac:spMkLst>
        </pc:spChg>
        <pc:spChg chg="mod">
          <ac:chgData name="AMIRUL IKHWAN FAIZI BIN JAMAL NASIR" userId="bac5abb5-7051-442e-b9f0-b5ef159d8b2b" providerId="ADAL" clId="{1F57ACD0-8188-4884-862A-FCDE48FB9E1C}" dt="2023-11-28T14:34:58.216" v="2699" actId="207"/>
          <ac:spMkLst>
            <pc:docMk/>
            <pc:sldMk cId="2895438200" sldId="263"/>
            <ac:spMk id="141" creationId="{7BFC5CFF-A2BB-A4A6-D6A5-9785C926F2DF}"/>
          </ac:spMkLst>
        </pc:spChg>
        <pc:spChg chg="mod">
          <ac:chgData name="AMIRUL IKHWAN FAIZI BIN JAMAL NASIR" userId="bac5abb5-7051-442e-b9f0-b5ef159d8b2b" providerId="ADAL" clId="{1F57ACD0-8188-4884-862A-FCDE48FB9E1C}" dt="2023-11-28T14:34:58.216" v="2699" actId="207"/>
          <ac:spMkLst>
            <pc:docMk/>
            <pc:sldMk cId="2895438200" sldId="263"/>
            <ac:spMk id="142" creationId="{EE156F75-80D4-EA40-EF7A-C0FF22F37A26}"/>
          </ac:spMkLst>
        </pc:spChg>
        <pc:spChg chg="mod">
          <ac:chgData name="AMIRUL IKHWAN FAIZI BIN JAMAL NASIR" userId="bac5abb5-7051-442e-b9f0-b5ef159d8b2b" providerId="ADAL" clId="{1F57ACD0-8188-4884-862A-FCDE48FB9E1C}" dt="2023-11-28T14:34:58.216" v="2699" actId="207"/>
          <ac:spMkLst>
            <pc:docMk/>
            <pc:sldMk cId="2895438200" sldId="263"/>
            <ac:spMk id="143" creationId="{110E4537-C341-AD47-0EA7-C7E44B37FCA3}"/>
          </ac:spMkLst>
        </pc:spChg>
        <pc:spChg chg="mod">
          <ac:chgData name="AMIRUL IKHWAN FAIZI BIN JAMAL NASIR" userId="bac5abb5-7051-442e-b9f0-b5ef159d8b2b" providerId="ADAL" clId="{1F57ACD0-8188-4884-862A-FCDE48FB9E1C}" dt="2023-11-28T14:34:58.216" v="2699" actId="207"/>
          <ac:spMkLst>
            <pc:docMk/>
            <pc:sldMk cId="2895438200" sldId="263"/>
            <ac:spMk id="144" creationId="{6E48869A-CF76-3034-F674-271DC1ED9D03}"/>
          </ac:spMkLst>
        </pc:spChg>
        <pc:spChg chg="mod">
          <ac:chgData name="AMIRUL IKHWAN FAIZI BIN JAMAL NASIR" userId="bac5abb5-7051-442e-b9f0-b5ef159d8b2b" providerId="ADAL" clId="{1F57ACD0-8188-4884-862A-FCDE48FB9E1C}" dt="2023-11-28T14:35:18.318" v="2704" actId="207"/>
          <ac:spMkLst>
            <pc:docMk/>
            <pc:sldMk cId="2895438200" sldId="263"/>
            <ac:spMk id="146" creationId="{1793286E-ADEE-C5E7-A636-9ED176C80719}"/>
          </ac:spMkLst>
        </pc:spChg>
        <pc:spChg chg="mod">
          <ac:chgData name="AMIRUL IKHWAN FAIZI BIN JAMAL NASIR" userId="bac5abb5-7051-442e-b9f0-b5ef159d8b2b" providerId="ADAL" clId="{1F57ACD0-8188-4884-862A-FCDE48FB9E1C}" dt="2023-11-28T14:35:18.318" v="2704" actId="207"/>
          <ac:spMkLst>
            <pc:docMk/>
            <pc:sldMk cId="2895438200" sldId="263"/>
            <ac:spMk id="147" creationId="{FC7BBDB3-0636-9D13-C571-BF8593194481}"/>
          </ac:spMkLst>
        </pc:spChg>
        <pc:spChg chg="mod">
          <ac:chgData name="AMIRUL IKHWAN FAIZI BIN JAMAL NASIR" userId="bac5abb5-7051-442e-b9f0-b5ef159d8b2b" providerId="ADAL" clId="{1F57ACD0-8188-4884-862A-FCDE48FB9E1C}" dt="2023-11-28T14:35:18.318" v="2704" actId="207"/>
          <ac:spMkLst>
            <pc:docMk/>
            <pc:sldMk cId="2895438200" sldId="263"/>
            <ac:spMk id="148" creationId="{C00F6973-0D7E-DA84-FD9F-6446E127E837}"/>
          </ac:spMkLst>
        </pc:spChg>
        <pc:spChg chg="mod">
          <ac:chgData name="AMIRUL IKHWAN FAIZI BIN JAMAL NASIR" userId="bac5abb5-7051-442e-b9f0-b5ef159d8b2b" providerId="ADAL" clId="{1F57ACD0-8188-4884-862A-FCDE48FB9E1C}" dt="2023-11-28T14:35:18.318" v="2704" actId="207"/>
          <ac:spMkLst>
            <pc:docMk/>
            <pc:sldMk cId="2895438200" sldId="263"/>
            <ac:spMk id="149" creationId="{344CF301-234D-293C-F07D-CFFF87F9B2D8}"/>
          </ac:spMkLst>
        </pc:spChg>
        <pc:spChg chg="mod">
          <ac:chgData name="AMIRUL IKHWAN FAIZI BIN JAMAL NASIR" userId="bac5abb5-7051-442e-b9f0-b5ef159d8b2b" providerId="ADAL" clId="{1F57ACD0-8188-4884-862A-FCDE48FB9E1C}" dt="2023-11-28T14:35:18.318" v="2704" actId="207"/>
          <ac:spMkLst>
            <pc:docMk/>
            <pc:sldMk cId="2895438200" sldId="263"/>
            <ac:spMk id="150" creationId="{87F00D4E-6E61-B793-D516-E5AA3682988F}"/>
          </ac:spMkLst>
        </pc:spChg>
        <pc:spChg chg="mod">
          <ac:chgData name="AMIRUL IKHWAN FAIZI BIN JAMAL NASIR" userId="bac5abb5-7051-442e-b9f0-b5ef159d8b2b" providerId="ADAL" clId="{1F57ACD0-8188-4884-862A-FCDE48FB9E1C}" dt="2023-11-28T14:35:18.318" v="2704" actId="207"/>
          <ac:spMkLst>
            <pc:docMk/>
            <pc:sldMk cId="2895438200" sldId="263"/>
            <ac:spMk id="151" creationId="{43DEAAFE-74D6-C8E3-BD62-3DF7687E534B}"/>
          </ac:spMkLst>
        </pc:spChg>
        <pc:spChg chg="mod">
          <ac:chgData name="AMIRUL IKHWAN FAIZI BIN JAMAL NASIR" userId="bac5abb5-7051-442e-b9f0-b5ef159d8b2b" providerId="ADAL" clId="{1F57ACD0-8188-4884-862A-FCDE48FB9E1C}" dt="2023-11-28T14:35:18.318" v="2704" actId="207"/>
          <ac:spMkLst>
            <pc:docMk/>
            <pc:sldMk cId="2895438200" sldId="263"/>
            <ac:spMk id="152" creationId="{E86D9CDE-3451-86A5-32AA-AAD5DF0A978A}"/>
          </ac:spMkLst>
        </pc:spChg>
        <pc:spChg chg="add mod">
          <ac:chgData name="AMIRUL IKHWAN FAIZI BIN JAMAL NASIR" userId="bac5abb5-7051-442e-b9f0-b5ef159d8b2b" providerId="ADAL" clId="{1F57ACD0-8188-4884-862A-FCDE48FB9E1C}" dt="2023-11-28T14:36:03.543" v="2712" actId="14100"/>
          <ac:spMkLst>
            <pc:docMk/>
            <pc:sldMk cId="2895438200" sldId="263"/>
            <ac:spMk id="153" creationId="{94F27B17-B470-6958-EF91-FDC5BF158097}"/>
          </ac:spMkLst>
        </pc:spChg>
        <pc:spChg chg="add mod">
          <ac:chgData name="AMIRUL IKHWAN FAIZI BIN JAMAL NASIR" userId="bac5abb5-7051-442e-b9f0-b5ef159d8b2b" providerId="ADAL" clId="{1F57ACD0-8188-4884-862A-FCDE48FB9E1C}" dt="2023-11-28T14:36:21.176" v="2715" actId="14100"/>
          <ac:spMkLst>
            <pc:docMk/>
            <pc:sldMk cId="2895438200" sldId="263"/>
            <ac:spMk id="154" creationId="{A345B8FE-B0BF-5F39-E5AB-DE8BCBA5CC6C}"/>
          </ac:spMkLst>
        </pc:spChg>
        <pc:spChg chg="add mod">
          <ac:chgData name="AMIRUL IKHWAN FAIZI BIN JAMAL NASIR" userId="bac5abb5-7051-442e-b9f0-b5ef159d8b2b" providerId="ADAL" clId="{1F57ACD0-8188-4884-862A-FCDE48FB9E1C}" dt="2023-11-28T14:52:35.011" v="3170" actId="1076"/>
          <ac:spMkLst>
            <pc:docMk/>
            <pc:sldMk cId="2895438200" sldId="263"/>
            <ac:spMk id="155" creationId="{AD7DCFC2-7CEC-F16D-2466-CFEAB2D81956}"/>
          </ac:spMkLst>
        </pc:spChg>
        <pc:spChg chg="add mod">
          <ac:chgData name="AMIRUL IKHWAN FAIZI BIN JAMAL NASIR" userId="bac5abb5-7051-442e-b9f0-b5ef159d8b2b" providerId="ADAL" clId="{1F57ACD0-8188-4884-862A-FCDE48FB9E1C}" dt="2023-11-28T14:46:13.378" v="3049" actId="164"/>
          <ac:spMkLst>
            <pc:docMk/>
            <pc:sldMk cId="2895438200" sldId="263"/>
            <ac:spMk id="159" creationId="{4C307F9D-7568-80CF-1A6A-A20226B45606}"/>
          </ac:spMkLst>
        </pc:spChg>
        <pc:spChg chg="add mod">
          <ac:chgData name="AMIRUL IKHWAN FAIZI BIN JAMAL NASIR" userId="bac5abb5-7051-442e-b9f0-b5ef159d8b2b" providerId="ADAL" clId="{1F57ACD0-8188-4884-862A-FCDE48FB9E1C}" dt="2023-11-28T14:46:13.378" v="3049" actId="164"/>
          <ac:spMkLst>
            <pc:docMk/>
            <pc:sldMk cId="2895438200" sldId="263"/>
            <ac:spMk id="160" creationId="{61BD163B-FE21-B8D0-794B-600604674CB3}"/>
          </ac:spMkLst>
        </pc:spChg>
        <pc:spChg chg="mod">
          <ac:chgData name="AMIRUL IKHWAN FAIZI BIN JAMAL NASIR" userId="bac5abb5-7051-442e-b9f0-b5ef159d8b2b" providerId="ADAL" clId="{1F57ACD0-8188-4884-862A-FCDE48FB9E1C}" dt="2023-11-28T14:47:06.322" v="3058"/>
          <ac:spMkLst>
            <pc:docMk/>
            <pc:sldMk cId="2895438200" sldId="263"/>
            <ac:spMk id="163" creationId="{740CEE35-083B-A593-F40B-4253B58E0D43}"/>
          </ac:spMkLst>
        </pc:spChg>
        <pc:spChg chg="mod">
          <ac:chgData name="AMIRUL IKHWAN FAIZI BIN JAMAL NASIR" userId="bac5abb5-7051-442e-b9f0-b5ef159d8b2b" providerId="ADAL" clId="{1F57ACD0-8188-4884-862A-FCDE48FB9E1C}" dt="2023-11-28T14:47:06.322" v="3058"/>
          <ac:spMkLst>
            <pc:docMk/>
            <pc:sldMk cId="2895438200" sldId="263"/>
            <ac:spMk id="164" creationId="{C6C0E3E2-C4E2-C814-5C12-F3849DBB62D2}"/>
          </ac:spMkLst>
        </pc:spChg>
        <pc:spChg chg="add del mod">
          <ac:chgData name="AMIRUL IKHWAN FAIZI BIN JAMAL NASIR" userId="bac5abb5-7051-442e-b9f0-b5ef159d8b2b" providerId="ADAL" clId="{1F57ACD0-8188-4884-862A-FCDE48FB9E1C}" dt="2023-11-28T14:48:43.520" v="3074" actId="478"/>
          <ac:spMkLst>
            <pc:docMk/>
            <pc:sldMk cId="2895438200" sldId="263"/>
            <ac:spMk id="165" creationId="{2110E85E-53A9-A066-3F1D-B41045BBE481}"/>
          </ac:spMkLst>
        </pc:spChg>
        <pc:spChg chg="add mod">
          <ac:chgData name="AMIRUL IKHWAN FAIZI BIN JAMAL NASIR" userId="bac5abb5-7051-442e-b9f0-b5ef159d8b2b" providerId="ADAL" clId="{1F57ACD0-8188-4884-862A-FCDE48FB9E1C}" dt="2023-11-28T14:49:35.645" v="3083" actId="164"/>
          <ac:spMkLst>
            <pc:docMk/>
            <pc:sldMk cId="2895438200" sldId="263"/>
            <ac:spMk id="166" creationId="{9A41E1E9-B0AD-6553-8874-C53C6C60FD6C}"/>
          </ac:spMkLst>
        </pc:spChg>
        <pc:spChg chg="add mod">
          <ac:chgData name="AMIRUL IKHWAN FAIZI BIN JAMAL NASIR" userId="bac5abb5-7051-442e-b9f0-b5ef159d8b2b" providerId="ADAL" clId="{1F57ACD0-8188-4884-862A-FCDE48FB9E1C}" dt="2023-11-28T14:49:35.645" v="3083" actId="164"/>
          <ac:spMkLst>
            <pc:docMk/>
            <pc:sldMk cId="2895438200" sldId="263"/>
            <ac:spMk id="167" creationId="{F2D3A1DA-018B-6034-7E52-8BAE16FDFEE9}"/>
          </ac:spMkLst>
        </pc:spChg>
        <pc:spChg chg="add mod">
          <ac:chgData name="AMIRUL IKHWAN FAIZI BIN JAMAL NASIR" userId="bac5abb5-7051-442e-b9f0-b5ef159d8b2b" providerId="ADAL" clId="{1F57ACD0-8188-4884-862A-FCDE48FB9E1C}" dt="2023-11-28T14:55:11.029" v="3255" actId="20577"/>
          <ac:spMkLst>
            <pc:docMk/>
            <pc:sldMk cId="2895438200" sldId="263"/>
            <ac:spMk id="169" creationId="{52D54C6E-D86C-29DD-A884-05A53C9B5BB3}"/>
          </ac:spMkLst>
        </pc:spChg>
        <pc:spChg chg="mod">
          <ac:chgData name="AMIRUL IKHWAN FAIZI BIN JAMAL NASIR" userId="bac5abb5-7051-442e-b9f0-b5ef159d8b2b" providerId="ADAL" clId="{1F57ACD0-8188-4884-862A-FCDE48FB9E1C}" dt="2023-11-28T14:55:36.745" v="3256"/>
          <ac:spMkLst>
            <pc:docMk/>
            <pc:sldMk cId="2895438200" sldId="263"/>
            <ac:spMk id="171" creationId="{B887435B-A9F4-D758-9101-A87CE99E8AE5}"/>
          </ac:spMkLst>
        </pc:spChg>
        <pc:spChg chg="mod">
          <ac:chgData name="AMIRUL IKHWAN FAIZI BIN JAMAL NASIR" userId="bac5abb5-7051-442e-b9f0-b5ef159d8b2b" providerId="ADAL" clId="{1F57ACD0-8188-4884-862A-FCDE48FB9E1C}" dt="2023-11-28T14:55:36.745" v="3256"/>
          <ac:spMkLst>
            <pc:docMk/>
            <pc:sldMk cId="2895438200" sldId="263"/>
            <ac:spMk id="172" creationId="{52E4AA70-3B31-6400-0424-3FB540F1F3E9}"/>
          </ac:spMkLst>
        </pc:spChg>
        <pc:spChg chg="mod">
          <ac:chgData name="AMIRUL IKHWAN FAIZI BIN JAMAL NASIR" userId="bac5abb5-7051-442e-b9f0-b5ef159d8b2b" providerId="ADAL" clId="{1F57ACD0-8188-4884-862A-FCDE48FB9E1C}" dt="2023-11-28T14:55:36.745" v="3256"/>
          <ac:spMkLst>
            <pc:docMk/>
            <pc:sldMk cId="2895438200" sldId="263"/>
            <ac:spMk id="173" creationId="{B10D83F1-07D6-B12B-E9D8-4A61B5BA81CF}"/>
          </ac:spMkLst>
        </pc:spChg>
        <pc:spChg chg="mod">
          <ac:chgData name="AMIRUL IKHWAN FAIZI BIN JAMAL NASIR" userId="bac5abb5-7051-442e-b9f0-b5ef159d8b2b" providerId="ADAL" clId="{1F57ACD0-8188-4884-862A-FCDE48FB9E1C}" dt="2023-11-28T14:55:36.745" v="3256"/>
          <ac:spMkLst>
            <pc:docMk/>
            <pc:sldMk cId="2895438200" sldId="263"/>
            <ac:spMk id="174" creationId="{4A442723-D343-8CAD-FF9E-A4DFA8C2B254}"/>
          </ac:spMkLst>
        </pc:spChg>
        <pc:spChg chg="mod">
          <ac:chgData name="AMIRUL IKHWAN FAIZI BIN JAMAL NASIR" userId="bac5abb5-7051-442e-b9f0-b5ef159d8b2b" providerId="ADAL" clId="{1F57ACD0-8188-4884-862A-FCDE48FB9E1C}" dt="2023-11-28T14:55:36.745" v="3256"/>
          <ac:spMkLst>
            <pc:docMk/>
            <pc:sldMk cId="2895438200" sldId="263"/>
            <ac:spMk id="175" creationId="{0146B868-5A7F-C461-AA11-4854B005F53A}"/>
          </ac:spMkLst>
        </pc:spChg>
        <pc:spChg chg="mod">
          <ac:chgData name="AMIRUL IKHWAN FAIZI BIN JAMAL NASIR" userId="bac5abb5-7051-442e-b9f0-b5ef159d8b2b" providerId="ADAL" clId="{1F57ACD0-8188-4884-862A-FCDE48FB9E1C}" dt="2023-11-28T14:55:36.745" v="3256"/>
          <ac:spMkLst>
            <pc:docMk/>
            <pc:sldMk cId="2895438200" sldId="263"/>
            <ac:spMk id="176" creationId="{3B8452FF-08E6-10AD-C6F0-538411696643}"/>
          </ac:spMkLst>
        </pc:spChg>
        <pc:spChg chg="mod">
          <ac:chgData name="AMIRUL IKHWAN FAIZI BIN JAMAL NASIR" userId="bac5abb5-7051-442e-b9f0-b5ef159d8b2b" providerId="ADAL" clId="{1F57ACD0-8188-4884-862A-FCDE48FB9E1C}" dt="2023-11-28T14:55:36.745" v="3256"/>
          <ac:spMkLst>
            <pc:docMk/>
            <pc:sldMk cId="2895438200" sldId="263"/>
            <ac:spMk id="177" creationId="{DF21DCD2-4D92-0B0B-0AFE-1A549DF67840}"/>
          </ac:spMkLst>
        </pc:spChg>
        <pc:spChg chg="mod">
          <ac:chgData name="AMIRUL IKHWAN FAIZI BIN JAMAL NASIR" userId="bac5abb5-7051-442e-b9f0-b5ef159d8b2b" providerId="ADAL" clId="{1F57ACD0-8188-4884-862A-FCDE48FB9E1C}" dt="2023-11-28T14:55:36.745" v="3256"/>
          <ac:spMkLst>
            <pc:docMk/>
            <pc:sldMk cId="2895438200" sldId="263"/>
            <ac:spMk id="178" creationId="{C1C3A260-15B9-635E-270C-250634EC1532}"/>
          </ac:spMkLst>
        </pc:spChg>
        <pc:spChg chg="mod">
          <ac:chgData name="AMIRUL IKHWAN FAIZI BIN JAMAL NASIR" userId="bac5abb5-7051-442e-b9f0-b5ef159d8b2b" providerId="ADAL" clId="{1F57ACD0-8188-4884-862A-FCDE48FB9E1C}" dt="2023-11-28T14:55:49.008" v="3260"/>
          <ac:spMkLst>
            <pc:docMk/>
            <pc:sldMk cId="2895438200" sldId="263"/>
            <ac:spMk id="180" creationId="{0D131344-9BA4-7C8A-D24E-4E84D05C8C15}"/>
          </ac:spMkLst>
        </pc:spChg>
        <pc:spChg chg="mod">
          <ac:chgData name="AMIRUL IKHWAN FAIZI BIN JAMAL NASIR" userId="bac5abb5-7051-442e-b9f0-b5ef159d8b2b" providerId="ADAL" clId="{1F57ACD0-8188-4884-862A-FCDE48FB9E1C}" dt="2023-11-28T14:55:49.008" v="3260"/>
          <ac:spMkLst>
            <pc:docMk/>
            <pc:sldMk cId="2895438200" sldId="263"/>
            <ac:spMk id="181" creationId="{EDA47DB1-47FD-7869-7734-AA1373D04718}"/>
          </ac:spMkLst>
        </pc:spChg>
        <pc:spChg chg="mod">
          <ac:chgData name="AMIRUL IKHWAN FAIZI BIN JAMAL NASIR" userId="bac5abb5-7051-442e-b9f0-b5ef159d8b2b" providerId="ADAL" clId="{1F57ACD0-8188-4884-862A-FCDE48FB9E1C}" dt="2023-11-28T14:55:49.008" v="3260"/>
          <ac:spMkLst>
            <pc:docMk/>
            <pc:sldMk cId="2895438200" sldId="263"/>
            <ac:spMk id="182" creationId="{18B0335C-C50F-1097-0FD1-515B57B22607}"/>
          </ac:spMkLst>
        </pc:spChg>
        <pc:spChg chg="mod">
          <ac:chgData name="AMIRUL IKHWAN FAIZI BIN JAMAL NASIR" userId="bac5abb5-7051-442e-b9f0-b5ef159d8b2b" providerId="ADAL" clId="{1F57ACD0-8188-4884-862A-FCDE48FB9E1C}" dt="2023-11-28T14:55:49.008" v="3260"/>
          <ac:spMkLst>
            <pc:docMk/>
            <pc:sldMk cId="2895438200" sldId="263"/>
            <ac:spMk id="183" creationId="{AA5609F3-D448-B3D0-170A-4E7AC975A78B}"/>
          </ac:spMkLst>
        </pc:spChg>
        <pc:spChg chg="mod">
          <ac:chgData name="AMIRUL IKHWAN FAIZI BIN JAMAL NASIR" userId="bac5abb5-7051-442e-b9f0-b5ef159d8b2b" providerId="ADAL" clId="{1F57ACD0-8188-4884-862A-FCDE48FB9E1C}" dt="2023-11-28T14:55:49.008" v="3260"/>
          <ac:spMkLst>
            <pc:docMk/>
            <pc:sldMk cId="2895438200" sldId="263"/>
            <ac:spMk id="184" creationId="{B064E05D-D8CF-3620-8D83-7DB2287F3F81}"/>
          </ac:spMkLst>
        </pc:spChg>
        <pc:spChg chg="mod">
          <ac:chgData name="AMIRUL IKHWAN FAIZI BIN JAMAL NASIR" userId="bac5abb5-7051-442e-b9f0-b5ef159d8b2b" providerId="ADAL" clId="{1F57ACD0-8188-4884-862A-FCDE48FB9E1C}" dt="2023-11-28T14:55:49.008" v="3260"/>
          <ac:spMkLst>
            <pc:docMk/>
            <pc:sldMk cId="2895438200" sldId="263"/>
            <ac:spMk id="185" creationId="{1E021163-A996-0C73-40B7-4A0CA5E05299}"/>
          </ac:spMkLst>
        </pc:spChg>
        <pc:spChg chg="mod">
          <ac:chgData name="AMIRUL IKHWAN FAIZI BIN JAMAL NASIR" userId="bac5abb5-7051-442e-b9f0-b5ef159d8b2b" providerId="ADAL" clId="{1F57ACD0-8188-4884-862A-FCDE48FB9E1C}" dt="2023-11-28T14:55:49.008" v="3260"/>
          <ac:spMkLst>
            <pc:docMk/>
            <pc:sldMk cId="2895438200" sldId="263"/>
            <ac:spMk id="186" creationId="{763F5B3C-2F1E-80C1-5B0F-99FBA9863BA7}"/>
          </ac:spMkLst>
        </pc:spChg>
        <pc:grpChg chg="add mod">
          <ac:chgData name="AMIRUL IKHWAN FAIZI BIN JAMAL NASIR" userId="bac5abb5-7051-442e-b9f0-b5ef159d8b2b" providerId="ADAL" clId="{1F57ACD0-8188-4884-862A-FCDE48FB9E1C}" dt="2023-11-28T14:08:33.815" v="2090" actId="164"/>
          <ac:grpSpMkLst>
            <pc:docMk/>
            <pc:sldMk cId="2895438200" sldId="263"/>
            <ac:grpSpMk id="16" creationId="{521C975C-0082-3295-6900-97FB39D42B44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11:58.395" v="2143" actId="164"/>
          <ac:grpSpMkLst>
            <pc:docMk/>
            <pc:sldMk cId="2895438200" sldId="263"/>
            <ac:grpSpMk id="17" creationId="{94183B25-43B3-C58A-9A23-BF4F59057FCE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11:58.395" v="2143" actId="164"/>
          <ac:grpSpMkLst>
            <pc:docMk/>
            <pc:sldMk cId="2895438200" sldId="263"/>
            <ac:grpSpMk id="22" creationId="{C5C3EA8D-FB80-D966-7D8A-AEAE9C176CE7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11:58.395" v="2143" actId="164"/>
          <ac:grpSpMkLst>
            <pc:docMk/>
            <pc:sldMk cId="2895438200" sldId="263"/>
            <ac:grpSpMk id="23" creationId="{4B6E2181-99CB-7F6B-C428-5890CB16F211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11:50.611" v="2142" actId="164"/>
          <ac:grpSpMkLst>
            <pc:docMk/>
            <pc:sldMk cId="2895438200" sldId="263"/>
            <ac:grpSpMk id="32" creationId="{F6B746F0-DD54-E1CC-2172-83D8E8344F2E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13:21.653" v="2160" actId="164"/>
          <ac:grpSpMkLst>
            <pc:docMk/>
            <pc:sldMk cId="2895438200" sldId="263"/>
            <ac:grpSpMk id="33" creationId="{6A1EEEFB-D106-192B-D05A-9BF14A945620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18:18.904" v="2186" actId="1076"/>
          <ac:grpSpMkLst>
            <pc:docMk/>
            <pc:sldMk cId="2895438200" sldId="263"/>
            <ac:grpSpMk id="36" creationId="{2C7101BF-646B-5602-1D7E-7EDB93847C30}"/>
          </ac:grpSpMkLst>
        </pc:grpChg>
        <pc:grpChg chg="add del mod">
          <ac:chgData name="AMIRUL IKHWAN FAIZI BIN JAMAL NASIR" userId="bac5abb5-7051-442e-b9f0-b5ef159d8b2b" providerId="ADAL" clId="{1F57ACD0-8188-4884-862A-FCDE48FB9E1C}" dt="2023-11-28T14:15:12.508" v="2165" actId="165"/>
          <ac:grpSpMkLst>
            <pc:docMk/>
            <pc:sldMk cId="2895438200" sldId="263"/>
            <ac:grpSpMk id="37" creationId="{CE6076EF-C2C5-F8E7-0C33-1A58F4A26DB2}"/>
          </ac:grpSpMkLst>
        </pc:grpChg>
        <pc:grpChg chg="del mod topLvl">
          <ac:chgData name="AMIRUL IKHWAN FAIZI BIN JAMAL NASIR" userId="bac5abb5-7051-442e-b9f0-b5ef159d8b2b" providerId="ADAL" clId="{1F57ACD0-8188-4884-862A-FCDE48FB9E1C}" dt="2023-11-28T14:15:37.062" v="2170" actId="165"/>
          <ac:grpSpMkLst>
            <pc:docMk/>
            <pc:sldMk cId="2895438200" sldId="263"/>
            <ac:grpSpMk id="38" creationId="{E2DE044F-8313-FEB9-9B60-A8C0A950B01E}"/>
          </ac:grpSpMkLst>
        </pc:grpChg>
        <pc:grpChg chg="mod topLvl">
          <ac:chgData name="AMIRUL IKHWAN FAIZI BIN JAMAL NASIR" userId="bac5abb5-7051-442e-b9f0-b5ef159d8b2b" providerId="ADAL" clId="{1F57ACD0-8188-4884-862A-FCDE48FB9E1C}" dt="2023-11-28T14:16:26.948" v="2177" actId="164"/>
          <ac:grpSpMkLst>
            <pc:docMk/>
            <pc:sldMk cId="2895438200" sldId="263"/>
            <ac:grpSpMk id="41" creationId="{342E2333-AB8B-3F20-B4EC-A8515913D45C}"/>
          </ac:grpSpMkLst>
        </pc:grpChg>
        <pc:grpChg chg="mod topLvl">
          <ac:chgData name="AMIRUL IKHWAN FAIZI BIN JAMAL NASIR" userId="bac5abb5-7051-442e-b9f0-b5ef159d8b2b" providerId="ADAL" clId="{1F57ACD0-8188-4884-862A-FCDE48FB9E1C}" dt="2023-11-28T14:16:26.948" v="2177" actId="164"/>
          <ac:grpSpMkLst>
            <pc:docMk/>
            <pc:sldMk cId="2895438200" sldId="263"/>
            <ac:grpSpMk id="42" creationId="{42B80100-F90C-4CC0-986B-34FEC26FD688}"/>
          </ac:grpSpMkLst>
        </pc:grpChg>
        <pc:grpChg chg="mod topLvl">
          <ac:chgData name="AMIRUL IKHWAN FAIZI BIN JAMAL NASIR" userId="bac5abb5-7051-442e-b9f0-b5ef159d8b2b" providerId="ADAL" clId="{1F57ACD0-8188-4884-862A-FCDE48FB9E1C}" dt="2023-11-28T14:16:26.948" v="2177" actId="164"/>
          <ac:grpSpMkLst>
            <pc:docMk/>
            <pc:sldMk cId="2895438200" sldId="263"/>
            <ac:grpSpMk id="43" creationId="{D2F6DBF4-1FB9-A37D-F966-9C276202D43E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17:54.574" v="2184" actId="1076"/>
          <ac:grpSpMkLst>
            <pc:docMk/>
            <pc:sldMk cId="2895438200" sldId="263"/>
            <ac:grpSpMk id="52" creationId="{2BF6EE9E-19EC-48A0-C0A2-7473233CFE3F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20:33.768" v="2203" actId="164"/>
          <ac:grpSpMkLst>
            <pc:docMk/>
            <pc:sldMk cId="2895438200" sldId="263"/>
            <ac:grpSpMk id="56" creationId="{6C6B6F35-29A5-AEDC-4B53-ADA304175FD0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21:01.019" v="2206" actId="1076"/>
          <ac:grpSpMkLst>
            <pc:docMk/>
            <pc:sldMk cId="2895438200" sldId="263"/>
            <ac:grpSpMk id="59" creationId="{165C89B9-250F-7218-2BF2-0F20BF5A1771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34:08.841" v="2696" actId="1076"/>
          <ac:grpSpMkLst>
            <pc:docMk/>
            <pc:sldMk cId="2895438200" sldId="263"/>
            <ac:grpSpMk id="60" creationId="{4BF669C7-4ED5-7FF9-63E2-C32FF4700BA5}"/>
          </ac:grpSpMkLst>
        </pc:grpChg>
        <pc:grpChg chg="mod">
          <ac:chgData name="AMIRUL IKHWAN FAIZI BIN JAMAL NASIR" userId="bac5abb5-7051-442e-b9f0-b5ef159d8b2b" providerId="ADAL" clId="{1F57ACD0-8188-4884-862A-FCDE48FB9E1C}" dt="2023-11-28T14:20:35.146" v="2204"/>
          <ac:grpSpMkLst>
            <pc:docMk/>
            <pc:sldMk cId="2895438200" sldId="263"/>
            <ac:grpSpMk id="61" creationId="{B347A793-B776-7A98-AEE1-DA9E076AAB6D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30:15.921" v="2491" actId="1076"/>
          <ac:grpSpMkLst>
            <pc:docMk/>
            <pc:sldMk cId="2895438200" sldId="263"/>
            <ac:grpSpMk id="131" creationId="{63442715-4539-BE48-1CD2-813A2664D4C5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30:11.912" v="2490" actId="1076"/>
          <ac:grpSpMkLst>
            <pc:docMk/>
            <pc:sldMk cId="2895438200" sldId="263"/>
            <ac:grpSpMk id="132" creationId="{3A34C66D-E945-301D-8053-B5CC307B31BC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35:26.935" v="2706" actId="1076"/>
          <ac:grpSpMkLst>
            <pc:docMk/>
            <pc:sldMk cId="2895438200" sldId="263"/>
            <ac:grpSpMk id="136" creationId="{94088790-EEA6-D8E5-8C1B-5336C464D554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35:21.585" v="2705" actId="1076"/>
          <ac:grpSpMkLst>
            <pc:docMk/>
            <pc:sldMk cId="2895438200" sldId="263"/>
            <ac:grpSpMk id="145" creationId="{4EA119DF-2E3A-BFEA-9318-C3F33CA93277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46:46.262" v="3056" actId="1076"/>
          <ac:grpSpMkLst>
            <pc:docMk/>
            <pc:sldMk cId="2895438200" sldId="263"/>
            <ac:grpSpMk id="161" creationId="{2D696F99-0C70-35D9-BB5F-24530204E5DD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47:57.643" v="3068" actId="1076"/>
          <ac:grpSpMkLst>
            <pc:docMk/>
            <pc:sldMk cId="2895438200" sldId="263"/>
            <ac:grpSpMk id="162" creationId="{49DF94B0-FB2A-A9C9-E172-26C31FD30B89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49:55.883" v="3087" actId="1076"/>
          <ac:grpSpMkLst>
            <pc:docMk/>
            <pc:sldMk cId="2895438200" sldId="263"/>
            <ac:grpSpMk id="168" creationId="{1DC0025D-9C42-6EB1-E1E0-5F33DA15F9C1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55:45.758" v="3259" actId="1076"/>
          <ac:grpSpMkLst>
            <pc:docMk/>
            <pc:sldMk cId="2895438200" sldId="263"/>
            <ac:grpSpMk id="170" creationId="{3CB36FB0-8D32-6BDE-67E2-968644B84199}"/>
          </ac:grpSpMkLst>
        </pc:grpChg>
        <pc:grpChg chg="add mod">
          <ac:chgData name="AMIRUL IKHWAN FAIZI BIN JAMAL NASIR" userId="bac5abb5-7051-442e-b9f0-b5ef159d8b2b" providerId="ADAL" clId="{1F57ACD0-8188-4884-862A-FCDE48FB9E1C}" dt="2023-11-28T14:55:52.120" v="3261" actId="1076"/>
          <ac:grpSpMkLst>
            <pc:docMk/>
            <pc:sldMk cId="2895438200" sldId="263"/>
            <ac:grpSpMk id="179" creationId="{99967218-C081-6252-985B-A85DE002D5A0}"/>
          </ac:grpSpMkLst>
        </pc:grpChg>
        <pc:cxnChg chg="add mod">
          <ac:chgData name="AMIRUL IKHWAN FAIZI BIN JAMAL NASIR" userId="bac5abb5-7051-442e-b9f0-b5ef159d8b2b" providerId="ADAL" clId="{1F57ACD0-8188-4884-862A-FCDE48FB9E1C}" dt="2023-11-28T14:11:50.611" v="2142" actId="164"/>
          <ac:cxnSpMkLst>
            <pc:docMk/>
            <pc:sldMk cId="2895438200" sldId="263"/>
            <ac:cxnSpMk id="19" creationId="{1B6180BC-97A1-B40D-ADD4-B34690A3BD02}"/>
          </ac:cxnSpMkLst>
        </pc:cxnChg>
        <pc:cxnChg chg="add mod">
          <ac:chgData name="AMIRUL IKHWAN FAIZI BIN JAMAL NASIR" userId="bac5abb5-7051-442e-b9f0-b5ef159d8b2b" providerId="ADAL" clId="{1F57ACD0-8188-4884-862A-FCDE48FB9E1C}" dt="2023-11-28T14:11:50.611" v="2142" actId="164"/>
          <ac:cxnSpMkLst>
            <pc:docMk/>
            <pc:sldMk cId="2895438200" sldId="263"/>
            <ac:cxnSpMk id="20" creationId="{36F999F2-ADE7-B58F-A697-B672EE9481EA}"/>
          </ac:cxnSpMkLst>
        </pc:cxnChg>
        <pc:cxnChg chg="mod">
          <ac:chgData name="AMIRUL IKHWAN FAIZI BIN JAMAL NASIR" userId="bac5abb5-7051-442e-b9f0-b5ef159d8b2b" providerId="ADAL" clId="{1F57ACD0-8188-4884-862A-FCDE48FB9E1C}" dt="2023-11-28T14:11:50.611" v="2142" actId="164"/>
          <ac:cxnSpMkLst>
            <pc:docMk/>
            <pc:sldMk cId="2895438200" sldId="263"/>
            <ac:cxnSpMk id="24" creationId="{79FBF145-0BB6-12C9-708D-6C1B34E071A0}"/>
          </ac:cxnSpMkLst>
        </pc:cxnChg>
        <pc:cxnChg chg="mod">
          <ac:chgData name="AMIRUL IKHWAN FAIZI BIN JAMAL NASIR" userId="bac5abb5-7051-442e-b9f0-b5ef159d8b2b" providerId="ADAL" clId="{1F57ACD0-8188-4884-862A-FCDE48FB9E1C}" dt="2023-11-28T14:11:50.611" v="2142" actId="164"/>
          <ac:cxnSpMkLst>
            <pc:docMk/>
            <pc:sldMk cId="2895438200" sldId="263"/>
            <ac:cxnSpMk id="25" creationId="{277906B7-7A0A-BFD2-3865-FB387496904F}"/>
          </ac:cxnSpMkLst>
        </pc:cxnChg>
        <pc:cxnChg chg="add mod">
          <ac:chgData name="AMIRUL IKHWAN FAIZI BIN JAMAL NASIR" userId="bac5abb5-7051-442e-b9f0-b5ef159d8b2b" providerId="ADAL" clId="{1F57ACD0-8188-4884-862A-FCDE48FB9E1C}" dt="2023-11-28T14:11:58.395" v="2143" actId="164"/>
          <ac:cxnSpMkLst>
            <pc:docMk/>
            <pc:sldMk cId="2895438200" sldId="263"/>
            <ac:cxnSpMk id="27" creationId="{316AE6B1-F892-E807-E0BC-6280677BFB07}"/>
          </ac:cxnSpMkLst>
        </pc:cxnChg>
        <pc:cxnChg chg="add mod">
          <ac:chgData name="AMIRUL IKHWAN FAIZI BIN JAMAL NASIR" userId="bac5abb5-7051-442e-b9f0-b5ef159d8b2b" providerId="ADAL" clId="{1F57ACD0-8188-4884-862A-FCDE48FB9E1C}" dt="2023-11-28T14:11:58.395" v="2143" actId="164"/>
          <ac:cxnSpMkLst>
            <pc:docMk/>
            <pc:sldMk cId="2895438200" sldId="263"/>
            <ac:cxnSpMk id="30" creationId="{930496CA-BE25-6CF8-51C1-EE4108F67A0C}"/>
          </ac:cxnSpMkLst>
        </pc:cxnChg>
        <pc:cxnChg chg="mod topLvl">
          <ac:chgData name="AMIRUL IKHWAN FAIZI BIN JAMAL NASIR" userId="bac5abb5-7051-442e-b9f0-b5ef159d8b2b" providerId="ADAL" clId="{1F57ACD0-8188-4884-862A-FCDE48FB9E1C}" dt="2023-11-28T14:16:26.948" v="2177" actId="164"/>
          <ac:cxnSpMkLst>
            <pc:docMk/>
            <pc:sldMk cId="2895438200" sldId="263"/>
            <ac:cxnSpMk id="44" creationId="{D70DC6A4-B4FD-FA9D-DC91-A245D9C7EC6F}"/>
          </ac:cxnSpMkLst>
        </pc:cxnChg>
        <pc:cxnChg chg="mod topLvl">
          <ac:chgData name="AMIRUL IKHWAN FAIZI BIN JAMAL NASIR" userId="bac5abb5-7051-442e-b9f0-b5ef159d8b2b" providerId="ADAL" clId="{1F57ACD0-8188-4884-862A-FCDE48FB9E1C}" dt="2023-11-28T14:16:26.948" v="2177" actId="164"/>
          <ac:cxnSpMkLst>
            <pc:docMk/>
            <pc:sldMk cId="2895438200" sldId="263"/>
            <ac:cxnSpMk id="45" creationId="{68F617D6-3AB9-33CE-804A-26C5ABF8BF29}"/>
          </ac:cxnSpMkLst>
        </pc:cxnChg>
        <pc:cxnChg chg="mod">
          <ac:chgData name="AMIRUL IKHWAN FAIZI BIN JAMAL NASIR" userId="bac5abb5-7051-442e-b9f0-b5ef159d8b2b" providerId="ADAL" clId="{1F57ACD0-8188-4884-862A-FCDE48FB9E1C}" dt="2023-11-28T14:15:37.062" v="2170" actId="165"/>
          <ac:cxnSpMkLst>
            <pc:docMk/>
            <pc:sldMk cId="2895438200" sldId="263"/>
            <ac:cxnSpMk id="46" creationId="{5BECF8EE-7230-1F41-F8AD-4E725BADE917}"/>
          </ac:cxnSpMkLst>
        </pc:cxnChg>
        <pc:cxnChg chg="mod">
          <ac:chgData name="AMIRUL IKHWAN FAIZI BIN JAMAL NASIR" userId="bac5abb5-7051-442e-b9f0-b5ef159d8b2b" providerId="ADAL" clId="{1F57ACD0-8188-4884-862A-FCDE48FB9E1C}" dt="2023-11-28T14:15:37.062" v="2170" actId="165"/>
          <ac:cxnSpMkLst>
            <pc:docMk/>
            <pc:sldMk cId="2895438200" sldId="263"/>
            <ac:cxnSpMk id="47" creationId="{93C44039-173E-9BB3-A252-8F24E9010711}"/>
          </ac:cxnSpMkLst>
        </pc:cxnChg>
        <pc:cxnChg chg="mod">
          <ac:chgData name="AMIRUL IKHWAN FAIZI BIN JAMAL NASIR" userId="bac5abb5-7051-442e-b9f0-b5ef159d8b2b" providerId="ADAL" clId="{1F57ACD0-8188-4884-862A-FCDE48FB9E1C}" dt="2023-11-28T14:15:37.062" v="2170" actId="165"/>
          <ac:cxnSpMkLst>
            <pc:docMk/>
            <pc:sldMk cId="2895438200" sldId="263"/>
            <ac:cxnSpMk id="48" creationId="{FFA12D70-A891-0A90-1BE1-4C8CCD2B9524}"/>
          </ac:cxnSpMkLst>
        </pc:cxnChg>
        <pc:cxnChg chg="mod">
          <ac:chgData name="AMIRUL IKHWAN FAIZI BIN JAMAL NASIR" userId="bac5abb5-7051-442e-b9f0-b5ef159d8b2b" providerId="ADAL" clId="{1F57ACD0-8188-4884-862A-FCDE48FB9E1C}" dt="2023-11-28T14:15:37.062" v="2170" actId="165"/>
          <ac:cxnSpMkLst>
            <pc:docMk/>
            <pc:sldMk cId="2895438200" sldId="263"/>
            <ac:cxnSpMk id="49" creationId="{C204AE69-A80D-BE05-D42D-16DBF405573B}"/>
          </ac:cxnSpMkLst>
        </pc:cxnChg>
        <pc:cxnChg chg="add del mod">
          <ac:chgData name="AMIRUL IKHWAN FAIZI BIN JAMAL NASIR" userId="bac5abb5-7051-442e-b9f0-b5ef159d8b2b" providerId="ADAL" clId="{1F57ACD0-8188-4884-862A-FCDE48FB9E1C}" dt="2023-11-28T14:46:53.289" v="3057" actId="478"/>
          <ac:cxnSpMkLst>
            <pc:docMk/>
            <pc:sldMk cId="2895438200" sldId="263"/>
            <ac:cxnSpMk id="157" creationId="{829E3421-F30D-414F-D530-2E96E2862F09}"/>
          </ac:cxnSpMkLst>
        </pc:cxnChg>
      </pc:sldChg>
      <pc:sldChg chg="addSp delSp modSp mod">
        <pc:chgData name="AMIRUL IKHWAN FAIZI BIN JAMAL NASIR" userId="bac5abb5-7051-442e-b9f0-b5ef159d8b2b" providerId="ADAL" clId="{1F57ACD0-8188-4884-862A-FCDE48FB9E1C}" dt="2023-11-28T14:59:03.752" v="3281" actId="1076"/>
        <pc:sldMkLst>
          <pc:docMk/>
          <pc:sldMk cId="4017784347" sldId="263"/>
        </pc:sldMkLst>
        <pc:spChg chg="add del">
          <ac:chgData name="AMIRUL IKHWAN FAIZI BIN JAMAL NASIR" userId="bac5abb5-7051-442e-b9f0-b5ef159d8b2b" providerId="ADAL" clId="{1F57ACD0-8188-4884-862A-FCDE48FB9E1C}" dt="2023-11-28T14:58:21.812" v="3276" actId="11529"/>
          <ac:spMkLst>
            <pc:docMk/>
            <pc:sldMk cId="4017784347" sldId="263"/>
            <ac:spMk id="7" creationId="{0A0342DF-C82F-95F0-2F8D-7851188E76CC}"/>
          </ac:spMkLst>
        </pc:spChg>
        <pc:spChg chg="mod">
          <ac:chgData name="AMIRUL IKHWAN FAIZI BIN JAMAL NASIR" userId="bac5abb5-7051-442e-b9f0-b5ef159d8b2b" providerId="ADAL" clId="{1F57ACD0-8188-4884-862A-FCDE48FB9E1C}" dt="2023-11-28T14:57:38.779" v="3274" actId="20577"/>
          <ac:spMkLst>
            <pc:docMk/>
            <pc:sldMk cId="4017784347" sldId="263"/>
            <ac:spMk id="9" creationId="{CA18861B-5E2F-9832-1A21-157B5FEEF0E5}"/>
          </ac:spMkLst>
        </pc:spChg>
        <pc:spChg chg="add mod">
          <ac:chgData name="AMIRUL IKHWAN FAIZI BIN JAMAL NASIR" userId="bac5abb5-7051-442e-b9f0-b5ef159d8b2b" providerId="ADAL" clId="{1F57ACD0-8188-4884-862A-FCDE48FB9E1C}" dt="2023-11-28T14:58:53.411" v="3279" actId="1076"/>
          <ac:spMkLst>
            <pc:docMk/>
            <pc:sldMk cId="4017784347" sldId="263"/>
            <ac:spMk id="14" creationId="{091AA67D-BB1F-A6CB-B211-0224D5A602B7}"/>
          </ac:spMkLst>
        </pc:spChg>
        <pc:spChg chg="add mod">
          <ac:chgData name="AMIRUL IKHWAN FAIZI BIN JAMAL NASIR" userId="bac5abb5-7051-442e-b9f0-b5ef159d8b2b" providerId="ADAL" clId="{1F57ACD0-8188-4884-862A-FCDE48FB9E1C}" dt="2023-11-28T14:59:03.752" v="3281" actId="1076"/>
          <ac:spMkLst>
            <pc:docMk/>
            <pc:sldMk cId="4017784347" sldId="263"/>
            <ac:spMk id="16" creationId="{A94C6EA4-9A8D-9995-EF4C-B2880CD6B2A2}"/>
          </ac:spMkLst>
        </pc:spChg>
      </pc:sldChg>
      <pc:sldChg chg="addSp delSp modSp mod">
        <pc:chgData name="AMIRUL IKHWAN FAIZI BIN JAMAL NASIR" userId="bac5abb5-7051-442e-b9f0-b5ef159d8b2b" providerId="ADAL" clId="{1F57ACD0-8188-4884-862A-FCDE48FB9E1C}" dt="2023-11-29T06:26:53.387" v="5076" actId="20577"/>
        <pc:sldMkLst>
          <pc:docMk/>
          <pc:sldMk cId="4199608017" sldId="264"/>
        </pc:sldMkLst>
        <pc:spChg chg="mod">
          <ac:chgData name="AMIRUL IKHWAN FAIZI BIN JAMAL NASIR" userId="bac5abb5-7051-442e-b9f0-b5ef159d8b2b" providerId="ADAL" clId="{1F57ACD0-8188-4884-862A-FCDE48FB9E1C}" dt="2023-11-29T06:23:23.331" v="4848"/>
          <ac:spMkLst>
            <pc:docMk/>
            <pc:sldMk cId="4199608017" sldId="264"/>
            <ac:spMk id="7" creationId="{72450E71-E704-4ECC-9FF2-E65613346E64}"/>
          </ac:spMkLst>
        </pc:spChg>
        <pc:spChg chg="del">
          <ac:chgData name="AMIRUL IKHWAN FAIZI BIN JAMAL NASIR" userId="bac5abb5-7051-442e-b9f0-b5ef159d8b2b" providerId="ADAL" clId="{1F57ACD0-8188-4884-862A-FCDE48FB9E1C}" dt="2023-11-29T06:04:46.914" v="4619" actId="478"/>
          <ac:spMkLst>
            <pc:docMk/>
            <pc:sldMk cId="4199608017" sldId="264"/>
            <ac:spMk id="10" creationId="{9D88E4B2-7DA4-6A59-8AF8-DA082CBC5C19}"/>
          </ac:spMkLst>
        </pc:spChg>
        <pc:spChg chg="add mod">
          <ac:chgData name="AMIRUL IKHWAN FAIZI BIN JAMAL NASIR" userId="bac5abb5-7051-442e-b9f0-b5ef159d8b2b" providerId="ADAL" clId="{1F57ACD0-8188-4884-862A-FCDE48FB9E1C}" dt="2023-11-29T06:26:53.387" v="5076" actId="20577"/>
          <ac:spMkLst>
            <pc:docMk/>
            <pc:sldMk cId="4199608017" sldId="264"/>
            <ac:spMk id="13" creationId="{3CF3BED1-F721-EA29-8C94-ECB1F5E12966}"/>
          </ac:spMkLst>
        </pc:spChg>
        <pc:picChg chg="del">
          <ac:chgData name="AMIRUL IKHWAN FAIZI BIN JAMAL NASIR" userId="bac5abb5-7051-442e-b9f0-b5ef159d8b2b" providerId="ADAL" clId="{1F57ACD0-8188-4884-862A-FCDE48FB9E1C}" dt="2023-11-29T06:06:29.404" v="4645" actId="478"/>
          <ac:picMkLst>
            <pc:docMk/>
            <pc:sldMk cId="4199608017" sldId="264"/>
            <ac:picMk id="9" creationId="{048FEF64-3C14-15A4-2DB4-23130B947800}"/>
          </ac:picMkLst>
        </pc:picChg>
        <pc:picChg chg="add mod">
          <ac:chgData name="AMIRUL IKHWAN FAIZI BIN JAMAL NASIR" userId="bac5abb5-7051-442e-b9f0-b5ef159d8b2b" providerId="ADAL" clId="{1F57ACD0-8188-4884-862A-FCDE48FB9E1C}" dt="2023-11-29T06:06:46.375" v="4648" actId="1076"/>
          <ac:picMkLst>
            <pc:docMk/>
            <pc:sldMk cId="4199608017" sldId="264"/>
            <ac:picMk id="12" creationId="{888F59FC-B76F-EFA5-FD38-C95A4A497A46}"/>
          </ac:picMkLst>
        </pc:picChg>
      </pc:sldChg>
      <pc:sldChg chg="addSp modSp mod">
        <pc:chgData name="AMIRUL IKHWAN FAIZI BIN JAMAL NASIR" userId="bac5abb5-7051-442e-b9f0-b5ef159d8b2b" providerId="ADAL" clId="{1F57ACD0-8188-4884-862A-FCDE48FB9E1C}" dt="2023-11-29T06:13:08.171" v="4812" actId="1076"/>
        <pc:sldMkLst>
          <pc:docMk/>
          <pc:sldMk cId="2302779864" sldId="265"/>
        </pc:sldMkLst>
        <pc:spChg chg="mod">
          <ac:chgData name="AMIRUL IKHWAN FAIZI BIN JAMAL NASIR" userId="bac5abb5-7051-442e-b9f0-b5ef159d8b2b" providerId="ADAL" clId="{1F57ACD0-8188-4884-862A-FCDE48FB9E1C}" dt="2023-11-29T06:13:04.783" v="4811" actId="1076"/>
          <ac:spMkLst>
            <pc:docMk/>
            <pc:sldMk cId="2302779864" sldId="265"/>
            <ac:spMk id="2" creationId="{7DF69DF3-4779-5891-2326-684EFDBCD459}"/>
          </ac:spMkLst>
        </pc:spChg>
        <pc:picChg chg="add mod">
          <ac:chgData name="AMIRUL IKHWAN FAIZI BIN JAMAL NASIR" userId="bac5abb5-7051-442e-b9f0-b5ef159d8b2b" providerId="ADAL" clId="{1F57ACD0-8188-4884-862A-FCDE48FB9E1C}" dt="2023-11-29T06:13:08.171" v="4812" actId="1076"/>
          <ac:picMkLst>
            <pc:docMk/>
            <pc:sldMk cId="2302779864" sldId="265"/>
            <ac:picMk id="3" creationId="{E66BCB8F-AF0F-86DD-7E3B-8971D3165155}"/>
          </ac:picMkLst>
        </pc:picChg>
      </pc:sldChg>
      <pc:sldChg chg="addSp delSp modSp mod">
        <pc:chgData name="AMIRUL IKHWAN FAIZI BIN JAMAL NASIR" userId="bac5abb5-7051-442e-b9f0-b5ef159d8b2b" providerId="ADAL" clId="{1F57ACD0-8188-4884-862A-FCDE48FB9E1C}" dt="2023-11-29T06:14:52.865" v="4846" actId="1076"/>
        <pc:sldMkLst>
          <pc:docMk/>
          <pc:sldMk cId="1269894609" sldId="266"/>
        </pc:sldMkLst>
        <pc:spChg chg="mod">
          <ac:chgData name="AMIRUL IKHWAN FAIZI BIN JAMAL NASIR" userId="bac5abb5-7051-442e-b9f0-b5ef159d8b2b" providerId="ADAL" clId="{1F57ACD0-8188-4884-862A-FCDE48FB9E1C}" dt="2023-11-29T06:14:25.062" v="4839" actId="20577"/>
          <ac:spMkLst>
            <pc:docMk/>
            <pc:sldMk cId="1269894609" sldId="266"/>
            <ac:spMk id="2" creationId="{7DF69DF3-4779-5891-2326-684EFDBCD459}"/>
          </ac:spMkLst>
        </pc:spChg>
        <pc:picChg chg="del">
          <ac:chgData name="AMIRUL IKHWAN FAIZI BIN JAMAL NASIR" userId="bac5abb5-7051-442e-b9f0-b5ef159d8b2b" providerId="ADAL" clId="{1F57ACD0-8188-4884-862A-FCDE48FB9E1C}" dt="2023-11-29T06:14:51.098" v="4845" actId="478"/>
          <ac:picMkLst>
            <pc:docMk/>
            <pc:sldMk cId="1269894609" sldId="266"/>
            <ac:picMk id="3" creationId="{E66BCB8F-AF0F-86DD-7E3B-8971D3165155}"/>
          </ac:picMkLst>
        </pc:picChg>
        <pc:picChg chg="add mod">
          <ac:chgData name="AMIRUL IKHWAN FAIZI BIN JAMAL NASIR" userId="bac5abb5-7051-442e-b9f0-b5ef159d8b2b" providerId="ADAL" clId="{1F57ACD0-8188-4884-862A-FCDE48FB9E1C}" dt="2023-11-29T06:14:52.865" v="4846" actId="1076"/>
          <ac:picMkLst>
            <pc:docMk/>
            <pc:sldMk cId="1269894609" sldId="266"/>
            <ac:picMk id="4" creationId="{3F3A5473-FA4C-D2C9-EA1D-06EEF682E5BC}"/>
          </ac:picMkLst>
        </pc:picChg>
      </pc:sldChg>
      <pc:sldChg chg="addSp delSp modSp mod">
        <pc:chgData name="AMIRUL IKHWAN FAIZI BIN JAMAL NASIR" userId="bac5abb5-7051-442e-b9f0-b5ef159d8b2b" providerId="ADAL" clId="{1F57ACD0-8188-4884-862A-FCDE48FB9E1C}" dt="2023-11-29T08:37:37.850" v="7017" actId="20577"/>
        <pc:sldMkLst>
          <pc:docMk/>
          <pc:sldMk cId="2952289720" sldId="267"/>
        </pc:sldMkLst>
        <pc:spChg chg="add mod">
          <ac:chgData name="AMIRUL IKHWAN FAIZI BIN JAMAL NASIR" userId="bac5abb5-7051-442e-b9f0-b5ef159d8b2b" providerId="ADAL" clId="{1F57ACD0-8188-4884-862A-FCDE48FB9E1C}" dt="2023-11-29T08:37:13.971" v="7004" actId="20577"/>
          <ac:spMkLst>
            <pc:docMk/>
            <pc:sldMk cId="2952289720" sldId="267"/>
            <ac:spMk id="9" creationId="{1CEEFEB0-9C8A-18F5-21CE-8AE372B8C00C}"/>
          </ac:spMkLst>
        </pc:spChg>
        <pc:spChg chg="del">
          <ac:chgData name="AMIRUL IKHWAN FAIZI BIN JAMAL NASIR" userId="bac5abb5-7051-442e-b9f0-b5ef159d8b2b" providerId="ADAL" clId="{1F57ACD0-8188-4884-862A-FCDE48FB9E1C}" dt="2023-11-29T08:18:28.839" v="6020" actId="478"/>
          <ac:spMkLst>
            <pc:docMk/>
            <pc:sldMk cId="2952289720" sldId="267"/>
            <ac:spMk id="11" creationId="{417F76D8-48C0-2BA4-273F-0B63FEF18E63}"/>
          </ac:spMkLst>
        </pc:spChg>
        <pc:spChg chg="del">
          <ac:chgData name="AMIRUL IKHWAN FAIZI BIN JAMAL NASIR" userId="bac5abb5-7051-442e-b9f0-b5ef159d8b2b" providerId="ADAL" clId="{1F57ACD0-8188-4884-862A-FCDE48FB9E1C}" dt="2023-11-29T08:18:28.839" v="6020" actId="478"/>
          <ac:spMkLst>
            <pc:docMk/>
            <pc:sldMk cId="2952289720" sldId="267"/>
            <ac:spMk id="12" creationId="{EA961E9A-6D17-0E4E-DDDB-06E5B3C1C9D7}"/>
          </ac:spMkLst>
        </pc:spChg>
        <pc:spChg chg="add mod">
          <ac:chgData name="AMIRUL IKHWAN FAIZI BIN JAMAL NASIR" userId="bac5abb5-7051-442e-b9f0-b5ef159d8b2b" providerId="ADAL" clId="{1F57ACD0-8188-4884-862A-FCDE48FB9E1C}" dt="2023-11-29T08:37:37.850" v="7017" actId="20577"/>
          <ac:spMkLst>
            <pc:docMk/>
            <pc:sldMk cId="2952289720" sldId="267"/>
            <ac:spMk id="13" creationId="{A907D897-D4CC-3E86-124A-D7B6EBC47C59}"/>
          </ac:spMkLst>
        </pc:spChg>
        <pc:spChg chg="del">
          <ac:chgData name="AMIRUL IKHWAN FAIZI BIN JAMAL NASIR" userId="bac5abb5-7051-442e-b9f0-b5ef159d8b2b" providerId="ADAL" clId="{1F57ACD0-8188-4884-862A-FCDE48FB9E1C}" dt="2023-11-29T08:32:14.722" v="6752" actId="478"/>
          <ac:spMkLst>
            <pc:docMk/>
            <pc:sldMk cId="2952289720" sldId="267"/>
            <ac:spMk id="15" creationId="{8333DFA1-CAC9-7436-3357-D1C9698148C9}"/>
          </ac:spMkLst>
        </pc:spChg>
        <pc:spChg chg="del">
          <ac:chgData name="AMIRUL IKHWAN FAIZI BIN JAMAL NASIR" userId="bac5abb5-7051-442e-b9f0-b5ef159d8b2b" providerId="ADAL" clId="{1F57ACD0-8188-4884-862A-FCDE48FB9E1C}" dt="2023-11-29T08:32:13" v="6751" actId="478"/>
          <ac:spMkLst>
            <pc:docMk/>
            <pc:sldMk cId="2952289720" sldId="267"/>
            <ac:spMk id="20" creationId="{6967EBA2-1A0E-207D-246A-B1B73A92F6DC}"/>
          </ac:spMkLst>
        </pc:spChg>
        <pc:picChg chg="add mod">
          <ac:chgData name="AMIRUL IKHWAN FAIZI BIN JAMAL NASIR" userId="bac5abb5-7051-442e-b9f0-b5ef159d8b2b" providerId="ADAL" clId="{1F57ACD0-8188-4884-862A-FCDE48FB9E1C}" dt="2023-11-29T08:18:58.783" v="6027" actId="1076"/>
          <ac:picMkLst>
            <pc:docMk/>
            <pc:sldMk cId="2952289720" sldId="267"/>
            <ac:picMk id="7" creationId="{58E00957-5BE8-69CD-FA55-FF63018F6ABB}"/>
          </ac:picMkLst>
        </pc:picChg>
        <pc:picChg chg="del">
          <ac:chgData name="AMIRUL IKHWAN FAIZI BIN JAMAL NASIR" userId="bac5abb5-7051-442e-b9f0-b5ef159d8b2b" providerId="ADAL" clId="{1F57ACD0-8188-4884-862A-FCDE48FB9E1C}" dt="2023-11-29T08:18:30.224" v="6021" actId="478"/>
          <ac:picMkLst>
            <pc:docMk/>
            <pc:sldMk cId="2952289720" sldId="267"/>
            <ac:picMk id="10" creationId="{2C5D5E0D-D10F-00A2-F57F-CD45B87F4E6A}"/>
          </ac:picMkLst>
        </pc:picChg>
      </pc:sldChg>
      <pc:sldMasterChg chg="modSp modSldLayout">
        <pc:chgData name="AMIRUL IKHWAN FAIZI BIN JAMAL NASIR" userId="bac5abb5-7051-442e-b9f0-b5ef159d8b2b" providerId="ADAL" clId="{1F57ACD0-8188-4884-862A-FCDE48FB9E1C}" dt="2023-11-25T01:54:47.694" v="313"/>
        <pc:sldMasterMkLst>
          <pc:docMk/>
          <pc:sldMasterMk cId="3205733153" sldId="2147483696"/>
        </pc:sldMasterMkLst>
        <pc:spChg chg="mod">
          <ac:chgData name="AMIRUL IKHWAN FAIZI BIN JAMAL NASIR" userId="bac5abb5-7051-442e-b9f0-b5ef159d8b2b" providerId="ADAL" clId="{1F57ACD0-8188-4884-862A-FCDE48FB9E1C}" dt="2023-11-25T01:54:47.694" v="313"/>
          <ac:spMkLst>
            <pc:docMk/>
            <pc:sldMasterMk cId="3205733153" sldId="2147483696"/>
            <ac:spMk id="2" creationId="{00000000-0000-0000-0000-000000000000}"/>
          </ac:spMkLst>
        </pc:spChg>
        <pc:spChg chg="mod">
          <ac:chgData name="AMIRUL IKHWAN FAIZI BIN JAMAL NASIR" userId="bac5abb5-7051-442e-b9f0-b5ef159d8b2b" providerId="ADAL" clId="{1F57ACD0-8188-4884-862A-FCDE48FB9E1C}" dt="2023-11-25T01:54:47.694" v="313"/>
          <ac:spMkLst>
            <pc:docMk/>
            <pc:sldMasterMk cId="3205733153" sldId="2147483696"/>
            <ac:spMk id="3" creationId="{00000000-0000-0000-0000-000000000000}"/>
          </ac:spMkLst>
        </pc:spChg>
        <pc:spChg chg="mod">
          <ac:chgData name="AMIRUL IKHWAN FAIZI BIN JAMAL NASIR" userId="bac5abb5-7051-442e-b9f0-b5ef159d8b2b" providerId="ADAL" clId="{1F57ACD0-8188-4884-862A-FCDE48FB9E1C}" dt="2023-11-25T01:54:47.694" v="313"/>
          <ac:spMkLst>
            <pc:docMk/>
            <pc:sldMasterMk cId="3205733153" sldId="2147483696"/>
            <ac:spMk id="4" creationId="{00000000-0000-0000-0000-000000000000}"/>
          </ac:spMkLst>
        </pc:spChg>
        <pc:spChg chg="mod">
          <ac:chgData name="AMIRUL IKHWAN FAIZI BIN JAMAL NASIR" userId="bac5abb5-7051-442e-b9f0-b5ef159d8b2b" providerId="ADAL" clId="{1F57ACD0-8188-4884-862A-FCDE48FB9E1C}" dt="2023-11-25T01:54:47.694" v="313"/>
          <ac:spMkLst>
            <pc:docMk/>
            <pc:sldMasterMk cId="3205733153" sldId="2147483696"/>
            <ac:spMk id="5" creationId="{00000000-0000-0000-0000-000000000000}"/>
          </ac:spMkLst>
        </pc:spChg>
        <pc:spChg chg="mod">
          <ac:chgData name="AMIRUL IKHWAN FAIZI BIN JAMAL NASIR" userId="bac5abb5-7051-442e-b9f0-b5ef159d8b2b" providerId="ADAL" clId="{1F57ACD0-8188-4884-862A-FCDE48FB9E1C}" dt="2023-11-25T01:54:47.694" v="313"/>
          <ac:spMkLst>
            <pc:docMk/>
            <pc:sldMasterMk cId="3205733153" sldId="2147483696"/>
            <ac:spMk id="6" creationId="{00000000-0000-0000-0000-000000000000}"/>
          </ac:spMkLst>
        </pc:spChg>
        <pc:sldLayoutChg chg="modSp">
          <pc:chgData name="AMIRUL IKHWAN FAIZI BIN JAMAL NASIR" userId="bac5abb5-7051-442e-b9f0-b5ef159d8b2b" providerId="ADAL" clId="{1F57ACD0-8188-4884-862A-FCDE48FB9E1C}" dt="2023-11-25T01:54:47.694" v="313"/>
          <pc:sldLayoutMkLst>
            <pc:docMk/>
            <pc:sldMasterMk cId="3205733153" sldId="2147483696"/>
            <pc:sldLayoutMk cId="2667336099" sldId="2147483697"/>
          </pc:sldLayoutMkLst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2667336099" sldId="2147483697"/>
              <ac:spMk id="2" creationId="{00000000-0000-0000-0000-000000000000}"/>
            </ac:spMkLst>
          </pc:spChg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2667336099" sldId="2147483697"/>
              <ac:spMk id="3" creationId="{00000000-0000-0000-0000-000000000000}"/>
            </ac:spMkLst>
          </pc:spChg>
        </pc:sldLayoutChg>
        <pc:sldLayoutChg chg="modSp">
          <pc:chgData name="AMIRUL IKHWAN FAIZI BIN JAMAL NASIR" userId="bac5abb5-7051-442e-b9f0-b5ef159d8b2b" providerId="ADAL" clId="{1F57ACD0-8188-4884-862A-FCDE48FB9E1C}" dt="2023-11-25T01:54:47.694" v="313"/>
          <pc:sldLayoutMkLst>
            <pc:docMk/>
            <pc:sldMasterMk cId="3205733153" sldId="2147483696"/>
            <pc:sldLayoutMk cId="1755343416" sldId="2147483699"/>
          </pc:sldLayoutMkLst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1755343416" sldId="2147483699"/>
              <ac:spMk id="2" creationId="{00000000-0000-0000-0000-000000000000}"/>
            </ac:spMkLst>
          </pc:spChg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1755343416" sldId="2147483699"/>
              <ac:spMk id="3" creationId="{00000000-0000-0000-0000-000000000000}"/>
            </ac:spMkLst>
          </pc:spChg>
        </pc:sldLayoutChg>
        <pc:sldLayoutChg chg="modSp">
          <pc:chgData name="AMIRUL IKHWAN FAIZI BIN JAMAL NASIR" userId="bac5abb5-7051-442e-b9f0-b5ef159d8b2b" providerId="ADAL" clId="{1F57ACD0-8188-4884-862A-FCDE48FB9E1C}" dt="2023-11-25T01:54:47.694" v="313"/>
          <pc:sldLayoutMkLst>
            <pc:docMk/>
            <pc:sldMasterMk cId="3205733153" sldId="2147483696"/>
            <pc:sldLayoutMk cId="579324595" sldId="2147483700"/>
          </pc:sldLayoutMkLst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579324595" sldId="2147483700"/>
              <ac:spMk id="3" creationId="{00000000-0000-0000-0000-000000000000}"/>
            </ac:spMkLst>
          </pc:spChg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579324595" sldId="2147483700"/>
              <ac:spMk id="4" creationId="{00000000-0000-0000-0000-000000000000}"/>
            </ac:spMkLst>
          </pc:spChg>
        </pc:sldLayoutChg>
        <pc:sldLayoutChg chg="modSp">
          <pc:chgData name="AMIRUL IKHWAN FAIZI BIN JAMAL NASIR" userId="bac5abb5-7051-442e-b9f0-b5ef159d8b2b" providerId="ADAL" clId="{1F57ACD0-8188-4884-862A-FCDE48FB9E1C}" dt="2023-11-25T01:54:47.694" v="313"/>
          <pc:sldLayoutMkLst>
            <pc:docMk/>
            <pc:sldMasterMk cId="3205733153" sldId="2147483696"/>
            <pc:sldLayoutMk cId="2547182168" sldId="2147483701"/>
          </pc:sldLayoutMkLst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2547182168" sldId="2147483701"/>
              <ac:spMk id="2" creationId="{00000000-0000-0000-0000-000000000000}"/>
            </ac:spMkLst>
          </pc:spChg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2547182168" sldId="2147483701"/>
              <ac:spMk id="3" creationId="{00000000-0000-0000-0000-000000000000}"/>
            </ac:spMkLst>
          </pc:spChg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2547182168" sldId="2147483701"/>
              <ac:spMk id="4" creationId="{00000000-0000-0000-0000-000000000000}"/>
            </ac:spMkLst>
          </pc:spChg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2547182168" sldId="2147483701"/>
              <ac:spMk id="5" creationId="{00000000-0000-0000-0000-000000000000}"/>
            </ac:spMkLst>
          </pc:spChg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2547182168" sldId="2147483701"/>
              <ac:spMk id="6" creationId="{00000000-0000-0000-0000-000000000000}"/>
            </ac:spMkLst>
          </pc:spChg>
        </pc:sldLayoutChg>
        <pc:sldLayoutChg chg="modSp">
          <pc:chgData name="AMIRUL IKHWAN FAIZI BIN JAMAL NASIR" userId="bac5abb5-7051-442e-b9f0-b5ef159d8b2b" providerId="ADAL" clId="{1F57ACD0-8188-4884-862A-FCDE48FB9E1C}" dt="2023-11-25T01:54:47.694" v="313"/>
          <pc:sldLayoutMkLst>
            <pc:docMk/>
            <pc:sldMasterMk cId="3205733153" sldId="2147483696"/>
            <pc:sldLayoutMk cId="2486776737" sldId="2147483704"/>
          </pc:sldLayoutMkLst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2486776737" sldId="2147483704"/>
              <ac:spMk id="2" creationId="{00000000-0000-0000-0000-000000000000}"/>
            </ac:spMkLst>
          </pc:spChg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2486776737" sldId="2147483704"/>
              <ac:spMk id="3" creationId="{00000000-0000-0000-0000-000000000000}"/>
            </ac:spMkLst>
          </pc:spChg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2486776737" sldId="2147483704"/>
              <ac:spMk id="4" creationId="{00000000-0000-0000-0000-000000000000}"/>
            </ac:spMkLst>
          </pc:spChg>
        </pc:sldLayoutChg>
        <pc:sldLayoutChg chg="modSp">
          <pc:chgData name="AMIRUL IKHWAN FAIZI BIN JAMAL NASIR" userId="bac5abb5-7051-442e-b9f0-b5ef159d8b2b" providerId="ADAL" clId="{1F57ACD0-8188-4884-862A-FCDE48FB9E1C}" dt="2023-11-25T01:54:47.694" v="313"/>
          <pc:sldLayoutMkLst>
            <pc:docMk/>
            <pc:sldMasterMk cId="3205733153" sldId="2147483696"/>
            <pc:sldLayoutMk cId="430658818" sldId="2147483705"/>
          </pc:sldLayoutMkLst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430658818" sldId="2147483705"/>
              <ac:spMk id="2" creationId="{00000000-0000-0000-0000-000000000000}"/>
            </ac:spMkLst>
          </pc:spChg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430658818" sldId="2147483705"/>
              <ac:spMk id="3" creationId="{00000000-0000-0000-0000-000000000000}"/>
            </ac:spMkLst>
          </pc:spChg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430658818" sldId="2147483705"/>
              <ac:spMk id="4" creationId="{00000000-0000-0000-0000-000000000000}"/>
            </ac:spMkLst>
          </pc:spChg>
        </pc:sldLayoutChg>
        <pc:sldLayoutChg chg="modSp">
          <pc:chgData name="AMIRUL IKHWAN FAIZI BIN JAMAL NASIR" userId="bac5abb5-7051-442e-b9f0-b5ef159d8b2b" providerId="ADAL" clId="{1F57ACD0-8188-4884-862A-FCDE48FB9E1C}" dt="2023-11-25T01:54:47.694" v="313"/>
          <pc:sldLayoutMkLst>
            <pc:docMk/>
            <pc:sldMasterMk cId="3205733153" sldId="2147483696"/>
            <pc:sldLayoutMk cId="2659778377" sldId="2147483707"/>
          </pc:sldLayoutMkLst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2659778377" sldId="2147483707"/>
              <ac:spMk id="2" creationId="{00000000-0000-0000-0000-000000000000}"/>
            </ac:spMkLst>
          </pc:spChg>
          <pc:spChg chg="mod">
            <ac:chgData name="AMIRUL IKHWAN FAIZI BIN JAMAL NASIR" userId="bac5abb5-7051-442e-b9f0-b5ef159d8b2b" providerId="ADAL" clId="{1F57ACD0-8188-4884-862A-FCDE48FB9E1C}" dt="2023-11-25T01:54:47.694" v="313"/>
            <ac:spMkLst>
              <pc:docMk/>
              <pc:sldMasterMk cId="3205733153" sldId="2147483696"/>
              <pc:sldLayoutMk cId="2659778377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AMIRUL IKHWAN FAIZI BIN JAMAL NASIR" userId="bac5abb5-7051-442e-b9f0-b5ef159d8b2b" providerId="ADAL" clId="{C33D905A-7826-48D3-B738-C23B7A471BA5}"/>
    <pc:docChg chg="undo custSel addSld delSld modSld">
      <pc:chgData name="AMIRUL IKHWAN FAIZI BIN JAMAL NASIR" userId="bac5abb5-7051-442e-b9f0-b5ef159d8b2b" providerId="ADAL" clId="{C33D905A-7826-48D3-B738-C23B7A471BA5}" dt="2023-12-16T06:53:00.380" v="313" actId="478"/>
      <pc:docMkLst>
        <pc:docMk/>
      </pc:docMkLst>
      <pc:sldChg chg="modSp mod">
        <pc:chgData name="AMIRUL IKHWAN FAIZI BIN JAMAL NASIR" userId="bac5abb5-7051-442e-b9f0-b5ef159d8b2b" providerId="ADAL" clId="{C33D905A-7826-48D3-B738-C23B7A471BA5}" dt="2023-12-15T14:41:32.776" v="27" actId="20577"/>
        <pc:sldMkLst>
          <pc:docMk/>
          <pc:sldMk cId="996887338" sldId="258"/>
        </pc:sldMkLst>
        <pc:spChg chg="mod">
          <ac:chgData name="AMIRUL IKHWAN FAIZI BIN JAMAL NASIR" userId="bac5abb5-7051-442e-b9f0-b5ef159d8b2b" providerId="ADAL" clId="{C33D905A-7826-48D3-B738-C23B7A471BA5}" dt="2023-12-15T14:41:32.776" v="27" actId="20577"/>
          <ac:spMkLst>
            <pc:docMk/>
            <pc:sldMk cId="996887338" sldId="258"/>
            <ac:spMk id="2" creationId="{7DF69DF3-4779-5891-2326-684EFDBCD459}"/>
          </ac:spMkLst>
        </pc:spChg>
      </pc:sldChg>
      <pc:sldChg chg="del">
        <pc:chgData name="AMIRUL IKHWAN FAIZI BIN JAMAL NASIR" userId="bac5abb5-7051-442e-b9f0-b5ef159d8b2b" providerId="ADAL" clId="{C33D905A-7826-48D3-B738-C23B7A471BA5}" dt="2023-12-15T14:42:00.494" v="28" actId="2696"/>
        <pc:sldMkLst>
          <pc:docMk/>
          <pc:sldMk cId="4032684651" sldId="259"/>
        </pc:sldMkLst>
      </pc:sldChg>
      <pc:sldChg chg="del">
        <pc:chgData name="AMIRUL IKHWAN FAIZI BIN JAMAL NASIR" userId="bac5abb5-7051-442e-b9f0-b5ef159d8b2b" providerId="ADAL" clId="{C33D905A-7826-48D3-B738-C23B7A471BA5}" dt="2023-12-15T14:42:00.494" v="28" actId="2696"/>
        <pc:sldMkLst>
          <pc:docMk/>
          <pc:sldMk cId="3979916939" sldId="260"/>
        </pc:sldMkLst>
      </pc:sldChg>
      <pc:sldChg chg="del">
        <pc:chgData name="AMIRUL IKHWAN FAIZI BIN JAMAL NASIR" userId="bac5abb5-7051-442e-b9f0-b5ef159d8b2b" providerId="ADAL" clId="{C33D905A-7826-48D3-B738-C23B7A471BA5}" dt="2023-12-15T14:42:00.494" v="28" actId="2696"/>
        <pc:sldMkLst>
          <pc:docMk/>
          <pc:sldMk cId="413461501" sldId="261"/>
        </pc:sldMkLst>
      </pc:sldChg>
      <pc:sldChg chg="addSp delSp modSp new mod">
        <pc:chgData name="AMIRUL IKHWAN FAIZI BIN JAMAL NASIR" userId="bac5abb5-7051-442e-b9f0-b5ef159d8b2b" providerId="ADAL" clId="{C33D905A-7826-48D3-B738-C23B7A471BA5}" dt="2023-12-16T06:53:00.380" v="313" actId="478"/>
        <pc:sldMkLst>
          <pc:docMk/>
          <pc:sldMk cId="938581084" sldId="263"/>
        </pc:sldMkLst>
        <pc:spChg chg="add mod">
          <ac:chgData name="AMIRUL IKHWAN FAIZI BIN JAMAL NASIR" userId="bac5abb5-7051-442e-b9f0-b5ef159d8b2b" providerId="ADAL" clId="{C33D905A-7826-48D3-B738-C23B7A471BA5}" dt="2023-12-15T14:42:11.711" v="31" actId="1076"/>
          <ac:spMkLst>
            <pc:docMk/>
            <pc:sldMk cId="938581084" sldId="263"/>
            <ac:spMk id="3" creationId="{0DD31318-C4AD-EFFF-DE17-8E2F7B03AF6C}"/>
          </ac:spMkLst>
        </pc:spChg>
        <pc:spChg chg="mod">
          <ac:chgData name="AMIRUL IKHWAN FAIZI BIN JAMAL NASIR" userId="bac5abb5-7051-442e-b9f0-b5ef159d8b2b" providerId="ADAL" clId="{C33D905A-7826-48D3-B738-C23B7A471BA5}" dt="2023-12-15T14:42:08.513" v="30"/>
          <ac:spMkLst>
            <pc:docMk/>
            <pc:sldMk cId="938581084" sldId="263"/>
            <ac:spMk id="7" creationId="{E0ECDB99-75F0-659C-A9AC-3EAE7C8E9FD5}"/>
          </ac:spMkLst>
        </pc:spChg>
        <pc:spChg chg="add mod">
          <ac:chgData name="AMIRUL IKHWAN FAIZI BIN JAMAL NASIR" userId="bac5abb5-7051-442e-b9f0-b5ef159d8b2b" providerId="ADAL" clId="{C33D905A-7826-48D3-B738-C23B7A471BA5}" dt="2023-12-15T14:42:11.711" v="31" actId="1076"/>
          <ac:spMkLst>
            <pc:docMk/>
            <pc:sldMk cId="938581084" sldId="263"/>
            <ac:spMk id="8" creationId="{0B7F85A6-833A-7420-0DC2-897519101E5E}"/>
          </ac:spMkLst>
        </pc:spChg>
        <pc:spChg chg="add mod">
          <ac:chgData name="AMIRUL IKHWAN FAIZI BIN JAMAL NASIR" userId="bac5abb5-7051-442e-b9f0-b5ef159d8b2b" providerId="ADAL" clId="{C33D905A-7826-48D3-B738-C23B7A471BA5}" dt="2023-12-15T14:42:50.584" v="86" actId="14100"/>
          <ac:spMkLst>
            <pc:docMk/>
            <pc:sldMk cId="938581084" sldId="263"/>
            <ac:spMk id="9" creationId="{DA0DD1F1-FC5D-2E73-A3E4-04FF70B1A557}"/>
          </ac:spMkLst>
        </pc:spChg>
        <pc:spChg chg="add mod">
          <ac:chgData name="AMIRUL IKHWAN FAIZI BIN JAMAL NASIR" userId="bac5abb5-7051-442e-b9f0-b5ef159d8b2b" providerId="ADAL" clId="{C33D905A-7826-48D3-B738-C23B7A471BA5}" dt="2023-12-15T14:44:05.162" v="108" actId="1076"/>
          <ac:spMkLst>
            <pc:docMk/>
            <pc:sldMk cId="938581084" sldId="263"/>
            <ac:spMk id="10" creationId="{0C3DE82C-E999-9F68-D2F3-A299F3AF1360}"/>
          </ac:spMkLst>
        </pc:spChg>
        <pc:spChg chg="add del mod">
          <ac:chgData name="AMIRUL IKHWAN FAIZI BIN JAMAL NASIR" userId="bac5abb5-7051-442e-b9f0-b5ef159d8b2b" providerId="ADAL" clId="{C33D905A-7826-48D3-B738-C23B7A471BA5}" dt="2023-12-15T14:44:38.123" v="131" actId="478"/>
          <ac:spMkLst>
            <pc:docMk/>
            <pc:sldMk cId="938581084" sldId="263"/>
            <ac:spMk id="11" creationId="{D49AB4CC-0562-7A6D-795C-45C71D333BC6}"/>
          </ac:spMkLst>
        </pc:spChg>
        <pc:spChg chg="add mod">
          <ac:chgData name="AMIRUL IKHWAN FAIZI BIN JAMAL NASIR" userId="bac5abb5-7051-442e-b9f0-b5ef159d8b2b" providerId="ADAL" clId="{C33D905A-7826-48D3-B738-C23B7A471BA5}" dt="2023-12-15T14:47:31.308" v="235" actId="1076"/>
          <ac:spMkLst>
            <pc:docMk/>
            <pc:sldMk cId="938581084" sldId="263"/>
            <ac:spMk id="12" creationId="{E6C8C235-063C-4274-A7A4-1484A51DFBDC}"/>
          </ac:spMkLst>
        </pc:spChg>
        <pc:spChg chg="add del mod">
          <ac:chgData name="AMIRUL IKHWAN FAIZI BIN JAMAL NASIR" userId="bac5abb5-7051-442e-b9f0-b5ef159d8b2b" providerId="ADAL" clId="{C33D905A-7826-48D3-B738-C23B7A471BA5}" dt="2023-12-16T06:53:00.380" v="313" actId="478"/>
          <ac:spMkLst>
            <pc:docMk/>
            <pc:sldMk cId="938581084" sldId="263"/>
            <ac:spMk id="13" creationId="{DF42E68A-3608-EE8B-276A-5069C69E7F2E}"/>
          </ac:spMkLst>
        </pc:spChg>
        <pc:spChg chg="add del mod">
          <ac:chgData name="AMIRUL IKHWAN FAIZI BIN JAMAL NASIR" userId="bac5abb5-7051-442e-b9f0-b5ef159d8b2b" providerId="ADAL" clId="{C33D905A-7826-48D3-B738-C23B7A471BA5}" dt="2023-12-16T06:52:58.656" v="311" actId="478"/>
          <ac:spMkLst>
            <pc:docMk/>
            <pc:sldMk cId="938581084" sldId="263"/>
            <ac:spMk id="14" creationId="{7C7E4357-C18B-C9F2-F939-52EFE31383F9}"/>
          </ac:spMkLst>
        </pc:spChg>
        <pc:grpChg chg="add mod">
          <ac:chgData name="AMIRUL IKHWAN FAIZI BIN JAMAL NASIR" userId="bac5abb5-7051-442e-b9f0-b5ef159d8b2b" providerId="ADAL" clId="{C33D905A-7826-48D3-B738-C23B7A471BA5}" dt="2023-12-15T14:42:11.711" v="31" actId="1076"/>
          <ac:grpSpMkLst>
            <pc:docMk/>
            <pc:sldMk cId="938581084" sldId="263"/>
            <ac:grpSpMk id="5" creationId="{C8E8C737-1251-ECAF-C180-ECAFA670C4D2}"/>
          </ac:grpSpMkLst>
        </pc:grpChg>
        <pc:picChg chg="add mod">
          <ac:chgData name="AMIRUL IKHWAN FAIZI BIN JAMAL NASIR" userId="bac5abb5-7051-442e-b9f0-b5ef159d8b2b" providerId="ADAL" clId="{C33D905A-7826-48D3-B738-C23B7A471BA5}" dt="2023-12-15T14:42:11.711" v="31" actId="1076"/>
          <ac:picMkLst>
            <pc:docMk/>
            <pc:sldMk cId="938581084" sldId="263"/>
            <ac:picMk id="4" creationId="{4DE3ED04-8C84-1BBF-DDFF-8C9FC1663BB6}"/>
          </ac:picMkLst>
        </pc:picChg>
        <pc:picChg chg="mod">
          <ac:chgData name="AMIRUL IKHWAN FAIZI BIN JAMAL NASIR" userId="bac5abb5-7051-442e-b9f0-b5ef159d8b2b" providerId="ADAL" clId="{C33D905A-7826-48D3-B738-C23B7A471BA5}" dt="2023-12-15T14:42:08.513" v="30"/>
          <ac:picMkLst>
            <pc:docMk/>
            <pc:sldMk cId="938581084" sldId="263"/>
            <ac:picMk id="6" creationId="{02D3FD77-9287-6567-110A-03E729038F01}"/>
          </ac:picMkLst>
        </pc:picChg>
      </pc:sldChg>
      <pc:sldChg chg="del">
        <pc:chgData name="AMIRUL IKHWAN FAIZI BIN JAMAL NASIR" userId="bac5abb5-7051-442e-b9f0-b5ef159d8b2b" providerId="ADAL" clId="{C33D905A-7826-48D3-B738-C23B7A471BA5}" dt="2023-12-15T14:42:00.494" v="28" actId="2696"/>
        <pc:sldMkLst>
          <pc:docMk/>
          <pc:sldMk cId="4017784347" sldId="263"/>
        </pc:sldMkLst>
      </pc:sldChg>
      <pc:sldChg chg="del">
        <pc:chgData name="AMIRUL IKHWAN FAIZI BIN JAMAL NASIR" userId="bac5abb5-7051-442e-b9f0-b5ef159d8b2b" providerId="ADAL" clId="{C33D905A-7826-48D3-B738-C23B7A471BA5}" dt="2023-12-15T14:42:00.494" v="28" actId="2696"/>
        <pc:sldMkLst>
          <pc:docMk/>
          <pc:sldMk cId="4199608017" sldId="264"/>
        </pc:sldMkLst>
      </pc:sldChg>
      <pc:sldChg chg="del">
        <pc:chgData name="AMIRUL IKHWAN FAIZI BIN JAMAL NASIR" userId="bac5abb5-7051-442e-b9f0-b5ef159d8b2b" providerId="ADAL" clId="{C33D905A-7826-48D3-B738-C23B7A471BA5}" dt="2023-12-15T14:42:00.494" v="28" actId="2696"/>
        <pc:sldMkLst>
          <pc:docMk/>
          <pc:sldMk cId="2302779864" sldId="265"/>
        </pc:sldMkLst>
      </pc:sldChg>
      <pc:sldChg chg="del">
        <pc:chgData name="AMIRUL IKHWAN FAIZI BIN JAMAL NASIR" userId="bac5abb5-7051-442e-b9f0-b5ef159d8b2b" providerId="ADAL" clId="{C33D905A-7826-48D3-B738-C23B7A471BA5}" dt="2023-12-15T14:42:00.494" v="28" actId="2696"/>
        <pc:sldMkLst>
          <pc:docMk/>
          <pc:sldMk cId="1269894609" sldId="266"/>
        </pc:sldMkLst>
      </pc:sldChg>
      <pc:sldChg chg="del">
        <pc:chgData name="AMIRUL IKHWAN FAIZI BIN JAMAL NASIR" userId="bac5abb5-7051-442e-b9f0-b5ef159d8b2b" providerId="ADAL" clId="{C33D905A-7826-48D3-B738-C23B7A471BA5}" dt="2023-12-15T14:42:00.494" v="28" actId="2696"/>
        <pc:sldMkLst>
          <pc:docMk/>
          <pc:sldMk cId="295228972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A363-FA35-4540-81A4-D72D6FA69B52}" type="datetimeFigureOut">
              <a:rPr lang="en-MY" smtClean="0"/>
              <a:t>20/2/2024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85052-15BA-46A1-BAA2-926EB380EC6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031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2678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1pPr>
    <a:lvl2pPr marL="701340" algn="l" defTabSz="1402678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2pPr>
    <a:lvl3pPr marL="1402678" algn="l" defTabSz="1402678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3pPr>
    <a:lvl4pPr marL="2104017" algn="l" defTabSz="1402678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4pPr>
    <a:lvl5pPr marL="2805355" algn="l" defTabSz="1402678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5pPr>
    <a:lvl6pPr marL="3506695" algn="l" defTabSz="1402678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6pPr>
    <a:lvl7pPr marL="4208033" algn="l" defTabSz="1402678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7pPr>
    <a:lvl8pPr marL="4909373" algn="l" defTabSz="1402678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8pPr>
    <a:lvl9pPr marL="5610711" algn="l" defTabSz="1402678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338516"/>
            <a:ext cx="9715500" cy="497472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7505080"/>
            <a:ext cx="8572500" cy="3449888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3441-5B43-4D39-A5BC-9BCBF92EC9E3}" type="datetime1">
              <a:rPr lang="en-MY" smtClean="0"/>
              <a:t>20/2/2024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71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9ADA-3FFE-4DC6-8F55-F1418512809C}" type="datetime1">
              <a:rPr lang="en-MY" smtClean="0"/>
              <a:t>20/2/2024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640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760761"/>
            <a:ext cx="2464594" cy="121093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760761"/>
            <a:ext cx="7250906" cy="121093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36DE-BA3D-435C-B84A-9BC671C4ABA7}" type="datetime1">
              <a:rPr lang="en-MY" smtClean="0"/>
              <a:t>20/2/2024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14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5F53-906B-4FC1-ADF2-8C4BA3728050}" type="datetime1">
              <a:rPr lang="en-MY" smtClean="0"/>
              <a:t>20/2/2024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78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3562353"/>
            <a:ext cx="9858375" cy="5943863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9562447"/>
            <a:ext cx="9858375" cy="3125737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9D3B-3912-4DB7-BE80-7C9EEEA3EA9E}" type="datetime1">
              <a:rPr lang="en-MY" smtClean="0"/>
              <a:t>20/2/2024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239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803808"/>
            <a:ext cx="4857750" cy="90662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803808"/>
            <a:ext cx="4857750" cy="90662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B73D-6A27-4E54-8B25-0FFB595F60A7}" type="datetime1">
              <a:rPr lang="en-MY" smtClean="0"/>
              <a:t>20/2/2024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10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0765"/>
            <a:ext cx="9858375" cy="276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3502812"/>
            <a:ext cx="4835425" cy="171667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5219486"/>
            <a:ext cx="4835425" cy="7677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3502812"/>
            <a:ext cx="4859239" cy="171667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5219486"/>
            <a:ext cx="4859239" cy="7677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9EB9-4F6B-44DF-9CD0-1698C3DD5293}" type="datetime1">
              <a:rPr lang="en-MY" smtClean="0"/>
              <a:t>20/2/2024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368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A82-79B9-4D6A-A379-A314C75270F5}" type="datetime1">
              <a:rPr lang="en-MY" smtClean="0"/>
              <a:t>20/2/2024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818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4F8C-74EF-4C02-B9E2-25AC47792A5F}" type="datetime1">
              <a:rPr lang="en-MY" smtClean="0"/>
              <a:t>20/2/2024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953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952606"/>
            <a:ext cx="3686473" cy="333412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2057367"/>
            <a:ext cx="5786438" cy="1015451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4286726"/>
            <a:ext cx="3686473" cy="7941691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4DDD-6829-41EE-9A93-9B83B704D8E6}" type="datetime1">
              <a:rPr lang="en-MY" smtClean="0"/>
              <a:t>20/2/2024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242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952606"/>
            <a:ext cx="3686473" cy="333412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2057367"/>
            <a:ext cx="5786438" cy="10154514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4286726"/>
            <a:ext cx="3686473" cy="7941691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E6562-C3CC-4C1E-AC0A-713603F70A5F}" type="datetime1">
              <a:rPr lang="en-MY" smtClean="0"/>
              <a:t>20/2/2024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45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760765"/>
            <a:ext cx="9858375" cy="2761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803808"/>
            <a:ext cx="9858375" cy="906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3243871"/>
            <a:ext cx="2571750" cy="760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2595-E7A2-4A11-9662-514DA9CE0E6B}" type="datetime1">
              <a:rPr lang="en-MY" smtClean="0"/>
              <a:t>20/2/2024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3243871"/>
            <a:ext cx="3857625" cy="760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3243871"/>
            <a:ext cx="2571750" cy="760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3D28-2E1F-4F0A-A7AC-E2CF4FDEFF5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79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790488-3AC5-B6A9-2874-C6A949C3D24E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9" descr="End with solid fill">
            <a:extLst>
              <a:ext uri="{FF2B5EF4-FFF2-40B4-BE49-F238E27FC236}">
                <a16:creationId xmlns:a16="http://schemas.microsoft.com/office/drawing/2014/main" id="{BE4E537E-0897-92EF-99DD-4FE6B6820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38" y="12159533"/>
            <a:ext cx="818762" cy="81876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C1EAE-52EE-FAF7-7F45-5997A71D5AC3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12" name="Picture 11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F62E7CD6-446B-5FF3-8498-A96984AC1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74C695-AEFC-7FC2-1E06-EB0A8E712522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6321193E-2A2F-C4A0-3288-BB800F32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5319" y="13243876"/>
            <a:ext cx="2225800" cy="760762"/>
          </a:xfrm>
        </p:spPr>
        <p:txBody>
          <a:bodyPr/>
          <a:lstStyle/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F69DF3-4779-5891-2326-684EFDBCD459}"/>
              </a:ext>
            </a:extLst>
          </p:cNvPr>
          <p:cNvSpPr/>
          <p:nvPr/>
        </p:nvSpPr>
        <p:spPr>
          <a:xfrm>
            <a:off x="1999240" y="2702683"/>
            <a:ext cx="7431517" cy="59678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93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Random Data Generation and Visualization</a:t>
            </a:r>
          </a:p>
          <a:p>
            <a:pPr algn="ctr"/>
            <a:endParaRPr lang="en-US" sz="5193" dirty="0">
              <a:solidFill>
                <a:sysClr val="windowText" lastClr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5193" i="1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ChatGPT – Python (</a:t>
            </a:r>
            <a:r>
              <a:rPr lang="en-US" sz="5193" i="1" dirty="0" err="1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Jupyter</a:t>
            </a:r>
            <a:r>
              <a:rPr lang="en-US" sz="5193" i="1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Notebook)</a:t>
            </a:r>
            <a:endParaRPr lang="en-MY" sz="5193" i="1" dirty="0">
              <a:solidFill>
                <a:sysClr val="windowText" lastClr="0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 descr="A logo with orange and grey circles&#10;&#10;Description automatically generated">
            <a:extLst>
              <a:ext uri="{FF2B5EF4-FFF2-40B4-BE49-F238E27FC236}">
                <a16:creationId xmlns:a16="http://schemas.microsoft.com/office/drawing/2014/main" id="{2037F41F-31D8-0942-948B-EEF892B78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40" y="9216596"/>
            <a:ext cx="2182627" cy="2529723"/>
          </a:xfrm>
          <a:prstGeom prst="rect">
            <a:avLst/>
          </a:prstGeom>
        </p:spPr>
      </p:pic>
      <p:pic>
        <p:nvPicPr>
          <p:cNvPr id="6" name="Picture 5" descr="A logo with a snake&#10;&#10;Description automatically generated with medium confidence">
            <a:extLst>
              <a:ext uri="{FF2B5EF4-FFF2-40B4-BE49-F238E27FC236}">
                <a16:creationId xmlns:a16="http://schemas.microsoft.com/office/drawing/2014/main" id="{6B1DBE01-513D-A44E-4A3E-E9FC1588B3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4" r="24823"/>
          <a:stretch/>
        </p:blipFill>
        <p:spPr>
          <a:xfrm>
            <a:off x="4623686" y="9457649"/>
            <a:ext cx="2182627" cy="2146483"/>
          </a:xfrm>
          <a:prstGeom prst="rect">
            <a:avLst/>
          </a:prstGeom>
        </p:spPr>
      </p:pic>
      <p:pic>
        <p:nvPicPr>
          <p:cNvPr id="8" name="Picture 7" descr="A green and white logo&#10;&#10;Description automatically generated">
            <a:extLst>
              <a:ext uri="{FF2B5EF4-FFF2-40B4-BE49-F238E27FC236}">
                <a16:creationId xmlns:a16="http://schemas.microsoft.com/office/drawing/2014/main" id="{FD0C38C1-ED1F-A9A6-D792-8FF1E5382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32" y="9390143"/>
            <a:ext cx="2182627" cy="21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8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DD65E-292E-7CA4-2080-9E8D65CB1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76C88-9A86-9853-665E-A46F09B7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10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AB0A1-07D8-21E3-A8EF-D3084FC1103A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0D4D6A-876C-4252-D866-BD185DA1BA99}"/>
              </a:ext>
            </a:extLst>
          </p:cNvPr>
          <p:cNvSpPr txBox="1">
            <a:spLocks/>
          </p:cNvSpPr>
          <p:nvPr/>
        </p:nvSpPr>
        <p:spPr>
          <a:xfrm>
            <a:off x="7755319" y="13243876"/>
            <a:ext cx="2225800" cy="760762"/>
          </a:xfrm>
          <a:prstGeom prst="rect">
            <a:avLst/>
          </a:prstGeom>
        </p:spPr>
        <p:txBody>
          <a:bodyPr vert="horz" lIns="131899" tIns="65950" rIns="131899" bIns="65950" rtlCol="0" anchor="ctr"/>
          <a:lstStyle>
            <a:defPPr>
              <a:defRPr lang="en-US"/>
            </a:defPPr>
            <a:lvl1pPr marL="0" algn="r" defTabSz="4571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3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2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6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0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3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1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B5F3A5-1690-7418-8E73-1063C82A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4" y="6152956"/>
            <a:ext cx="10808311" cy="1983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7E153-9775-DA2E-E5F1-5E7469E34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44" y="5089148"/>
            <a:ext cx="2487938" cy="1063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27136B-86F8-6070-55F1-BBFFB727AFD5}"/>
              </a:ext>
            </a:extLst>
          </p:cNvPr>
          <p:cNvSpPr txBox="1"/>
          <p:nvPr/>
        </p:nvSpPr>
        <p:spPr>
          <a:xfrm>
            <a:off x="567134" y="1066657"/>
            <a:ext cx="10077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Prompt to visualize data in normal distribution form and calculation of several statistical measures</a:t>
            </a:r>
            <a:endParaRPr lang="en-MY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622E61-3FEB-5DB0-6D06-D45D520AB1E7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13" name="Picture 12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E3D7376D-038D-C57E-A71B-2C4F9DDC64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1B3042-A91D-7E4F-53A8-2131980E1C17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78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2D97B-42A6-A04E-080C-9187AFEC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A3B0D-2C22-CC85-7094-2DAF2F06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11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B5DDC8-28A1-1A92-EA34-2556E07B1E12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DB494E-8470-1B18-D6CC-F4CB1121F237}"/>
              </a:ext>
            </a:extLst>
          </p:cNvPr>
          <p:cNvSpPr txBox="1">
            <a:spLocks/>
          </p:cNvSpPr>
          <p:nvPr/>
        </p:nvSpPr>
        <p:spPr>
          <a:xfrm>
            <a:off x="7755319" y="13243876"/>
            <a:ext cx="2225800" cy="760762"/>
          </a:xfrm>
          <a:prstGeom prst="rect">
            <a:avLst/>
          </a:prstGeom>
        </p:spPr>
        <p:txBody>
          <a:bodyPr vert="horz" lIns="131899" tIns="65950" rIns="131899" bIns="65950" rtlCol="0" anchor="ctr"/>
          <a:lstStyle>
            <a:defPPr>
              <a:defRPr lang="en-US"/>
            </a:defPPr>
            <a:lvl1pPr marL="0" algn="r" defTabSz="4571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3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2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6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0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3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1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3B67B3-A112-3CFD-BA49-4AB3FC38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8" y="2545205"/>
            <a:ext cx="10591184" cy="91986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E1128A-E8FA-7841-C2A7-E911388BF1B7}"/>
              </a:ext>
            </a:extLst>
          </p:cNvPr>
          <p:cNvSpPr txBox="1"/>
          <p:nvPr/>
        </p:nvSpPr>
        <p:spPr>
          <a:xfrm>
            <a:off x="567134" y="1066657"/>
            <a:ext cx="1007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code result for visualizing normal distribution and doing some calculations</a:t>
            </a:r>
            <a:endParaRPr lang="en-MY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494DA-9CCF-4869-EBF4-64DE70BAE457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12" name="Picture 11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83C82435-A961-BDCF-F08D-23DCC0AFF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C4B335-5E14-8088-6381-F51BB63C0D72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62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AF7B-8B44-3D09-A561-5D1A641F1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45E52C-A6BA-3C2C-58B7-1276D902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12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E80B79-6BA6-DD3B-7847-7D1277819175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E4DD26-5BFC-D024-B995-FAEEC493A961}"/>
              </a:ext>
            </a:extLst>
          </p:cNvPr>
          <p:cNvSpPr txBox="1">
            <a:spLocks/>
          </p:cNvSpPr>
          <p:nvPr/>
        </p:nvSpPr>
        <p:spPr>
          <a:xfrm>
            <a:off x="7755319" y="13243876"/>
            <a:ext cx="2225800" cy="760762"/>
          </a:xfrm>
          <a:prstGeom prst="rect">
            <a:avLst/>
          </a:prstGeom>
        </p:spPr>
        <p:txBody>
          <a:bodyPr vert="horz" lIns="131899" tIns="65950" rIns="131899" bIns="65950" rtlCol="0" anchor="ctr"/>
          <a:lstStyle>
            <a:defPPr>
              <a:defRPr lang="en-US"/>
            </a:defPPr>
            <a:lvl1pPr marL="0" algn="r" defTabSz="4571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3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2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6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0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3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1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5A3A78-5424-21DE-B939-96FE61B6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4" y="3883617"/>
            <a:ext cx="9054612" cy="6521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F8B36-CD70-2A88-ACAB-D478B483CBE7}"/>
              </a:ext>
            </a:extLst>
          </p:cNvPr>
          <p:cNvSpPr txBox="1"/>
          <p:nvPr/>
        </p:nvSpPr>
        <p:spPr>
          <a:xfrm>
            <a:off x="567134" y="1066657"/>
            <a:ext cx="1007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code result for normal distribution</a:t>
            </a:r>
            <a:endParaRPr lang="en-MY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90A032-2D89-5048-F461-C18D9C6398BA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12" name="Picture 11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C5E7C299-1BDA-1CB5-EDDE-FFBDC81553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51F5C4-9391-405B-95EA-80BF65196B99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47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F41C7-98AE-3397-7940-5BEE292F2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856750-E373-061C-A9B7-5D2E1D8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13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575302-59FA-48A5-0461-282305C0B700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68E1B9-1514-833F-1EAC-8C438DB744FA}"/>
              </a:ext>
            </a:extLst>
          </p:cNvPr>
          <p:cNvSpPr txBox="1">
            <a:spLocks/>
          </p:cNvSpPr>
          <p:nvPr/>
        </p:nvSpPr>
        <p:spPr>
          <a:xfrm>
            <a:off x="7755319" y="13243876"/>
            <a:ext cx="2225800" cy="760762"/>
          </a:xfrm>
          <a:prstGeom prst="rect">
            <a:avLst/>
          </a:prstGeom>
        </p:spPr>
        <p:txBody>
          <a:bodyPr vert="horz" lIns="131899" tIns="65950" rIns="131899" bIns="65950" rtlCol="0" anchor="ctr"/>
          <a:lstStyle>
            <a:defPPr>
              <a:defRPr lang="en-US"/>
            </a:defPPr>
            <a:lvl1pPr marL="0" algn="r" defTabSz="4571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3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2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6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0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3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1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F98CA-F875-E7D2-710E-77EDF10E2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4" y="2410924"/>
            <a:ext cx="10127241" cy="94672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97CFEF-4443-7F14-E529-3980D7021DFF}"/>
              </a:ext>
            </a:extLst>
          </p:cNvPr>
          <p:cNvSpPr txBox="1"/>
          <p:nvPr/>
        </p:nvSpPr>
        <p:spPr>
          <a:xfrm>
            <a:off x="567134" y="1066657"/>
            <a:ext cx="1007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code for statistical calculation and its result</a:t>
            </a:r>
            <a:endParaRPr lang="en-MY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1BC5C6-5221-C5E2-2045-8767A629A745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12" name="Picture 11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DDE8DBEF-8C92-4B1F-941F-44BE077F8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E3BFFE-0575-FCFF-455B-ED6B06202649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31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C027EF-6FF9-D5E3-A905-F3F163DDE3BF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5B67EA-FA50-5EDC-81E9-A3FE31A5E655}"/>
              </a:ext>
            </a:extLst>
          </p:cNvPr>
          <p:cNvSpPr/>
          <p:nvPr/>
        </p:nvSpPr>
        <p:spPr>
          <a:xfrm>
            <a:off x="3572394" y="6533412"/>
            <a:ext cx="4285212" cy="12222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347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</a:t>
            </a:r>
            <a:endParaRPr lang="en-MY" sz="6347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34B3BC-92D3-C3CA-0EF9-5728707D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B80A34-6499-D919-8EC1-203DEC47F582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9" name="Picture 8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FE08E26B-8949-350F-32B3-E5AFEC39A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AA2AA6-0270-5BCD-84E8-25EBC018A216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41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C1575F-4E92-4C25-A9D2-FB271EE8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2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D31318-C4AD-EFFF-DE17-8E2F7B03AF6C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7F85A6-833A-7420-0DC2-897519101E5E}"/>
              </a:ext>
            </a:extLst>
          </p:cNvPr>
          <p:cNvSpPr txBox="1">
            <a:spLocks/>
          </p:cNvSpPr>
          <p:nvPr/>
        </p:nvSpPr>
        <p:spPr>
          <a:xfrm>
            <a:off x="7755319" y="13243876"/>
            <a:ext cx="2225800" cy="760762"/>
          </a:xfrm>
          <a:prstGeom prst="rect">
            <a:avLst/>
          </a:prstGeom>
        </p:spPr>
        <p:txBody>
          <a:bodyPr vert="horz" lIns="131899" tIns="65950" rIns="131899" bIns="65950" rtlCol="0" anchor="ctr"/>
          <a:lstStyle>
            <a:defPPr>
              <a:defRPr lang="en-US"/>
            </a:defPPr>
            <a:lvl1pPr marL="0" algn="r" defTabSz="4571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3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2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6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0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3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1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FC1F50-5F24-D11C-7E1D-8934DC9F7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34" y="4331326"/>
            <a:ext cx="10295731" cy="56264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308921-521A-3EEA-5DB3-08D4BBFD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34" y="3267518"/>
            <a:ext cx="2487938" cy="10638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7F253C-84B3-3434-4D5D-58FBE72C2246}"/>
              </a:ext>
            </a:extLst>
          </p:cNvPr>
          <p:cNvSpPr txBox="1"/>
          <p:nvPr/>
        </p:nvSpPr>
        <p:spPr>
          <a:xfrm>
            <a:off x="567134" y="1066657"/>
            <a:ext cx="1007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Prompt to generate 1000 data points of silicon wafer thickness</a:t>
            </a:r>
            <a:endParaRPr lang="en-MY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CC5AFF-DBC0-3B62-453D-1D8807BFE41B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28" name="Picture 27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CB25F170-A02D-9998-AAD0-9A4D66AB91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51EBA1-C03F-B2BD-8D46-7251BDAEB380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58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3EAF3-4344-7CA1-882D-BB8222CB1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2116E-7E0F-955A-AD6C-A9F78692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3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A88066-EC46-0317-1ACD-C88F8DF06543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365614-2A43-5054-3A04-5F21E2BA4211}"/>
              </a:ext>
            </a:extLst>
          </p:cNvPr>
          <p:cNvSpPr txBox="1">
            <a:spLocks/>
          </p:cNvSpPr>
          <p:nvPr/>
        </p:nvSpPr>
        <p:spPr>
          <a:xfrm>
            <a:off x="7755319" y="13243876"/>
            <a:ext cx="2225800" cy="760762"/>
          </a:xfrm>
          <a:prstGeom prst="rect">
            <a:avLst/>
          </a:prstGeom>
        </p:spPr>
        <p:txBody>
          <a:bodyPr vert="horz" lIns="131899" tIns="65950" rIns="131899" bIns="65950" rtlCol="0" anchor="ctr"/>
          <a:lstStyle>
            <a:defPPr>
              <a:defRPr lang="en-US"/>
            </a:defPPr>
            <a:lvl1pPr marL="0" algn="r" defTabSz="4571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3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2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6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0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3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1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42C32-D734-A8CD-CC7B-3C36E2FF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2" y="2000391"/>
            <a:ext cx="10457335" cy="10288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8C32B4-01C4-CE57-4CC6-08159F789679}"/>
              </a:ext>
            </a:extLst>
          </p:cNvPr>
          <p:cNvSpPr txBox="1"/>
          <p:nvPr/>
        </p:nvSpPr>
        <p:spPr>
          <a:xfrm>
            <a:off x="567134" y="1066657"/>
            <a:ext cx="1007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code of data generation</a:t>
            </a:r>
            <a:endParaRPr lang="en-MY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F1B71-6CAF-0ECB-29E0-A5565AF1969F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13" name="Picture 12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90F0F1A4-C959-C86E-9268-4C2B6C1489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D7C251-5327-B5AB-3824-0A575CFC0ABB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18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103EE-92B5-F26E-E936-291B858CF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360F8-38F7-4174-080F-CA227A71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4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16F48F-A0B2-9E02-BCE1-27172D08ECD6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2D7711-73F9-6C38-B486-5A948F50E7EB}"/>
              </a:ext>
            </a:extLst>
          </p:cNvPr>
          <p:cNvSpPr txBox="1">
            <a:spLocks/>
          </p:cNvSpPr>
          <p:nvPr/>
        </p:nvSpPr>
        <p:spPr>
          <a:xfrm>
            <a:off x="7755319" y="13243876"/>
            <a:ext cx="2225800" cy="760762"/>
          </a:xfrm>
          <a:prstGeom prst="rect">
            <a:avLst/>
          </a:prstGeom>
        </p:spPr>
        <p:txBody>
          <a:bodyPr vert="horz" lIns="131899" tIns="65950" rIns="131899" bIns="65950" rtlCol="0" anchor="ctr"/>
          <a:lstStyle>
            <a:defPPr>
              <a:defRPr lang="en-US"/>
            </a:defPPr>
            <a:lvl1pPr marL="0" algn="r" defTabSz="4571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3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2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6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0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3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1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F5CA12-F549-E43C-C9B9-F762DFFDA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72" y="2096975"/>
            <a:ext cx="8364656" cy="10466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20C549-E3C4-7FDC-4B65-D9BDDF0C2851}"/>
              </a:ext>
            </a:extLst>
          </p:cNvPr>
          <p:cNvSpPr txBox="1"/>
          <p:nvPr/>
        </p:nvSpPr>
        <p:spPr>
          <a:xfrm>
            <a:off x="567134" y="1066657"/>
            <a:ext cx="1007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Generated data in Excel file</a:t>
            </a:r>
            <a:endParaRPr lang="en-MY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304757-117A-5595-8133-3B4D8B279D01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13" name="Picture 12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31B3B3CD-B0C8-1F42-1CB7-934AEBEFB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095520-D464-2E54-6C2F-B7277C69A3F8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18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0547-631D-41A3-1629-001883C97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C789E-3917-8D6D-1074-BB10F32F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5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0669FD-F79B-DA2F-C71E-EF2119B355B7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57FB00-2344-C463-2A24-F512ACFAD339}"/>
              </a:ext>
            </a:extLst>
          </p:cNvPr>
          <p:cNvSpPr txBox="1">
            <a:spLocks/>
          </p:cNvSpPr>
          <p:nvPr/>
        </p:nvSpPr>
        <p:spPr>
          <a:xfrm>
            <a:off x="7755319" y="13243876"/>
            <a:ext cx="2225800" cy="760762"/>
          </a:xfrm>
          <a:prstGeom prst="rect">
            <a:avLst/>
          </a:prstGeom>
        </p:spPr>
        <p:txBody>
          <a:bodyPr vert="horz" lIns="131899" tIns="65950" rIns="131899" bIns="65950" rtlCol="0" anchor="ctr"/>
          <a:lstStyle>
            <a:defPPr>
              <a:defRPr lang="en-US"/>
            </a:defPPr>
            <a:lvl1pPr marL="0" algn="r" defTabSz="4571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3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2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6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0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3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1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32550F-C003-C41E-B4CC-F1C92E31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7" y="5991783"/>
            <a:ext cx="10361126" cy="2305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62A889-5CCE-64EA-5DE3-A4B4C1DC0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37" y="5078733"/>
            <a:ext cx="2487938" cy="1063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563C13-25A0-9204-4AE9-2F9E8614558F}"/>
              </a:ext>
            </a:extLst>
          </p:cNvPr>
          <p:cNvSpPr txBox="1"/>
          <p:nvPr/>
        </p:nvSpPr>
        <p:spPr>
          <a:xfrm>
            <a:off x="567134" y="1066657"/>
            <a:ext cx="1007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Prompt to visualize data in line chart form</a:t>
            </a:r>
            <a:endParaRPr lang="en-MY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F3BE14-8718-F3ED-A52E-D7FAA48D29E9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14" name="Picture 13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C373EB78-741C-1CA2-C5D8-5963E3CE8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278924-C587-98D1-5AEA-FB9319332B70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18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D96E9-921E-8ADA-C733-0AF75B66E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2A57DE-39A5-091D-3F9F-4AD28CE1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6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790B75-186E-D77C-29D2-2B7A5E9B9F4C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FC665F-559B-3365-77A6-6D163BEF0914}"/>
              </a:ext>
            </a:extLst>
          </p:cNvPr>
          <p:cNvSpPr txBox="1">
            <a:spLocks/>
          </p:cNvSpPr>
          <p:nvPr/>
        </p:nvSpPr>
        <p:spPr>
          <a:xfrm>
            <a:off x="7755319" y="13243876"/>
            <a:ext cx="2225800" cy="760762"/>
          </a:xfrm>
          <a:prstGeom prst="rect">
            <a:avLst/>
          </a:prstGeom>
        </p:spPr>
        <p:txBody>
          <a:bodyPr vert="horz" lIns="131899" tIns="65950" rIns="131899" bIns="65950" rtlCol="0" anchor="ctr"/>
          <a:lstStyle>
            <a:defPPr>
              <a:defRPr lang="en-US"/>
            </a:defPPr>
            <a:lvl1pPr marL="0" algn="r" defTabSz="4571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3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2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6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0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3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1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7F614E-D384-9A25-6826-07CB656D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3039269"/>
            <a:ext cx="11010900" cy="821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A0A7ED-456B-3730-7FAF-E08D6743C080}"/>
              </a:ext>
            </a:extLst>
          </p:cNvPr>
          <p:cNvSpPr txBox="1"/>
          <p:nvPr/>
        </p:nvSpPr>
        <p:spPr>
          <a:xfrm>
            <a:off x="567134" y="1066657"/>
            <a:ext cx="1007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code to plot data in line chart</a:t>
            </a:r>
            <a:endParaRPr lang="en-MY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967553-3732-AC67-65B9-7BD205758F30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13" name="Picture 12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0A84DD31-20D8-3216-C2EE-12FF02BC4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C80983-26CA-56A6-7526-D58178C14DAA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7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F4E70-DC7A-CFD8-D4DB-2990AC0F8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E9A0B8-F26F-1DE8-A35D-79C2BC18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7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80A51-609C-0A03-BF98-4742E6656B17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41E3F0-966B-5518-27D1-A90BE24BEA73}"/>
              </a:ext>
            </a:extLst>
          </p:cNvPr>
          <p:cNvSpPr txBox="1">
            <a:spLocks/>
          </p:cNvSpPr>
          <p:nvPr/>
        </p:nvSpPr>
        <p:spPr>
          <a:xfrm>
            <a:off x="7755319" y="13243876"/>
            <a:ext cx="2225800" cy="760762"/>
          </a:xfrm>
          <a:prstGeom prst="rect">
            <a:avLst/>
          </a:prstGeom>
        </p:spPr>
        <p:txBody>
          <a:bodyPr vert="horz" lIns="131899" tIns="65950" rIns="131899" bIns="65950" rtlCol="0" anchor="ctr"/>
          <a:lstStyle>
            <a:defPPr>
              <a:defRPr lang="en-US"/>
            </a:defPPr>
            <a:lvl1pPr marL="0" algn="r" defTabSz="4571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3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2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6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0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3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1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3B68E0-61AC-E708-0C63-970C90BD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3486944"/>
            <a:ext cx="11115675" cy="731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415BF-1732-A30F-8F03-C5FF225F12B1}"/>
              </a:ext>
            </a:extLst>
          </p:cNvPr>
          <p:cNvSpPr txBox="1"/>
          <p:nvPr/>
        </p:nvSpPr>
        <p:spPr>
          <a:xfrm>
            <a:off x="567134" y="1066657"/>
            <a:ext cx="1007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code result for line chart plotting</a:t>
            </a:r>
            <a:endParaRPr lang="en-MY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43E467-2AFB-BE56-736F-0B6E5C5133FE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13" name="Picture 12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9497C339-1823-DD18-35EF-36F2C95C3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47E4D0-A226-FFC4-06C2-74A80563648B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67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A9746-C83B-79C2-A16D-7FAFE5886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BF749A-C586-3C72-6B24-11DAE462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8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448FAA-7BBD-32A0-38DA-7C97BC47B176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14194B-1DC0-AAAD-2B3B-9A614A4BF986}"/>
              </a:ext>
            </a:extLst>
          </p:cNvPr>
          <p:cNvSpPr txBox="1">
            <a:spLocks/>
          </p:cNvSpPr>
          <p:nvPr/>
        </p:nvSpPr>
        <p:spPr>
          <a:xfrm>
            <a:off x="7755319" y="13243876"/>
            <a:ext cx="2225800" cy="760762"/>
          </a:xfrm>
          <a:prstGeom prst="rect">
            <a:avLst/>
          </a:prstGeom>
        </p:spPr>
        <p:txBody>
          <a:bodyPr vert="horz" lIns="131899" tIns="65950" rIns="131899" bIns="65950" rtlCol="0" anchor="ctr"/>
          <a:lstStyle>
            <a:defPPr>
              <a:defRPr lang="en-US"/>
            </a:defPPr>
            <a:lvl1pPr marL="0" algn="r" defTabSz="4571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3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2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6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0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3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1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BF72BF-D442-CA7E-B9ED-E01EAC75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9" y="2772782"/>
            <a:ext cx="10408481" cy="8743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961DCB-043D-9C41-2830-95C70D1B7FD8}"/>
              </a:ext>
            </a:extLst>
          </p:cNvPr>
          <p:cNvSpPr txBox="1"/>
          <p:nvPr/>
        </p:nvSpPr>
        <p:spPr>
          <a:xfrm>
            <a:off x="567134" y="1066657"/>
            <a:ext cx="1007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code to plot data in line chart – but, using </a:t>
            </a:r>
            <a:r>
              <a:rPr lang="en-US" sz="3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Plotly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</a:t>
            </a:r>
            <a:endParaRPr lang="en-MY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F8BD37-A696-3AF8-A3D8-3937067873E3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12" name="Picture 11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55DA80E6-B02D-2C40-856C-C27C04BB01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B19278-49FE-E8DD-E32B-A45EF005AE04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4634D-4F3E-D784-E7DC-1404514C1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3F911-A54A-0412-B782-854A324E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03D28-2E1F-4F0A-A7AC-E2CF4FDEFF5D}" type="slidenum">
              <a:rPr lang="en-MY" smtClean="0"/>
              <a:t>9</a:t>
            </a:fld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82BE0-1EED-9DDD-248A-5915A7CC3163}"/>
              </a:ext>
            </a:extLst>
          </p:cNvPr>
          <p:cNvSpPr/>
          <p:nvPr/>
        </p:nvSpPr>
        <p:spPr>
          <a:xfrm>
            <a:off x="1" y="13066821"/>
            <a:ext cx="11430000" cy="1222267"/>
          </a:xfrm>
          <a:prstGeom prst="rect">
            <a:avLst/>
          </a:prstGeom>
          <a:solidFill>
            <a:srgbClr val="45898B"/>
          </a:solidFill>
          <a:ln>
            <a:solidFill>
              <a:srgbClr val="4589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5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FEE46D-2F6F-ECDF-3781-317FE6E5573D}"/>
              </a:ext>
            </a:extLst>
          </p:cNvPr>
          <p:cNvSpPr txBox="1">
            <a:spLocks/>
          </p:cNvSpPr>
          <p:nvPr/>
        </p:nvSpPr>
        <p:spPr>
          <a:xfrm>
            <a:off x="7755319" y="13243876"/>
            <a:ext cx="2225800" cy="760762"/>
          </a:xfrm>
          <a:prstGeom prst="rect">
            <a:avLst/>
          </a:prstGeom>
        </p:spPr>
        <p:txBody>
          <a:bodyPr vert="horz" lIns="131899" tIns="65950" rIns="131899" bIns="65950" rtlCol="0" anchor="ctr"/>
          <a:lstStyle>
            <a:defPPr>
              <a:defRPr lang="en-US"/>
            </a:defPPr>
            <a:lvl1pPr marL="0" algn="r" defTabSz="457134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3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2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36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0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04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38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71" algn="l" defTabSz="45713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3D28-2E1F-4F0A-A7AC-E2CF4FDEFF5D}" type="slidenum">
              <a:rPr lang="en-MY" sz="1731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MY" sz="173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8B0EC-D962-616B-A2BE-FC080E5F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2" y="4462737"/>
            <a:ext cx="10446776" cy="5363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24B026-71FA-3C67-EFF2-5764A45934EA}"/>
              </a:ext>
            </a:extLst>
          </p:cNvPr>
          <p:cNvSpPr txBox="1"/>
          <p:nvPr/>
        </p:nvSpPr>
        <p:spPr>
          <a:xfrm>
            <a:off x="567134" y="1066657"/>
            <a:ext cx="1007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 code result for line chart plotting – </a:t>
            </a:r>
            <a:r>
              <a:rPr lang="en-US" sz="3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Plotly</a:t>
            </a:r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</a:t>
            </a:r>
            <a:endParaRPr lang="en-MY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43A332-D072-EA8F-7F89-AACC14CE55FF}"/>
              </a:ext>
            </a:extLst>
          </p:cNvPr>
          <p:cNvGrpSpPr/>
          <p:nvPr/>
        </p:nvGrpSpPr>
        <p:grpSpPr>
          <a:xfrm>
            <a:off x="4331221" y="13489316"/>
            <a:ext cx="2767553" cy="369332"/>
            <a:chOff x="4517817" y="5691679"/>
            <a:chExt cx="1642933" cy="256042"/>
          </a:xfrm>
        </p:grpSpPr>
        <p:pic>
          <p:nvPicPr>
            <p:cNvPr id="12" name="Picture 11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AAE574FB-0E29-89DB-CD7D-90D55A7A9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28"/>
            <a:stretch/>
          </p:blipFill>
          <p:spPr>
            <a:xfrm>
              <a:off x="4517817" y="5701550"/>
              <a:ext cx="231365" cy="2318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A079CB-B3CC-CF03-E3FD-319D07FD7D72}"/>
                </a:ext>
              </a:extLst>
            </p:cNvPr>
            <p:cNvSpPr txBox="1"/>
            <p:nvPr/>
          </p:nvSpPr>
          <p:spPr>
            <a:xfrm>
              <a:off x="4749742" y="5691679"/>
              <a:ext cx="1411008" cy="25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Amirul Ikhwan Faizi</a:t>
              </a:r>
              <a:endParaRPr lang="en-MY" b="1" dirty="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9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2680</TotalTime>
  <Words>188</Words>
  <Application>Microsoft Office PowerPoint</Application>
  <PresentationFormat>Custom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AMIRUL IKHWAN FAIZI BIN JAMAL NASIR</dc:creator>
  <cp:lastModifiedBy>AMIRUL IKHWAN FAIZI BIN JAMAL NASIR</cp:lastModifiedBy>
  <cp:revision>13</cp:revision>
  <dcterms:created xsi:type="dcterms:W3CDTF">2023-11-22T05:00:12Z</dcterms:created>
  <dcterms:modified xsi:type="dcterms:W3CDTF">2024-02-20T11:47:03Z</dcterms:modified>
</cp:coreProperties>
</file>