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883A3A-3218-4C3E-9E44-7B8DD0CD8D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988F5-CC14-4DAF-BB4D-EC4F1DBC34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940FB-E1E5-4035-B01F-228283D30B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1C3420-3078-4DDA-9A69-2DD0EB5A4D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21E688-2E4D-4F7B-8CAE-1DE4936A80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5CF75-E2F2-4F5F-93E3-54E7711329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B3F026-E380-4072-8931-F97318CB6E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FBED41-6AA9-49F1-9AAF-7302136758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0D1F15-28B1-493C-AE9D-12692BF7A9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4A5C17-D3A0-4932-8FF9-72CFE9E1B4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03D03-0FE3-46B9-B276-DB9D73DC0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DE03EB-6895-4ED7-B034-8677690D4C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ko-KR" sz="18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1800" spc="-1" strike="noStrike">
                <a:latin typeface="Noto Sans CJK KR"/>
              </a:rPr>
              <a:t>.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02758E-875C-42DF-8DFA-3107153BE940}" type="slidenum">
              <a:rPr b="0" lang="en-US" sz="1200" spc="-1" strike="noStrike">
                <a:solidFill>
                  <a:srgbClr val="8b8b8b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DB Restore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맑은 고딕"/>
              </a:rPr>
              <a:t>2022-10-28</a:t>
            </a:r>
            <a:endParaRPr b="0" lang="en-US" sz="3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1. Go to backup mail</a:t>
            </a:r>
            <a:endParaRPr b="0" lang="en-US" sz="4400" spc="-1" strike="noStrike">
              <a:latin typeface="Noto Sans CJK KR"/>
            </a:endParaRPr>
          </a:p>
        </p:txBody>
      </p:sp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323640" y="2349000"/>
            <a:ext cx="8640360" cy="100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2. Download SQL</a:t>
            </a:r>
            <a:endParaRPr b="0" lang="en-US" sz="4400" spc="-1" strike="noStrike">
              <a:latin typeface="Noto Sans CJK KR"/>
            </a:endParaRPr>
          </a:p>
        </p:txBody>
      </p:sp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251640" y="2349000"/>
            <a:ext cx="8675640" cy="28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9640" y="332640"/>
            <a:ext cx="8424360" cy="244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1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3. Override the downloaded SQL file into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맑은 고딕"/>
              </a:rPr>
              <a:t>./Maroik/Maroik.DB/PostgreSQL/SQL_Init_Script</a:t>
            </a:r>
            <a:endParaRPr b="0" lang="en-US" sz="4400" spc="-1" strike="noStrike">
              <a:latin typeface="Noto Sans CJK KR"/>
            </a:endParaRPr>
          </a:p>
        </p:txBody>
      </p:sp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1259640" y="2853000"/>
            <a:ext cx="6155280" cy="346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LibreOffice/7.3.7.2$Linux_X86_64 LibreOffice_project/30$Build-2</Application>
  <AppVersion>15.0000</AppVersion>
  <Words>23</Words>
  <Paragraphs>5</Paragraphs>
  <Company>R&amp;D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2006-10-05T04:04:58Z</dcterms:created>
  <dc:creator>Microsoft Corporation</dc:creator>
  <dc:description/>
  <dc:language>ko-KR</dc:language>
  <cp:lastModifiedBy/>
  <dcterms:modified xsi:type="dcterms:W3CDTF">2025-05-01T11:06:01Z</dcterms:modified>
  <cp:revision>113</cp:revision>
  <dc:subject/>
  <dc:title>홈서버 구축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화면 슬라이드 쇼(4:3)</vt:lpwstr>
  </property>
  <property fmtid="{D5CDD505-2E9C-101B-9397-08002B2CF9AE}" pid="3" name="Slides">
    <vt:i4>4</vt:i4>
  </property>
</Properties>
</file>