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5" r:id="rId4"/>
    <p:sldId id="296" r:id="rId5"/>
    <p:sldId id="257" r:id="rId6"/>
    <p:sldId id="297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UploadFileRestore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2022-10-28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112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7772400" cy="1470025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Go to backup mail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4318"/>
            <a:ext cx="68103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28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7772400" cy="147002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Download the file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85913"/>
            <a:ext cx="77724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227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7772400" cy="1470025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Unzip file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886075"/>
            <a:ext cx="574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87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908720"/>
            <a:ext cx="8424936" cy="453650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3. Override the downloaded files </a:t>
            </a:r>
            <a:r>
              <a:rPr lang="en-US" altLang="ko-KR" dirty="0"/>
              <a:t>[file-storage-upload-20250118\home\peter-</a:t>
            </a:r>
            <a:r>
              <a:rPr lang="en-US" altLang="ko-KR" dirty="0" err="1"/>
              <a:t>cho</a:t>
            </a:r>
            <a:r>
              <a:rPr lang="en-US" altLang="ko-KR" dirty="0"/>
              <a:t>\</a:t>
            </a:r>
            <a:r>
              <a:rPr lang="en-US" altLang="ko-KR" dirty="0" err="1"/>
              <a:t>Maroik</a:t>
            </a:r>
            <a:r>
              <a:rPr lang="en-US" altLang="ko-KR" dirty="0"/>
              <a:t>\file-storage-upload-20250118</a:t>
            </a:r>
            <a:r>
              <a:rPr lang="en-US" altLang="ko-KR" dirty="0" smtClean="0"/>
              <a:t>] </a:t>
            </a:r>
            <a:r>
              <a:rPr lang="en-US" altLang="ko-KR" dirty="0" smtClean="0"/>
              <a:t>into [.\</a:t>
            </a:r>
            <a:r>
              <a:rPr lang="en-US" altLang="ko-KR" dirty="0" err="1" smtClean="0"/>
              <a:t>Maroik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Maroik.FileStorage</a:t>
            </a:r>
            <a:r>
              <a:rPr lang="en-US" altLang="ko-KR" smtClean="0"/>
              <a:t>\upload]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94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23528" y="908720"/>
            <a:ext cx="8424936" cy="4536504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smtClean="0"/>
              <a:t>Override the downloaded files </a:t>
            </a:r>
            <a:r>
              <a:rPr lang="en-US" altLang="ko-KR" dirty="0"/>
              <a:t>[website-upload-20250118\home\peter-</a:t>
            </a:r>
            <a:r>
              <a:rPr lang="en-US" altLang="ko-KR" dirty="0" err="1"/>
              <a:t>cho</a:t>
            </a:r>
            <a:r>
              <a:rPr lang="en-US" altLang="ko-KR" dirty="0"/>
              <a:t>\</a:t>
            </a:r>
            <a:r>
              <a:rPr lang="en-US" altLang="ko-KR" dirty="0" err="1"/>
              <a:t>Maroik</a:t>
            </a:r>
            <a:r>
              <a:rPr lang="en-US" altLang="ko-KR" dirty="0"/>
              <a:t>\website-upload-20250118</a:t>
            </a:r>
            <a:r>
              <a:rPr lang="en-US" altLang="ko-KR" dirty="0" smtClean="0"/>
              <a:t>] </a:t>
            </a:r>
            <a:r>
              <a:rPr lang="en-US" altLang="ko-KR" dirty="0" smtClean="0"/>
              <a:t>into [.\</a:t>
            </a:r>
            <a:r>
              <a:rPr lang="en-US" altLang="ko-KR" dirty="0" err="1" smtClean="0"/>
              <a:t>Maroik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Maroik.WebSite</a:t>
            </a:r>
            <a:r>
              <a:rPr lang="en-US" altLang="ko-KR" dirty="0" smtClean="0"/>
              <a:t>\</a:t>
            </a:r>
            <a:r>
              <a:rPr lang="en-US" altLang="ko-KR" dirty="0" err="1" smtClean="0"/>
              <a:t>wwwroot</a:t>
            </a:r>
            <a:r>
              <a:rPr lang="en-US" altLang="ko-KR" dirty="0" smtClean="0"/>
              <a:t>\upload]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545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43</Words>
  <Application>Microsoft Office PowerPoint</Application>
  <PresentationFormat>화면 슬라이드 쇼(4:3)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UploadFileRestore</vt:lpstr>
      <vt:lpstr>1. Go to backup mail</vt:lpstr>
      <vt:lpstr>2. Download the file</vt:lpstr>
      <vt:lpstr>2. Unzip file</vt:lpstr>
      <vt:lpstr>3. Override the downloaded files [file-storage-upload-20250118\home\peter-cho\Maroik\file-storage-upload-20250118] into [.\Maroik\Maroik.FileStorage\upload]</vt:lpstr>
      <vt:lpstr>4. Override the downloaded files [website-upload-20250118\home\peter-cho\Maroik\website-upload-20250118] into [.\Maroik\Maroik.WebSite\wwwroot\upload]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홈서버 구축</dc:title>
  <dc:creator>Microsoft Corporation</dc:creator>
  <cp:lastModifiedBy>HOME</cp:lastModifiedBy>
  <cp:revision>118</cp:revision>
  <dcterms:created xsi:type="dcterms:W3CDTF">2006-10-05T04:04:58Z</dcterms:created>
  <dcterms:modified xsi:type="dcterms:W3CDTF">2025-01-18T11:46:57Z</dcterms:modified>
</cp:coreProperties>
</file>