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18"/>
  </p:notesMasterIdLst>
  <p:sldIdLst>
    <p:sldId id="256" r:id="rId4"/>
    <p:sldId id="2066" r:id="rId5"/>
    <p:sldId id="257" r:id="rId6"/>
    <p:sldId id="2063" r:id="rId7"/>
    <p:sldId id="258" r:id="rId8"/>
    <p:sldId id="259" r:id="rId9"/>
    <p:sldId id="260" r:id="rId10"/>
    <p:sldId id="262" r:id="rId11"/>
    <p:sldId id="263" r:id="rId12"/>
    <p:sldId id="264" r:id="rId13"/>
    <p:sldId id="2065" r:id="rId14"/>
    <p:sldId id="265" r:id="rId15"/>
    <p:sldId id="281" r:id="rId16"/>
    <p:sldId id="2064" r:id="rId1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CC0AB5"/>
    <a:srgbClr val="C2146B"/>
    <a:srgbClr val="CB0B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020"/>
    <p:restoredTop sz="76507" autoAdjust="0"/>
  </p:normalViewPr>
  <p:slideViewPr>
    <p:cSldViewPr snapToGrid="0">
      <p:cViewPr varScale="1">
        <p:scale>
          <a:sx n="64" d="100"/>
          <a:sy n="64" d="100"/>
        </p:scale>
        <p:origin x="96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microsoft.com/office/2016/11/relationships/changesInfo" Target="changesInfos/changesInfo1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ne ROYER" userId="82fa7bc0-15f1-4204-b612-e4ebe63590b7" providerId="ADAL" clId="{04DF92E4-614D-4E57-B39F-ED3B1B2B8C06}"/>
    <pc:docChg chg="modSld">
      <pc:chgData name="Marine ROYER" userId="82fa7bc0-15f1-4204-b612-e4ebe63590b7" providerId="ADAL" clId="{04DF92E4-614D-4E57-B39F-ED3B1B2B8C06}" dt="2022-04-12T10:19:28.243" v="5" actId="20577"/>
      <pc:docMkLst>
        <pc:docMk/>
      </pc:docMkLst>
      <pc:sldChg chg="modNotesTx">
        <pc:chgData name="Marine ROYER" userId="82fa7bc0-15f1-4204-b612-e4ebe63590b7" providerId="ADAL" clId="{04DF92E4-614D-4E57-B39F-ED3B1B2B8C06}" dt="2022-04-12T10:19:28.243" v="5" actId="20577"/>
        <pc:sldMkLst>
          <pc:docMk/>
          <pc:sldMk cId="1132634442" sldId="26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CDADB7-59B5-4FF6-8095-50CC0AF465D9}" type="datetimeFigureOut">
              <a:rPr lang="fr-FR" smtClean="0"/>
              <a:t>12/04/2022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BB39E7-BF6E-4FFE-B40C-A77B62E5EE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4839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Jingle T’</a:t>
            </a:r>
            <a:r>
              <a:rPr lang="fr-FR" dirty="0" err="1"/>
              <a:t>inquiete</a:t>
            </a:r>
            <a:r>
              <a:rPr lang="fr-FR" dirty="0"/>
              <a:t> </a:t>
            </a:r>
            <a:r>
              <a:rPr lang="fr-FR" dirty="0" err="1"/>
              <a:t>jtexplique</a:t>
            </a:r>
            <a:r>
              <a:rPr lang="fr-FR" dirty="0"/>
              <a:t> + indiquer GP TKT JE T’EXPLIQUE en début de notre pour toutes les slides concernées par ce jingle.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BB39E7-BF6E-4FFE-B40C-A77B62E5EEAA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82666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Jingle à retenir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BB39E7-BF6E-4FFE-B40C-A77B62E5EEAA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08320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Jingle </a:t>
            </a:r>
            <a:r>
              <a:rPr lang="fr-FR" b="1" dirty="0"/>
              <a:t>en bref</a:t>
            </a:r>
            <a:r>
              <a:rPr lang="fr-FR" dirty="0"/>
              <a:t>, </a:t>
            </a:r>
            <a:r>
              <a:rPr lang="fr-FR" dirty="0" err="1"/>
              <a:t>rambobinage</a:t>
            </a:r>
            <a:r>
              <a:rPr lang="fr-FR" dirty="0"/>
              <a:t>, pour expliquer un concept en plus simplifié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BB39E7-BF6E-4FFE-B40C-A77B62E5EEAA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9415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Jingle Cinéma - </a:t>
            </a:r>
            <a:r>
              <a:rPr lang="fr-FR" sz="1200" b="1" dirty="0">
                <a:solidFill>
                  <a:schemeClr val="bg1"/>
                </a:solidFill>
              </a:rPr>
              <a:t>Silence, ça tourne !</a:t>
            </a:r>
            <a:r>
              <a:rPr lang="fr-FR" dirty="0"/>
              <a:t> – Pour toutes les ressources externes qui ont une vidéo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BB39E7-BF6E-4FFE-B40C-A77B62E5EEAA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14697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6" name="Google Shape;416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Jingle lecture - </a:t>
            </a:r>
            <a:r>
              <a:rPr lang="fr-FR" sz="1200" b="1" dirty="0">
                <a:solidFill>
                  <a:schemeClr val="lt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Un peu de lecture ? – Pour toutes les ressources externes qui ont un article à lire </a:t>
            </a:r>
            <a:endParaRPr lang="fr-FR" dirty="0"/>
          </a:p>
        </p:txBody>
      </p:sp>
      <p:sp>
        <p:nvSpPr>
          <p:cNvPr id="417" name="Google Shape;417;p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tabLst/>
              <a:defRPr/>
            </a:pPr>
            <a:fld id="{00000000-1234-1234-1234-123412341234}" type="slidenum">
              <a:rPr kumimoji="0" lang="fr-FR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Calibri"/>
                <a:buNone/>
                <a:tabLst/>
                <a:defRPr/>
              </a:pPr>
              <a:t>13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Jingle fiche bristol – à mettre pour créer une fiche écrite d’un concept important qui vient d’être vu, de notre côté, nous allons créer un document </a:t>
            </a:r>
            <a:r>
              <a:rPr lang="fr-FR" dirty="0" err="1"/>
              <a:t>pdf</a:t>
            </a:r>
            <a:r>
              <a:rPr lang="fr-FR" dirty="0"/>
              <a:t> reprenant ce qui a été vu dans la vidéo.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BB39E7-BF6E-4FFE-B40C-A77B62E5EEAA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25321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JINGLE</a:t>
            </a:r>
          </a:p>
          <a:p>
            <a:r>
              <a:rPr lang="fr-FR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concept expliqué très rapidement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BB39E7-BF6E-4FFE-B40C-A77B62E5EEAA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21403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Jingle Warning – Alerte rouge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BB39E7-BF6E-4FFE-B40C-A77B62E5EEAA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12610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Jingle </a:t>
            </a:r>
          </a:p>
          <a:p>
            <a:r>
              <a:rPr lang="en-US" dirty="0">
                <a:cs typeface="Calibri"/>
              </a:rPr>
              <a:t>“Ah </a:t>
            </a:r>
            <a:r>
              <a:rPr lang="en-US" dirty="0" err="1">
                <a:cs typeface="Calibri"/>
              </a:rPr>
              <a:t>j’ai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une</a:t>
            </a:r>
            <a:r>
              <a:rPr lang="en-US" dirty="0">
                <a:cs typeface="Calibri"/>
              </a:rPr>
              <a:t> question d’un </a:t>
            </a:r>
            <a:r>
              <a:rPr lang="en-US" dirty="0" err="1">
                <a:cs typeface="Calibri"/>
              </a:rPr>
              <a:t>internaute</a:t>
            </a:r>
            <a:r>
              <a:rPr lang="en-US" dirty="0">
                <a:cs typeface="Calibri"/>
              </a:rPr>
              <a:t>”</a:t>
            </a:r>
          </a:p>
          <a:p>
            <a:r>
              <a:rPr lang="en-US" dirty="0" err="1">
                <a:cs typeface="Calibri"/>
              </a:rPr>
              <a:t>téléphone</a:t>
            </a:r>
            <a:r>
              <a:rPr lang="en-US" dirty="0">
                <a:cs typeface="Calibri"/>
              </a:rPr>
              <a:t> avec </a:t>
            </a:r>
            <a:r>
              <a:rPr lang="en-US" dirty="0" err="1">
                <a:cs typeface="Calibri"/>
              </a:rPr>
              <a:t>notif</a:t>
            </a:r>
            <a:r>
              <a:rPr lang="en-US" dirty="0">
                <a:cs typeface="Calibri"/>
              </a:rPr>
              <a:t>' Twitter : </a:t>
            </a:r>
            <a:r>
              <a:rPr lang="en-US" dirty="0" err="1">
                <a:cs typeface="Calibri"/>
              </a:rPr>
              <a:t>Afficher</a:t>
            </a:r>
            <a:r>
              <a:rPr lang="en-US" dirty="0">
                <a:cs typeface="Calibri"/>
              </a:rPr>
              <a:t> la question dans la </a:t>
            </a:r>
            <a:r>
              <a:rPr lang="en-US" dirty="0" err="1">
                <a:cs typeface="Calibri"/>
              </a:rPr>
              <a:t>notif</a:t>
            </a:r>
            <a:endParaRPr lang="en-US" dirty="0">
              <a:cs typeface="Calibri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CCDE4B-2CFF-4384-986D-38E8D3438D51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93263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Jingle/ Animation Définition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BB39E7-BF6E-4FFE-B40C-A77B62E5EEAA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99340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JINGLE Citation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BB39E7-BF6E-4FFE-B40C-A77B62E5EEAA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13961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Jingle / Animation flashback </a:t>
            </a:r>
          </a:p>
          <a:p>
            <a:r>
              <a:rPr lang="fr-FR" dirty="0"/>
              <a:t>À mettre au début et à la fin des slides concernées par le flash-back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BB39E7-BF6E-4FFE-B40C-A77B62E5EEAA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60144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Jingle Quiz – Teste-toi !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BB39E7-BF6E-4FFE-B40C-A77B62E5EEAA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0863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Jingle Exercice + GP ETUDE DE CAS à mettre dans les </a:t>
            </a:r>
            <a:r>
              <a:rPr lang="fr-FR"/>
              <a:t>notes sur les </a:t>
            </a:r>
            <a:r>
              <a:rPr lang="fr-FR" dirty="0"/>
              <a:t>corrections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BB39E7-BF6E-4FFE-B40C-A77B62E5EEAA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6426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EBF193-7B3A-475F-ACDF-9ED2126070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8FE52AC-4E73-466B-B7A8-A0D00230A6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62CFE27-5DF0-45FD-9D59-F90B240C2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33F4E-F424-404A-8E06-D3F3B8E72BC9}" type="datetimeFigureOut">
              <a:rPr lang="fr-FR" smtClean="0"/>
              <a:t>12/04/2022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F2A40E4-1E79-4DB4-8DD2-B69D58048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18DBDF2-992D-4C53-A593-6DE1D7318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87EF9-3180-4A92-A562-9710756C96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7239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D2974C-BF34-4DFE-9BA1-29B8F19E9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336743E-7BDC-4094-B4F7-AAA49AD60B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FA70BD7-36B3-4496-AEED-3A7ACC206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33F4E-F424-404A-8E06-D3F3B8E72BC9}" type="datetimeFigureOut">
              <a:rPr lang="fr-FR" smtClean="0"/>
              <a:t>12/04/2022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E2512F3-B0B5-4E84-AC9F-DCE7297FA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237D953-FFF2-41B8-B645-50021B824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87EF9-3180-4A92-A562-9710756C96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3653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C446F4C-0844-4B00-BEB9-A0AA3E452B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825641E-6CF2-4C20-91E7-169AB01311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6C8CE1C-B79F-44FA-BE87-AF4C1568A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33F4E-F424-404A-8E06-D3F3B8E72BC9}" type="datetimeFigureOut">
              <a:rPr lang="fr-FR" smtClean="0"/>
              <a:t>12/04/2022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C86FAD3-F858-4D3C-9536-D120D71BE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6E2D776-BC33-406D-A133-62C5F5DED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87EF9-3180-4A92-A562-9710756C96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54287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" type="title">
  <p:cSld name="Diapositive de titr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789779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de section" type="secHead">
  <p:cSld name="Titre de secti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718687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ux contenus" type="twoObj">
  <p:cSld name="Deux contenu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86637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ison" type="twoTxTwoObj">
  <p:cSld name="Comparais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785129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seul" type="titleOnly">
  <p:cSld name="Titre seul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4255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 avec légende" type="objTx">
  <p:cSld name="Contenu avec légende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220045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vec légende" type="picTx">
  <p:cSld name="Image avec légende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715695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texte vertical" type="vertTx">
  <p:cSld name="Titre et texte vertical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760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1CC1AC-621D-4D88-AF2F-11B9CD4EC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9FDCED4-1BFF-49B1-B56B-7FB5C42C9B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B1958E3-A948-4453-8761-FAB6702EA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33F4E-F424-404A-8E06-D3F3B8E72BC9}" type="datetimeFigureOut">
              <a:rPr lang="fr-FR" smtClean="0"/>
              <a:t>12/04/2022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C810F18-B5E7-460E-8C3F-9D7F8835C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1BA7DE9-400B-4CF1-BDAF-C69C102F5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87EF9-3180-4A92-A562-9710756C96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82935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vertical et texte" type="vertTitleAndTx">
  <p:cSld name="Titre vertical et texte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468796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20C60C-EC29-49A4-85D7-269ED1715C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3A4801A-6FD1-4853-8495-77D80EC4DA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7615E9C-BCC5-438E-8186-C3FCCF63C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36984-A9EA-498F-8451-27AF705FB2F2}" type="datetimeFigureOut">
              <a:rPr lang="fr-FR" smtClean="0"/>
              <a:t>12/04/2022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141094D-0C09-44D4-941A-04FFB40BA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4C1A9D8-16F9-4A13-98C5-0CBA8AA8F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CFD73-2C60-4F7A-A644-532E0AA161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43261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179A4A-B643-403A-86D2-7EC2A44E3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C2ED889-9647-4A07-9E47-00A18F0679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8189CE7-55F4-41A4-8287-E10DE165C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36984-A9EA-498F-8451-27AF705FB2F2}" type="datetimeFigureOut">
              <a:rPr lang="fr-FR" smtClean="0"/>
              <a:t>12/04/2022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6D2C785-6C1B-4420-8266-71E6236B0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50B59F7-BCEA-4851-931D-EF38FED3D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CFD73-2C60-4F7A-A644-532E0AA161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813223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E9DF41-6783-47C2-8A8D-0417B1B78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0C5F9E6-10B6-4451-B5BF-4BB37A0593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F02C112-6658-435A-9AD6-E963444DF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36984-A9EA-498F-8451-27AF705FB2F2}" type="datetimeFigureOut">
              <a:rPr lang="fr-FR" smtClean="0"/>
              <a:t>12/04/2022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3C7048-9383-445A-A0E5-299BA5942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B090204-732B-4D99-89C1-FE746E478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CFD73-2C60-4F7A-A644-532E0AA161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022612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DE87EB-1359-49F2-8783-3F9C84889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4EBD5E-D4A3-4159-B905-08E4C38FE0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D212C5A-42E9-4851-909E-5071E57AAE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8CE7F7B-25A3-4F2C-82FA-9BDE38182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36984-A9EA-498F-8451-27AF705FB2F2}" type="datetimeFigureOut">
              <a:rPr lang="fr-FR" smtClean="0"/>
              <a:t>12/04/2022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39FF9EA-F35C-4950-941A-A037F62DD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397E58B-BADE-4FBB-A787-A9667C4AD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CFD73-2C60-4F7A-A644-532E0AA161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582817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04ABCB-770D-46D6-AD16-35876A38D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9EA0271-BD6A-422D-AE60-8AFFC569EE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41EC99B-E53F-4F07-A9FE-534BB0D561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BE42C57-5BD4-499A-9C45-14B4EDF112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73C0B47-708F-4590-B4A1-74D1075A38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F60F52F-F5C7-47C9-8071-B48B70B73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36984-A9EA-498F-8451-27AF705FB2F2}" type="datetimeFigureOut">
              <a:rPr lang="fr-FR" smtClean="0"/>
              <a:t>12/04/2022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0198569-E394-4997-98CE-CA2F4F9F3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11142AE-B30E-4B20-BB34-405026466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CFD73-2C60-4F7A-A644-532E0AA161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35245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2ADA00-ADE4-4EF8-B98C-FF8FEABE8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E821218-5F9A-498C-A131-99BC389D5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36984-A9EA-498F-8451-27AF705FB2F2}" type="datetimeFigureOut">
              <a:rPr lang="fr-FR" smtClean="0"/>
              <a:t>12/04/2022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C128D65-22C2-4210-BB33-C1642025E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C15494F-512F-4B47-8260-955019D9B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CFD73-2C60-4F7A-A644-532E0AA161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025149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841BC46-3526-47E0-BEDF-784208A56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36984-A9EA-498F-8451-27AF705FB2F2}" type="datetimeFigureOut">
              <a:rPr lang="fr-FR" smtClean="0"/>
              <a:t>12/04/2022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3B8EFDA-0546-4FF4-A59A-54C990FD8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028CC4F-04C9-4EF4-9699-DCBE5CD14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CFD73-2C60-4F7A-A644-532E0AA161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24301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DDF03A-CE5D-4530-BF7B-5D1849EFA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3940B5F-2340-48A1-B37F-AC8662ED43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9D6DB07-D4AC-4B3E-880A-C639778272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F916DD8-C395-4738-91B3-CEAF26DD0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36984-A9EA-498F-8451-27AF705FB2F2}" type="datetimeFigureOut">
              <a:rPr lang="fr-FR" smtClean="0"/>
              <a:t>12/04/2022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DA631F9-CB0D-4C02-93D0-C9B4E16E6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070509D-6B7D-40A9-A71F-2ECC62D0A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CFD73-2C60-4F7A-A644-532E0AA161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767664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29E2DE-4793-409C-B9A4-C4A24C263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20642F0-8807-401F-ADB9-463A4A0DDF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9B0E84D-E69C-4C6A-816E-2A2FF2C010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7C02779-18AD-42D8-847D-D3078A006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36984-A9EA-498F-8451-27AF705FB2F2}" type="datetimeFigureOut">
              <a:rPr lang="fr-FR" smtClean="0"/>
              <a:t>12/04/2022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F3DD925-B5C8-4B2A-9CA9-A05BD107D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B091D75-C51B-4F93-A4F1-6A6427C48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CFD73-2C60-4F7A-A644-532E0AA161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3657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52600C-553D-465F-B399-1F9C0B6CD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2CDB540-13AA-4A35-96C9-55C0B9FA0A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3EE0237-5CAA-45F8-9574-1FA5F82A5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33F4E-F424-404A-8E06-D3F3B8E72BC9}" type="datetimeFigureOut">
              <a:rPr lang="fr-FR" smtClean="0"/>
              <a:t>12/04/2022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B21FC64-BD1B-48C4-B1F6-D157D8033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7A964CE-B37B-4A86-A297-E6CA68528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87EF9-3180-4A92-A562-9710756C96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368400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81EDB2-F537-4036-8E7A-410AFA1EA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6DC0073-6507-40A0-9332-66A1275318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7279173-2CE4-4CE5-AF7C-6ADE03528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36984-A9EA-498F-8451-27AF705FB2F2}" type="datetimeFigureOut">
              <a:rPr lang="fr-FR" smtClean="0"/>
              <a:t>12/04/2022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AA50C20-B2B7-466A-A3EB-26018BEB3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5E17CCB-420A-42AD-BE1C-244C7B88E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CFD73-2C60-4F7A-A644-532E0AA161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158840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762F29D-46BC-4020-86CA-97BCC31AB0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F1E6248-01C1-453A-B9B1-092344E9C5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D932D50-B620-4779-A863-B6700D109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36984-A9EA-498F-8451-27AF705FB2F2}" type="datetimeFigureOut">
              <a:rPr lang="fr-FR" smtClean="0"/>
              <a:t>12/04/2022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7D9A055-065B-465F-AADF-3C8270061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3581F7D-FF02-4EAF-A428-A8578EEF5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CFD73-2C60-4F7A-A644-532E0AA161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1025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91CAEC-BA14-4298-B7E4-33B760FDC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F55E43D-181E-4A93-8255-8E06C7422C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869C3C6-E4FF-4013-AAA3-558A4E1D22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54BF675-3DB2-469F-9ABF-1348E7CB4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33F4E-F424-404A-8E06-D3F3B8E72BC9}" type="datetimeFigureOut">
              <a:rPr lang="fr-FR" smtClean="0"/>
              <a:t>12/04/2022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B883E59-A5A2-47FA-8636-E1784BED1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8D7C964-462A-424C-A161-85BCDF3C4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87EF9-3180-4A92-A562-9710756C96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4908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80C517-D685-4472-9F2E-DC00DA9AD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1800DB3-AD38-4217-BF3F-37776D872F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2413166-BFD5-4D63-8B83-B4FCFF7EA0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615C621-AB5D-4EE5-86DE-4204858E54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CC412AA-CDEE-4239-8F63-CBB477CE92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898CBE1-33AA-4629-B82E-8709DC761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33F4E-F424-404A-8E06-D3F3B8E72BC9}" type="datetimeFigureOut">
              <a:rPr lang="fr-FR" smtClean="0"/>
              <a:t>12/04/2022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05AEDAF-3F7A-4C9E-9168-079F5E2FC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73CA038-79DE-43E5-9C31-622F38459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87EF9-3180-4A92-A562-9710756C96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8065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A6E27A-592C-4948-835C-2B8B01DF5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3B11757-E8A1-4D4A-B5E7-FEEBA8D16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33F4E-F424-404A-8E06-D3F3B8E72BC9}" type="datetimeFigureOut">
              <a:rPr lang="fr-FR" smtClean="0"/>
              <a:t>12/04/2022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4DA3E1A-464A-4C65-B1CE-BD494D977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AFD5AA5-75A8-4DA0-94AD-81596FF6A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87EF9-3180-4A92-A562-9710756C96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9768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9B45A81-249C-4CD4-8F40-8F558DC64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33F4E-F424-404A-8E06-D3F3B8E72BC9}" type="datetimeFigureOut">
              <a:rPr lang="fr-FR" smtClean="0"/>
              <a:t>12/04/2022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692166B-377A-4486-9E66-415D57F26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515FF87-C65E-46B0-8255-A6A7FB363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87EF9-3180-4A92-A562-9710756C96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5851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753C41-4DD0-4E2F-B0F6-FAD39C5D7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D3F2CD8-C8DE-457E-ACBA-B1196404F3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7E46403-EE3A-4B0A-B7CE-FC3123BC38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5B518C3-BCE2-4958-9C48-87C65664E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33F4E-F424-404A-8E06-D3F3B8E72BC9}" type="datetimeFigureOut">
              <a:rPr lang="fr-FR" smtClean="0"/>
              <a:t>12/04/2022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AF121C7-C288-442E-ABBC-1C45B1EB9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675760D-207A-4071-A4B0-B2BDF6426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87EF9-3180-4A92-A562-9710756C96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1872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408B75-5BD7-4E08-9E82-75ED7063A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BCAA39A-65C7-48EF-A8D0-322B1DB313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16594FE-70C4-4856-99E0-4541F1F4FE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88EC72B-BC99-4872-8D06-75A1F2773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33F4E-F424-404A-8E06-D3F3B8E72BC9}" type="datetimeFigureOut">
              <a:rPr lang="fr-FR" smtClean="0"/>
              <a:t>12/04/2022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DF2BA8F-9998-4C45-A1EC-EA1604F6C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29155BA-0BB4-4DFF-87C8-59AF57BAA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87EF9-3180-4A92-A562-9710756C96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3176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024BBD6-2E72-4EB8-B34D-70514D1F1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1188F60-2C88-418E-A9A2-7C209135E4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1B87762-ED4F-4210-8664-27A2CD7858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533F4E-F424-404A-8E06-D3F3B8E72BC9}" type="datetimeFigureOut">
              <a:rPr lang="fr-FR" smtClean="0"/>
              <a:t>12/04/2022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ADDAD56-60AA-4E28-9326-2C2B256096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4AEC3B6-1CF4-44AB-B4A7-9D6657FB81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87EF9-3180-4A92-A562-9710756C96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8494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8764691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  <p:sldLayoutId id="2147483666" r:id="rId5"/>
    <p:sldLayoutId id="2147483668" r:id="rId6"/>
    <p:sldLayoutId id="2147483669" r:id="rId7"/>
    <p:sldLayoutId id="2147483670" r:id="rId8"/>
    <p:sldLayoutId id="2147483671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22CED9A-B69B-4BAF-9F80-CF5918698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CE791A8-3717-4157-86D2-8A0EADDDD4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FF3DAE0-72FF-4B66-830C-240545FA69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736984-A9EA-498F-8451-27AF705FB2F2}" type="datetimeFigureOut">
              <a:rPr lang="fr-FR" smtClean="0"/>
              <a:t>12/04/2022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ACE76D8-8211-4D02-BEAE-06A57642DB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A9512DE-67FF-47AB-9CC7-6B4136C8A0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4CFD73-2C60-4F7A-A644-532E0AA161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4371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237E4D-B631-4D30-B16E-28D009DDA9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06022"/>
            <a:ext cx="9144000" cy="2387600"/>
          </a:xfrm>
        </p:spPr>
        <p:txBody>
          <a:bodyPr>
            <a:normAutofit/>
          </a:bodyPr>
          <a:lstStyle/>
          <a:p>
            <a:r>
              <a:rPr lang="fr-FR" sz="8000" b="1" dirty="0">
                <a:solidFill>
                  <a:schemeClr val="bg1"/>
                </a:solidFill>
              </a:rPr>
              <a:t>Pas de panique je vous explique</a:t>
            </a:r>
          </a:p>
        </p:txBody>
      </p:sp>
    </p:spTree>
    <p:extLst>
      <p:ext uri="{BB962C8B-B14F-4D97-AF65-F5344CB8AC3E}">
        <p14:creationId xmlns:p14="http://schemas.microsoft.com/office/powerpoint/2010/main" val="2787635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C44AD9-C53C-4020-918A-1301D6AB0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3554" y="2127739"/>
            <a:ext cx="6904892" cy="2602522"/>
          </a:xfrm>
        </p:spPr>
        <p:txBody>
          <a:bodyPr>
            <a:normAutofit/>
          </a:bodyPr>
          <a:lstStyle/>
          <a:p>
            <a:r>
              <a:rPr lang="fr-FR" sz="8000" b="1" dirty="0">
                <a:solidFill>
                  <a:schemeClr val="bg1"/>
                </a:solidFill>
              </a:rPr>
              <a:t>Retiens-moi ça ! </a:t>
            </a:r>
          </a:p>
        </p:txBody>
      </p:sp>
    </p:spTree>
    <p:extLst>
      <p:ext uri="{BB962C8B-B14F-4D97-AF65-F5344CB8AC3E}">
        <p14:creationId xmlns:p14="http://schemas.microsoft.com/office/powerpoint/2010/main" val="399877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C44AD9-C53C-4020-918A-1301D6AB0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5133" y="2248054"/>
            <a:ext cx="6904892" cy="2602522"/>
          </a:xfrm>
        </p:spPr>
        <p:txBody>
          <a:bodyPr>
            <a:normAutofit/>
          </a:bodyPr>
          <a:lstStyle/>
          <a:p>
            <a:r>
              <a:rPr lang="fr-FR" sz="8000" b="1" dirty="0">
                <a:solidFill>
                  <a:schemeClr val="bg1"/>
                </a:solidFill>
              </a:rPr>
              <a:t>En bref</a:t>
            </a:r>
          </a:p>
        </p:txBody>
      </p:sp>
    </p:spTree>
    <p:extLst>
      <p:ext uri="{BB962C8B-B14F-4D97-AF65-F5344CB8AC3E}">
        <p14:creationId xmlns:p14="http://schemas.microsoft.com/office/powerpoint/2010/main" val="1378497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A686F5-9326-4862-B200-81E132DA9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6061" y="2367848"/>
            <a:ext cx="8979877" cy="2122304"/>
          </a:xfrm>
        </p:spPr>
        <p:txBody>
          <a:bodyPr>
            <a:normAutofit/>
          </a:bodyPr>
          <a:lstStyle/>
          <a:p>
            <a:r>
              <a:rPr lang="fr-FR" sz="8000" b="1" dirty="0">
                <a:solidFill>
                  <a:schemeClr val="bg1"/>
                </a:solidFill>
              </a:rPr>
              <a:t>Silence, ça tourne !</a:t>
            </a:r>
          </a:p>
        </p:txBody>
      </p:sp>
    </p:spTree>
    <p:extLst>
      <p:ext uri="{BB962C8B-B14F-4D97-AF65-F5344CB8AC3E}">
        <p14:creationId xmlns:p14="http://schemas.microsoft.com/office/powerpoint/2010/main" val="3973307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50"/>
          <p:cNvSpPr txBox="1">
            <a:spLocks noGrp="1"/>
          </p:cNvSpPr>
          <p:nvPr>
            <p:ph type="ctrTitle"/>
          </p:nvPr>
        </p:nvSpPr>
        <p:spPr>
          <a:xfrm>
            <a:off x="1588512" y="2309447"/>
            <a:ext cx="9014976" cy="174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Calibri"/>
              <a:buNone/>
            </a:pPr>
            <a:r>
              <a:rPr lang="fr-FR" sz="8000" b="1" dirty="0">
                <a:solidFill>
                  <a:schemeClr val="lt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Un peu de lecture ?</a:t>
            </a:r>
            <a:endParaRPr sz="8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5C3B5108-4995-446D-8A35-16E3CA66A10E}"/>
              </a:ext>
            </a:extLst>
          </p:cNvPr>
          <p:cNvSpPr txBox="1"/>
          <p:nvPr/>
        </p:nvSpPr>
        <p:spPr>
          <a:xfrm>
            <a:off x="2155657" y="2767280"/>
            <a:ext cx="788068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 fiche bristol</a:t>
            </a:r>
          </a:p>
        </p:txBody>
      </p:sp>
    </p:spTree>
    <p:extLst>
      <p:ext uri="{BB962C8B-B14F-4D97-AF65-F5344CB8AC3E}">
        <p14:creationId xmlns:p14="http://schemas.microsoft.com/office/powerpoint/2010/main" val="3510974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99122FDF-A177-4E99-B839-11DA9911B305}"/>
              </a:ext>
            </a:extLst>
          </p:cNvPr>
          <p:cNvSpPr txBox="1"/>
          <p:nvPr/>
        </p:nvSpPr>
        <p:spPr>
          <a:xfrm>
            <a:off x="2779295" y="2550694"/>
            <a:ext cx="802506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600" b="1" dirty="0">
                <a:solidFill>
                  <a:schemeClr val="bg1"/>
                </a:solidFill>
              </a:rPr>
              <a:t>En deux </a:t>
            </a:r>
            <a:r>
              <a:rPr lang="fr-FR" sz="6600" b="1" dirty="0" err="1">
                <a:solidFill>
                  <a:schemeClr val="bg1"/>
                </a:solidFill>
              </a:rPr>
              <a:t>deux</a:t>
            </a:r>
            <a:r>
              <a:rPr lang="fr-FR" sz="6600" b="1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83498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214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C44AD9-C53C-4020-918A-1301D6AB0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2750" y="2312376"/>
            <a:ext cx="6802315" cy="2045677"/>
          </a:xfrm>
        </p:spPr>
        <p:txBody>
          <a:bodyPr>
            <a:normAutofit/>
          </a:bodyPr>
          <a:lstStyle/>
          <a:p>
            <a:r>
              <a:rPr lang="fr-FR" sz="8000" b="1" dirty="0">
                <a:solidFill>
                  <a:schemeClr val="bg1"/>
                </a:solidFill>
              </a:rPr>
              <a:t>Alerte rouge ! </a:t>
            </a:r>
          </a:p>
        </p:txBody>
      </p:sp>
    </p:spTree>
    <p:extLst>
      <p:ext uri="{BB962C8B-B14F-4D97-AF65-F5344CB8AC3E}">
        <p14:creationId xmlns:p14="http://schemas.microsoft.com/office/powerpoint/2010/main" val="1340707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C66ECD-C020-4107-8E06-A0314EA3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2367" y="579876"/>
            <a:ext cx="10515600" cy="2852737"/>
          </a:xfrm>
        </p:spPr>
        <p:txBody>
          <a:bodyPr/>
          <a:lstStyle/>
          <a:p>
            <a:r>
              <a:rPr lang="fr-FR" dirty="0">
                <a:cs typeface="Calibri Light"/>
              </a:rPr>
              <a:t>LA QUESTION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B56FF82-8B73-464C-A796-8D78AD5B0A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 flipH="1">
            <a:off x="-410998" y="5482842"/>
            <a:ext cx="1242848" cy="60680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>
                <a:cs typeface="Calibri"/>
              </a:rPr>
              <a:t>  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2151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C44AD9-C53C-4020-918A-1301D6AB0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3252" y="1938704"/>
            <a:ext cx="8805496" cy="2980592"/>
          </a:xfrm>
        </p:spPr>
        <p:txBody>
          <a:bodyPr>
            <a:normAutofit/>
          </a:bodyPr>
          <a:lstStyle/>
          <a:p>
            <a:r>
              <a:rPr lang="fr-FR" sz="8000" b="1" dirty="0">
                <a:solidFill>
                  <a:schemeClr val="bg1"/>
                </a:solidFill>
              </a:rPr>
              <a:t>L’instant dico </a:t>
            </a:r>
          </a:p>
        </p:txBody>
      </p:sp>
    </p:spTree>
    <p:extLst>
      <p:ext uri="{BB962C8B-B14F-4D97-AF65-F5344CB8AC3E}">
        <p14:creationId xmlns:p14="http://schemas.microsoft.com/office/powerpoint/2010/main" val="827772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C44AD9-C53C-4020-918A-1301D6AB0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1994" y="1389185"/>
            <a:ext cx="9588011" cy="4079630"/>
          </a:xfrm>
        </p:spPr>
        <p:txBody>
          <a:bodyPr>
            <a:normAutofit/>
          </a:bodyPr>
          <a:lstStyle/>
          <a:p>
            <a:r>
              <a:rPr lang="fr-FR" sz="8000" b="1" dirty="0">
                <a:solidFill>
                  <a:schemeClr val="bg1"/>
                </a:solidFill>
              </a:rPr>
              <a:t>Un grand sage disait…</a:t>
            </a:r>
          </a:p>
        </p:txBody>
      </p:sp>
    </p:spTree>
    <p:extLst>
      <p:ext uri="{BB962C8B-B14F-4D97-AF65-F5344CB8AC3E}">
        <p14:creationId xmlns:p14="http://schemas.microsoft.com/office/powerpoint/2010/main" val="2350864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C44AD9-C53C-4020-918A-1301D6AB0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49" y="2224026"/>
            <a:ext cx="4762501" cy="2409948"/>
          </a:xfrm>
        </p:spPr>
        <p:txBody>
          <a:bodyPr>
            <a:normAutofit/>
          </a:bodyPr>
          <a:lstStyle/>
          <a:p>
            <a:r>
              <a:rPr lang="fr-FR" sz="8000" b="1" dirty="0">
                <a:solidFill>
                  <a:schemeClr val="bg1"/>
                </a:solidFill>
              </a:rPr>
              <a:t>Flash back</a:t>
            </a:r>
          </a:p>
        </p:txBody>
      </p:sp>
    </p:spTree>
    <p:extLst>
      <p:ext uri="{BB962C8B-B14F-4D97-AF65-F5344CB8AC3E}">
        <p14:creationId xmlns:p14="http://schemas.microsoft.com/office/powerpoint/2010/main" val="463512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0A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C44AD9-C53C-4020-918A-1301D6AB0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9121" y="2614032"/>
            <a:ext cx="5435112" cy="1629935"/>
          </a:xfrm>
        </p:spPr>
        <p:txBody>
          <a:bodyPr>
            <a:normAutofit/>
          </a:bodyPr>
          <a:lstStyle/>
          <a:p>
            <a:r>
              <a:rPr lang="fr-FR" sz="8000" b="1" dirty="0">
                <a:solidFill>
                  <a:schemeClr val="bg1"/>
                </a:solidFill>
              </a:rPr>
              <a:t>Testez-vous !</a:t>
            </a:r>
          </a:p>
        </p:txBody>
      </p:sp>
    </p:spTree>
    <p:extLst>
      <p:ext uri="{BB962C8B-B14F-4D97-AF65-F5344CB8AC3E}">
        <p14:creationId xmlns:p14="http://schemas.microsoft.com/office/powerpoint/2010/main" val="2459942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C44AD9-C53C-4020-918A-1301D6AB0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0831" y="1863969"/>
            <a:ext cx="7690338" cy="3130061"/>
          </a:xfrm>
        </p:spPr>
        <p:txBody>
          <a:bodyPr>
            <a:normAutofit/>
          </a:bodyPr>
          <a:lstStyle/>
          <a:p>
            <a:r>
              <a:rPr lang="fr-FR" sz="8000" b="1" dirty="0">
                <a:solidFill>
                  <a:schemeClr val="bg1"/>
                </a:solidFill>
              </a:rPr>
              <a:t>À toi de bosser !</a:t>
            </a:r>
          </a:p>
        </p:txBody>
      </p:sp>
    </p:spTree>
    <p:extLst>
      <p:ext uri="{BB962C8B-B14F-4D97-AF65-F5344CB8AC3E}">
        <p14:creationId xmlns:p14="http://schemas.microsoft.com/office/powerpoint/2010/main" val="113263444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hème Office">
  <a:themeElements>
    <a:clrScheme name="Sillage">
      <a:dk1>
        <a:srgbClr val="000000"/>
      </a:dk1>
      <a:lt1>
        <a:srgbClr val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Thème Office">
  <a:themeElements>
    <a:clrScheme name="Sillage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18123</TotalTime>
  <Words>253</Words>
  <Application>Microsoft Office PowerPoint</Application>
  <PresentationFormat>Grand écran</PresentationFormat>
  <Paragraphs>47</Paragraphs>
  <Slides>14</Slides>
  <Notes>14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3</vt:i4>
      </vt:variant>
      <vt:variant>
        <vt:lpstr>Titres des diapositives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Thème Office</vt:lpstr>
      <vt:lpstr>1_Thème Office</vt:lpstr>
      <vt:lpstr>2_Thème Office</vt:lpstr>
      <vt:lpstr>Pas de panique je vous explique</vt:lpstr>
      <vt:lpstr>Présentation PowerPoint</vt:lpstr>
      <vt:lpstr>Alerte rouge ! </vt:lpstr>
      <vt:lpstr>LA QUESTION</vt:lpstr>
      <vt:lpstr>L’instant dico </vt:lpstr>
      <vt:lpstr>Un grand sage disait…</vt:lpstr>
      <vt:lpstr>Flash back</vt:lpstr>
      <vt:lpstr>Testez-vous !</vt:lpstr>
      <vt:lpstr>À toi de bosser !</vt:lpstr>
      <vt:lpstr>Retiens-moi ça ! </vt:lpstr>
      <vt:lpstr>En bref</vt:lpstr>
      <vt:lpstr>Silence, ça tourne !</vt:lpstr>
      <vt:lpstr>Un peu de lecture ?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Boîte à conseils</dc:title>
  <dc:creator>Marine ROYER</dc:creator>
  <cp:lastModifiedBy>Marine ROYER</cp:lastModifiedBy>
  <cp:revision>25</cp:revision>
  <dcterms:created xsi:type="dcterms:W3CDTF">2021-08-15T17:10:46Z</dcterms:created>
  <dcterms:modified xsi:type="dcterms:W3CDTF">2022-04-12T10:19:33Z</dcterms:modified>
</cp:coreProperties>
</file>