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001" r:id="rId2"/>
    <p:sldId id="2002" r:id="rId3"/>
    <p:sldId id="2003" r:id="rId4"/>
    <p:sldId id="2005" r:id="rId5"/>
    <p:sldId id="200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CBD78-EE0C-45BC-ACF9-0B2D2FB8A91E}" v="4" dt="2022-02-11T11:34:38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67" autoAdjust="0"/>
  </p:normalViewPr>
  <p:slideViewPr>
    <p:cSldViewPr snapToGrid="0">
      <p:cViewPr varScale="1">
        <p:scale>
          <a:sx n="61" d="100"/>
          <a:sy n="61" d="100"/>
        </p:scale>
        <p:origin x="14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e ROYER" userId="82fa7bc0-15f1-4204-b612-e4ebe63590b7" providerId="ADAL" clId="{454CBD78-EE0C-45BC-ACF9-0B2D2FB8A91E}"/>
    <pc:docChg chg="addSld delSld modSld">
      <pc:chgData name="Marine ROYER" userId="82fa7bc0-15f1-4204-b612-e4ebe63590b7" providerId="ADAL" clId="{454CBD78-EE0C-45BC-ACF9-0B2D2FB8A91E}" dt="2022-02-25T13:42:01.884" v="28" actId="20577"/>
      <pc:docMkLst>
        <pc:docMk/>
      </pc:docMkLst>
      <pc:sldChg chg="modNotesTx">
        <pc:chgData name="Marine ROYER" userId="82fa7bc0-15f1-4204-b612-e4ebe63590b7" providerId="ADAL" clId="{454CBD78-EE0C-45BC-ACF9-0B2D2FB8A91E}" dt="2022-02-25T13:42:01.884" v="28" actId="20577"/>
        <pc:sldMkLst>
          <pc:docMk/>
          <pc:sldMk cId="3315862657" sldId="2004"/>
        </pc:sldMkLst>
      </pc:sldChg>
      <pc:sldChg chg="del">
        <pc:chgData name="Marine ROYER" userId="82fa7bc0-15f1-4204-b612-e4ebe63590b7" providerId="ADAL" clId="{454CBD78-EE0C-45BC-ACF9-0B2D2FB8A91E}" dt="2022-02-11T11:26:42.474" v="0" actId="47"/>
        <pc:sldMkLst>
          <pc:docMk/>
          <pc:sldMk cId="1617861024" sldId="2005"/>
        </pc:sldMkLst>
      </pc:sldChg>
      <pc:sldChg chg="modSp add mod setBg modNotesTx">
        <pc:chgData name="Marine ROYER" userId="82fa7bc0-15f1-4204-b612-e4ebe63590b7" providerId="ADAL" clId="{454CBD78-EE0C-45BC-ACF9-0B2D2FB8A91E}" dt="2022-02-11T11:34:48.965" v="23"/>
        <pc:sldMkLst>
          <pc:docMk/>
          <pc:sldMk cId="3018179702" sldId="2005"/>
        </pc:sldMkLst>
        <pc:spChg chg="mod">
          <ac:chgData name="Marine ROYER" userId="82fa7bc0-15f1-4204-b612-e4ebe63590b7" providerId="ADAL" clId="{454CBD78-EE0C-45BC-ACF9-0B2D2FB8A91E}" dt="2022-02-11T11:34:43.887" v="22" actId="20577"/>
          <ac:spMkLst>
            <pc:docMk/>
            <pc:sldMk cId="3018179702" sldId="2005"/>
            <ac:spMk id="2" creationId="{D54A56B7-42A3-4D9A-9DBC-9A1E375F1270}"/>
          </ac:spMkLst>
        </pc:spChg>
      </pc:sldChg>
      <pc:sldChg chg="add del setBg">
        <pc:chgData name="Marine ROYER" userId="82fa7bc0-15f1-4204-b612-e4ebe63590b7" providerId="ADAL" clId="{454CBD78-EE0C-45BC-ACF9-0B2D2FB8A91E}" dt="2022-02-11T11:34:31.243" v="2"/>
        <pc:sldMkLst>
          <pc:docMk/>
          <pc:sldMk cId="4131146255" sldId="2005"/>
        </pc:sldMkLst>
      </pc:sldChg>
      <pc:sldChg chg="del">
        <pc:chgData name="Marine ROYER" userId="82fa7bc0-15f1-4204-b612-e4ebe63590b7" providerId="ADAL" clId="{454CBD78-EE0C-45BC-ACF9-0B2D2FB8A91E}" dt="2022-02-11T11:26:42.474" v="0" actId="47"/>
        <pc:sldMkLst>
          <pc:docMk/>
          <pc:sldMk cId="1513753162" sldId="2006"/>
        </pc:sldMkLst>
      </pc:sldChg>
    </pc:docChg>
  </pc:docChgLst>
  <pc:docChgLst>
    <pc:chgData name="Marine ROYER" userId="82fa7bc0-15f1-4204-b612-e4ebe63590b7" providerId="ADAL" clId="{8606851F-7F06-4391-8365-7D99C926D9C6}"/>
    <pc:docChg chg="undo custSel addSld modSld">
      <pc:chgData name="Marine ROYER" userId="82fa7bc0-15f1-4204-b612-e4ebe63590b7" providerId="ADAL" clId="{8606851F-7F06-4391-8365-7D99C926D9C6}" dt="2021-12-10T13:14:35.342" v="34" actId="20577"/>
      <pc:docMkLst>
        <pc:docMk/>
      </pc:docMkLst>
      <pc:sldChg chg="addSp delSp modSp new mod setBg modNotesTx">
        <pc:chgData name="Marine ROYER" userId="82fa7bc0-15f1-4204-b612-e4ebe63590b7" providerId="ADAL" clId="{8606851F-7F06-4391-8365-7D99C926D9C6}" dt="2021-12-10T13:14:35.342" v="34" actId="20577"/>
        <pc:sldMkLst>
          <pc:docMk/>
          <pc:sldMk cId="1513753162" sldId="2006"/>
        </pc:sldMkLst>
        <pc:spChg chg="del">
          <ac:chgData name="Marine ROYER" userId="82fa7bc0-15f1-4204-b612-e4ebe63590b7" providerId="ADAL" clId="{8606851F-7F06-4391-8365-7D99C926D9C6}" dt="2021-12-10T13:14:03.503" v="1" actId="478"/>
          <ac:spMkLst>
            <pc:docMk/>
            <pc:sldMk cId="1513753162" sldId="2006"/>
            <ac:spMk id="2" creationId="{412B9D91-7531-4EA5-BD0E-AA213A2286E8}"/>
          </ac:spMkLst>
        </pc:spChg>
        <pc:spChg chg="del">
          <ac:chgData name="Marine ROYER" userId="82fa7bc0-15f1-4204-b612-e4ebe63590b7" providerId="ADAL" clId="{8606851F-7F06-4391-8365-7D99C926D9C6}" dt="2021-12-10T13:14:03.503" v="1" actId="478"/>
          <ac:spMkLst>
            <pc:docMk/>
            <pc:sldMk cId="1513753162" sldId="2006"/>
            <ac:spMk id="3" creationId="{804361F4-7875-4205-9297-CFBD13D93493}"/>
          </ac:spMkLst>
        </pc:spChg>
        <pc:spChg chg="add del">
          <ac:chgData name="Marine ROYER" userId="82fa7bc0-15f1-4204-b612-e4ebe63590b7" providerId="ADAL" clId="{8606851F-7F06-4391-8365-7D99C926D9C6}" dt="2021-12-10T13:14:21.541" v="4" actId="22"/>
          <ac:spMkLst>
            <pc:docMk/>
            <pc:sldMk cId="1513753162" sldId="2006"/>
            <ac:spMk id="5" creationId="{FC81C955-895C-4F75-88A2-457E39B6995D}"/>
          </ac:spMkLst>
        </pc:spChg>
        <pc:spChg chg="add del">
          <ac:chgData name="Marine ROYER" userId="82fa7bc0-15f1-4204-b612-e4ebe63590b7" providerId="ADAL" clId="{8606851F-7F06-4391-8365-7D99C926D9C6}" dt="2021-12-10T13:14:22.976" v="6" actId="22"/>
          <ac:spMkLst>
            <pc:docMk/>
            <pc:sldMk cId="1513753162" sldId="2006"/>
            <ac:spMk id="7" creationId="{F2D032C1-BCFE-4A15-BC06-386BF2806307}"/>
          </ac:spMkLst>
        </pc:spChg>
        <pc:spChg chg="add mod">
          <ac:chgData name="Marine ROYER" userId="82fa7bc0-15f1-4204-b612-e4ebe63590b7" providerId="ADAL" clId="{8606851F-7F06-4391-8365-7D99C926D9C6}" dt="2021-12-10T13:14:30.813" v="17" actId="1076"/>
          <ac:spMkLst>
            <pc:docMk/>
            <pc:sldMk cId="1513753162" sldId="2006"/>
            <ac:spMk id="9" creationId="{76DEC3FE-A280-4619-95E2-EE51A5B8FEE0}"/>
          </ac:spMkLst>
        </pc:spChg>
      </pc:sldChg>
    </pc:docChg>
  </pc:docChgLst>
  <pc:docChgLst>
    <pc:chgData name="Marine ROYER" userId="82fa7bc0-15f1-4204-b612-e4ebe63590b7" providerId="ADAL" clId="{E20658A0-2D65-4687-B9DB-5C0047CA6269}"/>
    <pc:docChg chg="custSel addSld delSld modSld delMainMaster">
      <pc:chgData name="Marine ROYER" userId="82fa7bc0-15f1-4204-b612-e4ebe63590b7" providerId="ADAL" clId="{E20658A0-2D65-4687-B9DB-5C0047CA6269}" dt="2021-06-30T10:33:16.257" v="105" actId="20577"/>
      <pc:docMkLst>
        <pc:docMk/>
      </pc:docMkLst>
      <pc:sldChg chg="new del">
        <pc:chgData name="Marine ROYER" userId="82fa7bc0-15f1-4204-b612-e4ebe63590b7" providerId="ADAL" clId="{E20658A0-2D65-4687-B9DB-5C0047CA6269}" dt="2021-06-25T13:55:47.205" v="7" actId="47"/>
        <pc:sldMkLst>
          <pc:docMk/>
          <pc:sldMk cId="2457956096" sldId="256"/>
        </pc:sldMkLst>
      </pc:sldChg>
      <pc:sldChg chg="add del setBg">
        <pc:chgData name="Marine ROYER" userId="82fa7bc0-15f1-4204-b612-e4ebe63590b7" providerId="ADAL" clId="{E20658A0-2D65-4687-B9DB-5C0047CA6269}" dt="2021-06-25T13:55:45.805" v="6"/>
        <pc:sldMkLst>
          <pc:docMk/>
          <pc:sldMk cId="2951653465" sldId="2001"/>
        </pc:sldMkLst>
      </pc:sldChg>
      <pc:sldChg chg="add del setBg">
        <pc:chgData name="Marine ROYER" userId="82fa7bc0-15f1-4204-b612-e4ebe63590b7" providerId="ADAL" clId="{E20658A0-2D65-4687-B9DB-5C0047CA6269}" dt="2021-06-25T13:55:36.446" v="3"/>
        <pc:sldMkLst>
          <pc:docMk/>
          <pc:sldMk cId="1784638676" sldId="2002"/>
        </pc:sldMkLst>
      </pc:sldChg>
      <pc:sldChg chg="add del setBg">
        <pc:chgData name="Marine ROYER" userId="82fa7bc0-15f1-4204-b612-e4ebe63590b7" providerId="ADAL" clId="{E20658A0-2D65-4687-B9DB-5C0047CA6269}" dt="2021-06-25T13:55:51.016" v="9"/>
        <pc:sldMkLst>
          <pc:docMk/>
          <pc:sldMk cId="909628054" sldId="2003"/>
        </pc:sldMkLst>
      </pc:sldChg>
      <pc:sldChg chg="modSp add mod setBg modNotesTx">
        <pc:chgData name="Marine ROYER" userId="82fa7bc0-15f1-4204-b612-e4ebe63590b7" providerId="ADAL" clId="{E20658A0-2D65-4687-B9DB-5C0047CA6269}" dt="2021-06-25T13:56:20.371" v="24"/>
        <pc:sldMkLst>
          <pc:docMk/>
          <pc:sldMk cId="1233137292" sldId="2003"/>
        </pc:sldMkLst>
        <pc:spChg chg="mod">
          <ac:chgData name="Marine ROYER" userId="82fa7bc0-15f1-4204-b612-e4ebe63590b7" providerId="ADAL" clId="{E20658A0-2D65-4687-B9DB-5C0047CA6269}" dt="2021-06-25T13:55:56.390" v="18" actId="20577"/>
          <ac:spMkLst>
            <pc:docMk/>
            <pc:sldMk cId="1233137292" sldId="2003"/>
            <ac:spMk id="2" creationId="{D54A56B7-42A3-4D9A-9DBC-9A1E375F1270}"/>
          </ac:spMkLst>
        </pc:spChg>
      </pc:sldChg>
      <pc:sldChg chg="add del setBg">
        <pc:chgData name="Marine ROYER" userId="82fa7bc0-15f1-4204-b612-e4ebe63590b7" providerId="ADAL" clId="{E20658A0-2D65-4687-B9DB-5C0047CA6269}" dt="2021-06-25T13:56:25.235" v="26"/>
        <pc:sldMkLst>
          <pc:docMk/>
          <pc:sldMk cId="1758762582" sldId="2004"/>
        </pc:sldMkLst>
      </pc:sldChg>
      <pc:sldChg chg="modSp add mod setBg modNotesTx">
        <pc:chgData name="Marine ROYER" userId="82fa7bc0-15f1-4204-b612-e4ebe63590b7" providerId="ADAL" clId="{E20658A0-2D65-4687-B9DB-5C0047CA6269}" dt="2021-06-25T13:56:42.883" v="49"/>
        <pc:sldMkLst>
          <pc:docMk/>
          <pc:sldMk cId="3315862657" sldId="2004"/>
        </pc:sldMkLst>
        <pc:spChg chg="mod">
          <ac:chgData name="Marine ROYER" userId="82fa7bc0-15f1-4204-b612-e4ebe63590b7" providerId="ADAL" clId="{E20658A0-2D65-4687-B9DB-5C0047CA6269}" dt="2021-06-25T13:56:38.157" v="48" actId="20577"/>
          <ac:spMkLst>
            <pc:docMk/>
            <pc:sldMk cId="3315862657" sldId="2004"/>
            <ac:spMk id="2" creationId="{D54A56B7-42A3-4D9A-9DBC-9A1E375F1270}"/>
          </ac:spMkLst>
        </pc:spChg>
      </pc:sldChg>
      <pc:sldChg chg="addSp delSp modSp new mod modNotesTx">
        <pc:chgData name="Marine ROYER" userId="82fa7bc0-15f1-4204-b612-e4ebe63590b7" providerId="ADAL" clId="{E20658A0-2D65-4687-B9DB-5C0047CA6269}" dt="2021-06-30T10:33:16.257" v="105" actId="20577"/>
        <pc:sldMkLst>
          <pc:docMk/>
          <pc:sldMk cId="1617861024" sldId="2005"/>
        </pc:sldMkLst>
        <pc:spChg chg="del">
          <ac:chgData name="Marine ROYER" userId="82fa7bc0-15f1-4204-b612-e4ebe63590b7" providerId="ADAL" clId="{E20658A0-2D65-4687-B9DB-5C0047CA6269}" dt="2021-06-25T13:56:54.417" v="51" actId="478"/>
          <ac:spMkLst>
            <pc:docMk/>
            <pc:sldMk cId="1617861024" sldId="2005"/>
            <ac:spMk id="2" creationId="{CF395B3B-8955-4492-9575-0F5912480A9A}"/>
          </ac:spMkLst>
        </pc:spChg>
        <pc:spChg chg="del">
          <ac:chgData name="Marine ROYER" userId="82fa7bc0-15f1-4204-b612-e4ebe63590b7" providerId="ADAL" clId="{E20658A0-2D65-4687-B9DB-5C0047CA6269}" dt="2021-06-25T13:56:57.281" v="52" actId="478"/>
          <ac:spMkLst>
            <pc:docMk/>
            <pc:sldMk cId="1617861024" sldId="2005"/>
            <ac:spMk id="3" creationId="{02B00F69-1B8F-408E-A791-FC093F253AD3}"/>
          </ac:spMkLst>
        </pc:spChg>
        <pc:spChg chg="add mod">
          <ac:chgData name="Marine ROYER" userId="82fa7bc0-15f1-4204-b612-e4ebe63590b7" providerId="ADAL" clId="{E20658A0-2D65-4687-B9DB-5C0047CA6269}" dt="2021-06-25T13:57:36.501" v="88" actId="1076"/>
          <ac:spMkLst>
            <pc:docMk/>
            <pc:sldMk cId="1617861024" sldId="2005"/>
            <ac:spMk id="4" creationId="{8D7A792F-FCD3-4638-8BE6-13CDA58A6C9C}"/>
          </ac:spMkLst>
        </pc:spChg>
        <pc:spChg chg="add mod">
          <ac:chgData name="Marine ROYER" userId="82fa7bc0-15f1-4204-b612-e4ebe63590b7" providerId="ADAL" clId="{E20658A0-2D65-4687-B9DB-5C0047CA6269}" dt="2021-06-25T13:58:57.186" v="89"/>
          <ac:spMkLst>
            <pc:docMk/>
            <pc:sldMk cId="1617861024" sldId="2005"/>
            <ac:spMk id="5" creationId="{EBCAE7DD-A6C0-40B7-B252-94A90A7F19E0}"/>
          </ac:spMkLst>
        </pc:spChg>
        <pc:spChg chg="add mod">
          <ac:chgData name="Marine ROYER" userId="82fa7bc0-15f1-4204-b612-e4ebe63590b7" providerId="ADAL" clId="{E20658A0-2D65-4687-B9DB-5C0047CA6269}" dt="2021-06-25T13:58:57.186" v="89"/>
          <ac:spMkLst>
            <pc:docMk/>
            <pc:sldMk cId="1617861024" sldId="2005"/>
            <ac:spMk id="6" creationId="{E671835C-E449-44A6-9B84-2715DA91052F}"/>
          </ac:spMkLst>
        </pc:spChg>
        <pc:spChg chg="add mod">
          <ac:chgData name="Marine ROYER" userId="82fa7bc0-15f1-4204-b612-e4ebe63590b7" providerId="ADAL" clId="{E20658A0-2D65-4687-B9DB-5C0047CA6269}" dt="2021-06-25T13:58:57.186" v="89"/>
          <ac:spMkLst>
            <pc:docMk/>
            <pc:sldMk cId="1617861024" sldId="2005"/>
            <ac:spMk id="7" creationId="{F923B6AA-CC04-4C45-8F4B-6B5668EB0947}"/>
          </ac:spMkLst>
        </pc:spChg>
        <pc:spChg chg="add mod">
          <ac:chgData name="Marine ROYER" userId="82fa7bc0-15f1-4204-b612-e4ebe63590b7" providerId="ADAL" clId="{E20658A0-2D65-4687-B9DB-5C0047CA6269}" dt="2021-06-25T13:58:57.186" v="89"/>
          <ac:spMkLst>
            <pc:docMk/>
            <pc:sldMk cId="1617861024" sldId="2005"/>
            <ac:spMk id="8" creationId="{C7E68D49-2B58-4C05-BB1A-10F6D313D91A}"/>
          </ac:spMkLst>
        </pc:spChg>
        <pc:spChg chg="add mod">
          <ac:chgData name="Marine ROYER" userId="82fa7bc0-15f1-4204-b612-e4ebe63590b7" providerId="ADAL" clId="{E20658A0-2D65-4687-B9DB-5C0047CA6269}" dt="2021-06-25T13:58:57.186" v="89"/>
          <ac:spMkLst>
            <pc:docMk/>
            <pc:sldMk cId="1617861024" sldId="2005"/>
            <ac:spMk id="9" creationId="{A5EA2949-DAFB-4209-AE81-F727EB14ED14}"/>
          </ac:spMkLst>
        </pc:spChg>
        <pc:spChg chg="add mod">
          <ac:chgData name="Marine ROYER" userId="82fa7bc0-15f1-4204-b612-e4ebe63590b7" providerId="ADAL" clId="{E20658A0-2D65-4687-B9DB-5C0047CA6269}" dt="2021-06-25T13:58:57.186" v="89"/>
          <ac:spMkLst>
            <pc:docMk/>
            <pc:sldMk cId="1617861024" sldId="2005"/>
            <ac:spMk id="10" creationId="{DD7F55E8-EA45-4AEF-96D2-8AD74B676575}"/>
          </ac:spMkLst>
        </pc:spChg>
        <pc:spChg chg="add mod">
          <ac:chgData name="Marine ROYER" userId="82fa7bc0-15f1-4204-b612-e4ebe63590b7" providerId="ADAL" clId="{E20658A0-2D65-4687-B9DB-5C0047CA6269}" dt="2021-06-25T13:58:57.186" v="89"/>
          <ac:spMkLst>
            <pc:docMk/>
            <pc:sldMk cId="1617861024" sldId="2005"/>
            <ac:spMk id="11" creationId="{48DE64A3-594F-441E-95BA-FA09B14EE32E}"/>
          </ac:spMkLst>
        </pc:spChg>
        <pc:spChg chg="add del mod">
          <ac:chgData name="Marine ROYER" userId="82fa7bc0-15f1-4204-b612-e4ebe63590b7" providerId="ADAL" clId="{E20658A0-2D65-4687-B9DB-5C0047CA6269}" dt="2021-06-25T13:59:07.456" v="92" actId="478"/>
          <ac:spMkLst>
            <pc:docMk/>
            <pc:sldMk cId="1617861024" sldId="2005"/>
            <ac:spMk id="12" creationId="{1C92F0FD-22D5-46C2-B796-B858FDCFB00E}"/>
          </ac:spMkLst>
        </pc:spChg>
        <pc:spChg chg="add del mod">
          <ac:chgData name="Marine ROYER" userId="82fa7bc0-15f1-4204-b612-e4ebe63590b7" providerId="ADAL" clId="{E20658A0-2D65-4687-B9DB-5C0047CA6269}" dt="2021-06-25T13:59:07.456" v="92" actId="478"/>
          <ac:spMkLst>
            <pc:docMk/>
            <pc:sldMk cId="1617861024" sldId="2005"/>
            <ac:spMk id="13" creationId="{B342476B-81E0-4C13-83CC-86A5627EEFB3}"/>
          </ac:spMkLst>
        </pc:spChg>
        <pc:spChg chg="add del mod">
          <ac:chgData name="Marine ROYER" userId="82fa7bc0-15f1-4204-b612-e4ebe63590b7" providerId="ADAL" clId="{E20658A0-2D65-4687-B9DB-5C0047CA6269}" dt="2021-06-25T13:59:07.456" v="92" actId="478"/>
          <ac:spMkLst>
            <pc:docMk/>
            <pc:sldMk cId="1617861024" sldId="2005"/>
            <ac:spMk id="14" creationId="{D5B9A100-3BDF-49AE-942D-4FFF1E1A256C}"/>
          </ac:spMkLst>
        </pc:spChg>
        <pc:spChg chg="add del mod">
          <ac:chgData name="Marine ROYER" userId="82fa7bc0-15f1-4204-b612-e4ebe63590b7" providerId="ADAL" clId="{E20658A0-2D65-4687-B9DB-5C0047CA6269}" dt="2021-06-25T13:59:07.456" v="92" actId="478"/>
          <ac:spMkLst>
            <pc:docMk/>
            <pc:sldMk cId="1617861024" sldId="2005"/>
            <ac:spMk id="15" creationId="{FB2E92DF-3D47-4ECC-82BD-6FD2B182E2C4}"/>
          </ac:spMkLst>
        </pc:spChg>
        <pc:spChg chg="add del mod">
          <ac:chgData name="Marine ROYER" userId="82fa7bc0-15f1-4204-b612-e4ebe63590b7" providerId="ADAL" clId="{E20658A0-2D65-4687-B9DB-5C0047CA6269}" dt="2021-06-25T13:59:07.456" v="92" actId="478"/>
          <ac:spMkLst>
            <pc:docMk/>
            <pc:sldMk cId="1617861024" sldId="2005"/>
            <ac:spMk id="16" creationId="{216A0F78-C04E-419E-BF26-1CFE97403973}"/>
          </ac:spMkLst>
        </pc:spChg>
        <pc:spChg chg="add mod">
          <ac:chgData name="Marine ROYER" userId="82fa7bc0-15f1-4204-b612-e4ebe63590b7" providerId="ADAL" clId="{E20658A0-2D65-4687-B9DB-5C0047CA6269}" dt="2021-06-25T13:59:17.197" v="97" actId="1076"/>
          <ac:spMkLst>
            <pc:docMk/>
            <pc:sldMk cId="1617861024" sldId="2005"/>
            <ac:spMk id="17" creationId="{837D0619-4EF8-493E-9164-009DF7298277}"/>
          </ac:spMkLst>
        </pc:spChg>
        <pc:spChg chg="add mod">
          <ac:chgData name="Marine ROYER" userId="82fa7bc0-15f1-4204-b612-e4ebe63590b7" providerId="ADAL" clId="{E20658A0-2D65-4687-B9DB-5C0047CA6269}" dt="2021-06-25T13:59:14.893" v="96" actId="1076"/>
          <ac:spMkLst>
            <pc:docMk/>
            <pc:sldMk cId="1617861024" sldId="2005"/>
            <ac:spMk id="18" creationId="{4A9D30D4-5CB0-41C6-AF35-B1F6D26E3059}"/>
          </ac:spMkLst>
        </pc:spChg>
        <pc:spChg chg="add mod">
          <ac:chgData name="Marine ROYER" userId="82fa7bc0-15f1-4204-b612-e4ebe63590b7" providerId="ADAL" clId="{E20658A0-2D65-4687-B9DB-5C0047CA6269}" dt="2021-06-25T13:59:27.399" v="101" actId="1076"/>
          <ac:spMkLst>
            <pc:docMk/>
            <pc:sldMk cId="1617861024" sldId="2005"/>
            <ac:spMk id="20" creationId="{E5AD6A57-8362-4463-BD6F-EC5AB24FD26E}"/>
          </ac:spMkLst>
        </pc:spChg>
      </pc:sldChg>
      <pc:sldMasterChg chg="del delSldLayout">
        <pc:chgData name="Marine ROYER" userId="82fa7bc0-15f1-4204-b612-e4ebe63590b7" providerId="ADAL" clId="{E20658A0-2D65-4687-B9DB-5C0047CA6269}" dt="2021-06-25T13:55:47.205" v="7" actId="47"/>
        <pc:sldMasterMkLst>
          <pc:docMk/>
          <pc:sldMasterMk cId="3044608089" sldId="2147483648"/>
        </pc:sldMasterMkLst>
        <pc:sldLayoutChg chg="del">
          <pc:chgData name="Marine ROYER" userId="82fa7bc0-15f1-4204-b612-e4ebe63590b7" providerId="ADAL" clId="{E20658A0-2D65-4687-B9DB-5C0047CA6269}" dt="2021-06-25T13:55:47.205" v="7" actId="47"/>
          <pc:sldLayoutMkLst>
            <pc:docMk/>
            <pc:sldMasterMk cId="3044608089" sldId="2147483648"/>
            <pc:sldLayoutMk cId="3307838634" sldId="2147483649"/>
          </pc:sldLayoutMkLst>
        </pc:sldLayoutChg>
        <pc:sldLayoutChg chg="del">
          <pc:chgData name="Marine ROYER" userId="82fa7bc0-15f1-4204-b612-e4ebe63590b7" providerId="ADAL" clId="{E20658A0-2D65-4687-B9DB-5C0047CA6269}" dt="2021-06-25T13:55:47.205" v="7" actId="47"/>
          <pc:sldLayoutMkLst>
            <pc:docMk/>
            <pc:sldMasterMk cId="3044608089" sldId="2147483648"/>
            <pc:sldLayoutMk cId="476820787" sldId="2147483650"/>
          </pc:sldLayoutMkLst>
        </pc:sldLayoutChg>
        <pc:sldLayoutChg chg="del">
          <pc:chgData name="Marine ROYER" userId="82fa7bc0-15f1-4204-b612-e4ebe63590b7" providerId="ADAL" clId="{E20658A0-2D65-4687-B9DB-5C0047CA6269}" dt="2021-06-25T13:55:47.205" v="7" actId="47"/>
          <pc:sldLayoutMkLst>
            <pc:docMk/>
            <pc:sldMasterMk cId="3044608089" sldId="2147483648"/>
            <pc:sldLayoutMk cId="1312594302" sldId="2147483651"/>
          </pc:sldLayoutMkLst>
        </pc:sldLayoutChg>
        <pc:sldLayoutChg chg="del">
          <pc:chgData name="Marine ROYER" userId="82fa7bc0-15f1-4204-b612-e4ebe63590b7" providerId="ADAL" clId="{E20658A0-2D65-4687-B9DB-5C0047CA6269}" dt="2021-06-25T13:55:47.205" v="7" actId="47"/>
          <pc:sldLayoutMkLst>
            <pc:docMk/>
            <pc:sldMasterMk cId="3044608089" sldId="2147483648"/>
            <pc:sldLayoutMk cId="1070685238" sldId="2147483652"/>
          </pc:sldLayoutMkLst>
        </pc:sldLayoutChg>
        <pc:sldLayoutChg chg="del">
          <pc:chgData name="Marine ROYER" userId="82fa7bc0-15f1-4204-b612-e4ebe63590b7" providerId="ADAL" clId="{E20658A0-2D65-4687-B9DB-5C0047CA6269}" dt="2021-06-25T13:55:47.205" v="7" actId="47"/>
          <pc:sldLayoutMkLst>
            <pc:docMk/>
            <pc:sldMasterMk cId="3044608089" sldId="2147483648"/>
            <pc:sldLayoutMk cId="2072240328" sldId="2147483653"/>
          </pc:sldLayoutMkLst>
        </pc:sldLayoutChg>
        <pc:sldLayoutChg chg="del">
          <pc:chgData name="Marine ROYER" userId="82fa7bc0-15f1-4204-b612-e4ebe63590b7" providerId="ADAL" clId="{E20658A0-2D65-4687-B9DB-5C0047CA6269}" dt="2021-06-25T13:55:47.205" v="7" actId="47"/>
          <pc:sldLayoutMkLst>
            <pc:docMk/>
            <pc:sldMasterMk cId="3044608089" sldId="2147483648"/>
            <pc:sldLayoutMk cId="3396833446" sldId="2147483654"/>
          </pc:sldLayoutMkLst>
        </pc:sldLayoutChg>
        <pc:sldLayoutChg chg="del">
          <pc:chgData name="Marine ROYER" userId="82fa7bc0-15f1-4204-b612-e4ebe63590b7" providerId="ADAL" clId="{E20658A0-2D65-4687-B9DB-5C0047CA6269}" dt="2021-06-25T13:55:47.205" v="7" actId="47"/>
          <pc:sldLayoutMkLst>
            <pc:docMk/>
            <pc:sldMasterMk cId="3044608089" sldId="2147483648"/>
            <pc:sldLayoutMk cId="3260186573" sldId="2147483655"/>
          </pc:sldLayoutMkLst>
        </pc:sldLayoutChg>
        <pc:sldLayoutChg chg="del">
          <pc:chgData name="Marine ROYER" userId="82fa7bc0-15f1-4204-b612-e4ebe63590b7" providerId="ADAL" clId="{E20658A0-2D65-4687-B9DB-5C0047CA6269}" dt="2021-06-25T13:55:47.205" v="7" actId="47"/>
          <pc:sldLayoutMkLst>
            <pc:docMk/>
            <pc:sldMasterMk cId="3044608089" sldId="2147483648"/>
            <pc:sldLayoutMk cId="2646634034" sldId="2147483656"/>
          </pc:sldLayoutMkLst>
        </pc:sldLayoutChg>
        <pc:sldLayoutChg chg="del">
          <pc:chgData name="Marine ROYER" userId="82fa7bc0-15f1-4204-b612-e4ebe63590b7" providerId="ADAL" clId="{E20658A0-2D65-4687-B9DB-5C0047CA6269}" dt="2021-06-25T13:55:47.205" v="7" actId="47"/>
          <pc:sldLayoutMkLst>
            <pc:docMk/>
            <pc:sldMasterMk cId="3044608089" sldId="2147483648"/>
            <pc:sldLayoutMk cId="318850619" sldId="2147483657"/>
          </pc:sldLayoutMkLst>
        </pc:sldLayoutChg>
        <pc:sldLayoutChg chg="del">
          <pc:chgData name="Marine ROYER" userId="82fa7bc0-15f1-4204-b612-e4ebe63590b7" providerId="ADAL" clId="{E20658A0-2D65-4687-B9DB-5C0047CA6269}" dt="2021-06-25T13:55:47.205" v="7" actId="47"/>
          <pc:sldLayoutMkLst>
            <pc:docMk/>
            <pc:sldMasterMk cId="3044608089" sldId="2147483648"/>
            <pc:sldLayoutMk cId="3667302745" sldId="2147483658"/>
          </pc:sldLayoutMkLst>
        </pc:sldLayoutChg>
        <pc:sldLayoutChg chg="del">
          <pc:chgData name="Marine ROYER" userId="82fa7bc0-15f1-4204-b612-e4ebe63590b7" providerId="ADAL" clId="{E20658A0-2D65-4687-B9DB-5C0047CA6269}" dt="2021-06-25T13:55:47.205" v="7" actId="47"/>
          <pc:sldLayoutMkLst>
            <pc:docMk/>
            <pc:sldMasterMk cId="3044608089" sldId="2147483648"/>
            <pc:sldLayoutMk cId="2746322161" sldId="2147483659"/>
          </pc:sldLayoutMkLst>
        </pc:sldLayoutChg>
      </pc:sldMasterChg>
    </pc:docChg>
  </pc:docChgLst>
  <pc:docChgLst>
    <pc:chgData name="Marine ROYER" userId="82fa7bc0-15f1-4204-b612-e4ebe63590b7" providerId="ADAL" clId="{A960C589-A286-4CB0-81E2-BE80EFAD4E86}"/>
    <pc:docChg chg="undo custSel addSld delSld modSld delMainMaster">
      <pc:chgData name="Marine ROYER" userId="82fa7bc0-15f1-4204-b612-e4ebe63590b7" providerId="ADAL" clId="{A960C589-A286-4CB0-81E2-BE80EFAD4E86}" dt="2021-07-19T09:44:26.279" v="13" actId="47"/>
      <pc:docMkLst>
        <pc:docMk/>
      </pc:docMkLst>
      <pc:sldChg chg="addSp delSp">
        <pc:chgData name="Marine ROYER" userId="82fa7bc0-15f1-4204-b612-e4ebe63590b7" providerId="ADAL" clId="{A960C589-A286-4CB0-81E2-BE80EFAD4E86}" dt="2021-07-13T14:38:50.441" v="5"/>
        <pc:sldMkLst>
          <pc:docMk/>
          <pc:sldMk cId="1617861024" sldId="2005"/>
        </pc:sldMkLst>
        <pc:picChg chg="add del">
          <ac:chgData name="Marine ROYER" userId="82fa7bc0-15f1-4204-b612-e4ebe63590b7" providerId="ADAL" clId="{A960C589-A286-4CB0-81E2-BE80EFAD4E86}" dt="2021-07-13T14:38:50.441" v="5"/>
          <ac:picMkLst>
            <pc:docMk/>
            <pc:sldMk cId="1617861024" sldId="2005"/>
            <ac:picMk id="2" creationId="{1803AD75-5BE9-4807-BE8F-5012793859FE}"/>
          </ac:picMkLst>
        </pc:picChg>
      </pc:sldChg>
      <pc:sldChg chg="add del">
        <pc:chgData name="Marine ROYER" userId="82fa7bc0-15f1-4204-b612-e4ebe63590b7" providerId="ADAL" clId="{A960C589-A286-4CB0-81E2-BE80EFAD4E86}" dt="2021-07-19T09:44:26.279" v="13" actId="47"/>
        <pc:sldMkLst>
          <pc:docMk/>
          <pc:sldMk cId="2102257664" sldId="2044"/>
        </pc:sldMkLst>
      </pc:sldChg>
      <pc:sldChg chg="modSp add del mod modTransition">
        <pc:chgData name="Marine ROYER" userId="82fa7bc0-15f1-4204-b612-e4ebe63590b7" providerId="ADAL" clId="{A960C589-A286-4CB0-81E2-BE80EFAD4E86}" dt="2021-07-13T14:55:30.675" v="11" actId="47"/>
        <pc:sldMkLst>
          <pc:docMk/>
          <pc:sldMk cId="1501846652" sldId="2144"/>
        </pc:sldMkLst>
        <pc:spChg chg="mod">
          <ac:chgData name="Marine ROYER" userId="82fa7bc0-15f1-4204-b612-e4ebe63590b7" providerId="ADAL" clId="{A960C589-A286-4CB0-81E2-BE80EFAD4E86}" dt="2021-07-13T14:38:53.541" v="9"/>
          <ac:spMkLst>
            <pc:docMk/>
            <pc:sldMk cId="1501846652" sldId="2144"/>
            <ac:spMk id="130050" creationId="{00000000-0000-0000-0000-000000000000}"/>
          </ac:spMkLst>
        </pc:spChg>
      </pc:sldChg>
      <pc:sldMasterChg chg="del delSldLayout">
        <pc:chgData name="Marine ROYER" userId="82fa7bc0-15f1-4204-b612-e4ebe63590b7" providerId="ADAL" clId="{A960C589-A286-4CB0-81E2-BE80EFAD4E86}" dt="2021-07-13T14:55:30.675" v="11" actId="47"/>
        <pc:sldMasterMkLst>
          <pc:docMk/>
          <pc:sldMasterMk cId="923366944" sldId="2147483672"/>
        </pc:sldMasterMkLst>
        <pc:sldLayoutChg chg="del">
          <pc:chgData name="Marine ROYER" userId="82fa7bc0-15f1-4204-b612-e4ebe63590b7" providerId="ADAL" clId="{A960C589-A286-4CB0-81E2-BE80EFAD4E86}" dt="2021-07-13T14:55:30.675" v="11" actId="47"/>
          <pc:sldLayoutMkLst>
            <pc:docMk/>
            <pc:sldMasterMk cId="923366944" sldId="2147483672"/>
            <pc:sldLayoutMk cId="1834817150" sldId="2147483673"/>
          </pc:sldLayoutMkLst>
        </pc:sldLayoutChg>
        <pc:sldLayoutChg chg="del">
          <pc:chgData name="Marine ROYER" userId="82fa7bc0-15f1-4204-b612-e4ebe63590b7" providerId="ADAL" clId="{A960C589-A286-4CB0-81E2-BE80EFAD4E86}" dt="2021-07-13T14:55:30.675" v="11" actId="47"/>
          <pc:sldLayoutMkLst>
            <pc:docMk/>
            <pc:sldMasterMk cId="923366944" sldId="2147483672"/>
            <pc:sldLayoutMk cId="436520827" sldId="2147483674"/>
          </pc:sldLayoutMkLst>
        </pc:sldLayoutChg>
        <pc:sldLayoutChg chg="del">
          <pc:chgData name="Marine ROYER" userId="82fa7bc0-15f1-4204-b612-e4ebe63590b7" providerId="ADAL" clId="{A960C589-A286-4CB0-81E2-BE80EFAD4E86}" dt="2021-07-13T14:55:30.675" v="11" actId="47"/>
          <pc:sldLayoutMkLst>
            <pc:docMk/>
            <pc:sldMasterMk cId="923366944" sldId="2147483672"/>
            <pc:sldLayoutMk cId="3955653357" sldId="2147483675"/>
          </pc:sldLayoutMkLst>
        </pc:sldLayoutChg>
        <pc:sldLayoutChg chg="del">
          <pc:chgData name="Marine ROYER" userId="82fa7bc0-15f1-4204-b612-e4ebe63590b7" providerId="ADAL" clId="{A960C589-A286-4CB0-81E2-BE80EFAD4E86}" dt="2021-07-13T14:55:30.675" v="11" actId="47"/>
          <pc:sldLayoutMkLst>
            <pc:docMk/>
            <pc:sldMasterMk cId="923366944" sldId="2147483672"/>
            <pc:sldLayoutMk cId="3267327639" sldId="2147483676"/>
          </pc:sldLayoutMkLst>
        </pc:sldLayoutChg>
        <pc:sldLayoutChg chg="del">
          <pc:chgData name="Marine ROYER" userId="82fa7bc0-15f1-4204-b612-e4ebe63590b7" providerId="ADAL" clId="{A960C589-A286-4CB0-81E2-BE80EFAD4E86}" dt="2021-07-13T14:55:30.675" v="11" actId="47"/>
          <pc:sldLayoutMkLst>
            <pc:docMk/>
            <pc:sldMasterMk cId="923366944" sldId="2147483672"/>
            <pc:sldLayoutMk cId="225884019" sldId="2147483677"/>
          </pc:sldLayoutMkLst>
        </pc:sldLayoutChg>
        <pc:sldLayoutChg chg="del">
          <pc:chgData name="Marine ROYER" userId="82fa7bc0-15f1-4204-b612-e4ebe63590b7" providerId="ADAL" clId="{A960C589-A286-4CB0-81E2-BE80EFAD4E86}" dt="2021-07-13T14:55:30.675" v="11" actId="47"/>
          <pc:sldLayoutMkLst>
            <pc:docMk/>
            <pc:sldMasterMk cId="923366944" sldId="2147483672"/>
            <pc:sldLayoutMk cId="2963594165" sldId="2147483678"/>
          </pc:sldLayoutMkLst>
        </pc:sldLayoutChg>
        <pc:sldLayoutChg chg="del">
          <pc:chgData name="Marine ROYER" userId="82fa7bc0-15f1-4204-b612-e4ebe63590b7" providerId="ADAL" clId="{A960C589-A286-4CB0-81E2-BE80EFAD4E86}" dt="2021-07-13T14:55:30.675" v="11" actId="47"/>
          <pc:sldLayoutMkLst>
            <pc:docMk/>
            <pc:sldMasterMk cId="923366944" sldId="2147483672"/>
            <pc:sldLayoutMk cId="2010318822" sldId="2147483679"/>
          </pc:sldLayoutMkLst>
        </pc:sldLayoutChg>
        <pc:sldLayoutChg chg="del">
          <pc:chgData name="Marine ROYER" userId="82fa7bc0-15f1-4204-b612-e4ebe63590b7" providerId="ADAL" clId="{A960C589-A286-4CB0-81E2-BE80EFAD4E86}" dt="2021-07-13T14:55:30.675" v="11" actId="47"/>
          <pc:sldLayoutMkLst>
            <pc:docMk/>
            <pc:sldMasterMk cId="923366944" sldId="2147483672"/>
            <pc:sldLayoutMk cId="4251350627" sldId="2147483680"/>
          </pc:sldLayoutMkLst>
        </pc:sldLayoutChg>
        <pc:sldLayoutChg chg="del">
          <pc:chgData name="Marine ROYER" userId="82fa7bc0-15f1-4204-b612-e4ebe63590b7" providerId="ADAL" clId="{A960C589-A286-4CB0-81E2-BE80EFAD4E86}" dt="2021-07-13T14:55:30.675" v="11" actId="47"/>
          <pc:sldLayoutMkLst>
            <pc:docMk/>
            <pc:sldMasterMk cId="923366944" sldId="2147483672"/>
            <pc:sldLayoutMk cId="2458795550" sldId="2147483681"/>
          </pc:sldLayoutMkLst>
        </pc:sldLayoutChg>
        <pc:sldLayoutChg chg="del">
          <pc:chgData name="Marine ROYER" userId="82fa7bc0-15f1-4204-b612-e4ebe63590b7" providerId="ADAL" clId="{A960C589-A286-4CB0-81E2-BE80EFAD4E86}" dt="2021-07-13T14:55:30.675" v="11" actId="47"/>
          <pc:sldLayoutMkLst>
            <pc:docMk/>
            <pc:sldMasterMk cId="923366944" sldId="2147483672"/>
            <pc:sldLayoutMk cId="4205768310" sldId="2147483682"/>
          </pc:sldLayoutMkLst>
        </pc:sldLayoutChg>
        <pc:sldLayoutChg chg="del">
          <pc:chgData name="Marine ROYER" userId="82fa7bc0-15f1-4204-b612-e4ebe63590b7" providerId="ADAL" clId="{A960C589-A286-4CB0-81E2-BE80EFAD4E86}" dt="2021-07-13T14:55:30.675" v="11" actId="47"/>
          <pc:sldLayoutMkLst>
            <pc:docMk/>
            <pc:sldMasterMk cId="923366944" sldId="2147483672"/>
            <pc:sldLayoutMk cId="140785079" sldId="2147483683"/>
          </pc:sldLayoutMkLst>
        </pc:sldLayoutChg>
        <pc:sldLayoutChg chg="del">
          <pc:chgData name="Marine ROYER" userId="82fa7bc0-15f1-4204-b612-e4ebe63590b7" providerId="ADAL" clId="{A960C589-A286-4CB0-81E2-BE80EFAD4E86}" dt="2021-07-13T14:55:30.675" v="11" actId="47"/>
          <pc:sldLayoutMkLst>
            <pc:docMk/>
            <pc:sldMasterMk cId="923366944" sldId="2147483672"/>
            <pc:sldLayoutMk cId="1694397026" sldId="2147483684"/>
          </pc:sldLayoutMkLst>
        </pc:sldLayoutChg>
        <pc:sldLayoutChg chg="del">
          <pc:chgData name="Marine ROYER" userId="82fa7bc0-15f1-4204-b612-e4ebe63590b7" providerId="ADAL" clId="{A960C589-A286-4CB0-81E2-BE80EFAD4E86}" dt="2021-07-13T14:55:30.675" v="11" actId="47"/>
          <pc:sldLayoutMkLst>
            <pc:docMk/>
            <pc:sldMasterMk cId="923366944" sldId="2147483672"/>
            <pc:sldLayoutMk cId="3451189934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B125A-E1A2-4BC9-A95D-3F0CA05954B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8E326-49AD-442B-8C8C-9BEB80D16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78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SEQUENCE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9528E-6571-4E92-BBDE-136F49E1AB4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10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NEW VIDEO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9528E-6571-4E92-BBDE-136F49E1AB4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73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9528E-6571-4E92-BBDE-136F49E1AB4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10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>
                <a:solidFill>
                  <a:schemeClr val="bg1"/>
                </a:solidFill>
              </a:rPr>
              <a:t>ETUDE DE CAS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9528E-6571-4E92-BBDE-136F49E1AB4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58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>
                <a:solidFill>
                  <a:schemeClr val="bg1"/>
                </a:solidFill>
              </a:rPr>
              <a:t>INTEGRATION T-BOOK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9528E-6571-4E92-BBDE-136F49E1AB4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10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0C60C-EC29-49A4-85D7-269ED1715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A4801A-6FD1-4853-8495-77D80EC4D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15E9C-BCC5-438E-8186-C3FCCF63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1094D-0C09-44D4-941A-04FFB40B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1A9D8-16F9-4A13-98C5-0CBA8AA8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53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1EDB2-F537-4036-8E7A-410AFA1E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DC0073-6507-40A0-9332-66A127531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279173-2CE4-4CE5-AF7C-6ADE0352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A50C20-B2B7-466A-A3EB-26018BEB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E17CCB-420A-42AD-BE1C-244C7B88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54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62F29D-46BC-4020-86CA-97BCC31AB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1E6248-01C1-453A-B9B1-092344E9C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932D50-B620-4779-A863-B6700D10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9A055-065B-465F-AADF-3C827006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81F7D-FF02-4EAF-A428-A8578EEF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49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79A4A-B643-403A-86D2-7EC2A44E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ED889-9647-4A07-9E47-00A18F06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189CE7-55F4-41A4-8287-E10DE165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D2C785-6C1B-4420-8266-71E6236B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0B59F7-BCEA-4851-931D-EF38FED3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1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9DF41-6783-47C2-8A8D-0417B1B7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C5F9E6-10B6-4451-B5BF-4BB37A05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02C112-6658-435A-9AD6-E963444D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3C7048-9383-445A-A0E5-299BA594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090204-732B-4D99-89C1-FE746E47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3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E87EB-1359-49F2-8783-3F9C8488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4EBD5E-D4A3-4159-B905-08E4C38FE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212C5A-42E9-4851-909E-5071E57A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CE7F7B-25A3-4F2C-82FA-9BDE3818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9FF9EA-F35C-4950-941A-A037F62D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97E58B-BADE-4FBB-A787-A9667C4A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68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4ABCB-770D-46D6-AD16-35876A38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EA0271-BD6A-422D-AE60-8AFFC569E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1EC99B-E53F-4F07-A9FE-534BB0D5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E42C57-5BD4-499A-9C45-14B4EDF11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3C0B47-708F-4590-B4A1-74D1075A3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60F52F-F5C7-47C9-8071-B48B70B7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198569-E394-4997-98CE-CA2F4F9F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1142AE-B30E-4B20-BB34-40502646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80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DA00-ADE4-4EF8-B98C-FF8FEABE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821218-5F9A-498C-A131-99BC389D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128D65-22C2-4210-BB33-C1642025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5494F-512F-4B47-8260-955019D9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25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41BC46-3526-47E0-BEDF-784208A5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B8EFDA-0546-4FF4-A59A-54C990FD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28CC4F-04C9-4EF4-9699-DCBE5CD1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42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DF03A-CE5D-4530-BF7B-5D1849E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40B5F-2340-48A1-B37F-AC8662ED4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6DB07-D4AC-4B3E-880A-C63977827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916DD8-C395-4738-91B3-CEAF26DD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A631F9-CB0D-4C02-93D0-C9B4E16E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70509D-6B7D-40A9-A71F-2ECC62D0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42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9E2DE-4793-409C-B9A4-C4A24C26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0642F0-8807-401F-ADB9-463A4A0DD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B0E84D-E69C-4C6A-816E-2A2FF2C01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C02779-18AD-42D8-847D-D3078A0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3DD925-B5C8-4B2A-9CA9-A05BD107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091D75-C51B-4F93-A4F1-6A6427C4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93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2CED9A-B69B-4BAF-9F80-CF591869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E791A8-3717-4157-86D2-8A0EADDD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F3DAE0-72FF-4B66-830C-240545FA6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6984-A9EA-498F-8451-27AF705FB2F2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E76D8-8211-4D02-BEAE-06A57642D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9512DE-67FF-47AB-9CC7-6B4136C8A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A56B7-42A3-4D9A-9DBC-9A1E375F1270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905659"/>
            <a:ext cx="9144000" cy="1046681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1"/>
                </a:solidFill>
              </a:rPr>
              <a:t>SEQUENCE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165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A56B7-42A3-4D9A-9DBC-9A1E375F1270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905659"/>
            <a:ext cx="9144000" cy="1046681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1"/>
                </a:solidFill>
              </a:rPr>
              <a:t>Vidéo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463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6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A56B7-42A3-4D9A-9DBC-9A1E375F1270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905659"/>
            <a:ext cx="9144000" cy="1046681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1"/>
                </a:solidFill>
              </a:rPr>
              <a:t>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13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A56B7-42A3-4D9A-9DBC-9A1E375F1270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905659"/>
            <a:ext cx="9144000" cy="1046681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1"/>
                </a:solidFill>
              </a:rPr>
              <a:t>ETUDE DE CAS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817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A56B7-42A3-4D9A-9DBC-9A1E375F1270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905659"/>
            <a:ext cx="9144000" cy="1046681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1"/>
                </a:solidFill>
              </a:rPr>
              <a:t>INTEGRATION T-BOOK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5862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Thème Offic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23</Words>
  <Application>Microsoft Office PowerPoint</Application>
  <PresentationFormat>Grand écran</PresentationFormat>
  <Paragraphs>15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1_Thème Office</vt:lpstr>
      <vt:lpstr>SEQUENCE</vt:lpstr>
      <vt:lpstr>Vidéo</vt:lpstr>
      <vt:lpstr>QUIZ</vt:lpstr>
      <vt:lpstr>ETUDE DE CAS</vt:lpstr>
      <vt:lpstr>INTEGRATION T-BOOK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</dc:title>
  <dc:creator>Marine ROYER</dc:creator>
  <cp:lastModifiedBy>Marine ROYER</cp:lastModifiedBy>
  <cp:revision>1</cp:revision>
  <dcterms:created xsi:type="dcterms:W3CDTF">2021-06-25T13:55:24Z</dcterms:created>
  <dcterms:modified xsi:type="dcterms:W3CDTF">2022-02-25T13:42:11Z</dcterms:modified>
</cp:coreProperties>
</file>