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7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714FF-9908-4319-B096-45DE50EA9711}" v="32" dt="2025-10-17T08:32:37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坂井 壱謙" userId="a02042c3-a997-429c-9dc2-5a842535305c" providerId="ADAL" clId="{0E920D34-191F-4E27-9775-CF48BF5B0BC9}"/>
    <pc:docChg chg="undo custSel addSld modSld">
      <pc:chgData name="坂井 壱謙" userId="a02042c3-a997-429c-9dc2-5a842535305c" providerId="ADAL" clId="{0E920D34-191F-4E27-9775-CF48BF5B0BC9}" dt="2025-10-17T08:37:18.581" v="906" actId="693"/>
      <pc:docMkLst>
        <pc:docMk/>
      </pc:docMkLst>
      <pc:sldChg chg="addSp modSp mod">
        <pc:chgData name="坂井 壱謙" userId="a02042c3-a997-429c-9dc2-5a842535305c" providerId="ADAL" clId="{0E920D34-191F-4E27-9775-CF48BF5B0BC9}" dt="2025-10-16T09:09:31.877" v="159" actId="1076"/>
        <pc:sldMkLst>
          <pc:docMk/>
          <pc:sldMk cId="414223525" sldId="259"/>
        </pc:sldMkLst>
        <pc:spChg chg="add mod">
          <ac:chgData name="坂井 壱謙" userId="a02042c3-a997-429c-9dc2-5a842535305c" providerId="ADAL" clId="{0E920D34-191F-4E27-9775-CF48BF5B0BC9}" dt="2025-10-16T09:08:42.076" v="142" actId="1076"/>
          <ac:spMkLst>
            <pc:docMk/>
            <pc:sldMk cId="414223525" sldId="259"/>
            <ac:spMk id="2" creationId="{69B4FBD5-69A9-F399-345D-4A055F78B1C6}"/>
          </ac:spMkLst>
        </pc:spChg>
        <pc:spChg chg="add mod">
          <ac:chgData name="坂井 壱謙" userId="a02042c3-a997-429c-9dc2-5a842535305c" providerId="ADAL" clId="{0E920D34-191F-4E27-9775-CF48BF5B0BC9}" dt="2025-10-16T09:09:31.877" v="159" actId="1076"/>
          <ac:spMkLst>
            <pc:docMk/>
            <pc:sldMk cId="414223525" sldId="259"/>
            <ac:spMk id="3" creationId="{A67A7629-F89D-8DD1-C530-E484C9F9870A}"/>
          </ac:spMkLst>
        </pc:spChg>
        <pc:spChg chg="mod">
          <ac:chgData name="坂井 壱謙" userId="a02042c3-a997-429c-9dc2-5a842535305c" providerId="ADAL" clId="{0E920D34-191F-4E27-9775-CF48BF5B0BC9}" dt="2025-10-16T09:09:19.661" v="156" actId="1076"/>
          <ac:spMkLst>
            <pc:docMk/>
            <pc:sldMk cId="414223525" sldId="259"/>
            <ac:spMk id="12" creationId="{083D2938-CB13-4BA9-F5FE-00883949974B}"/>
          </ac:spMkLst>
        </pc:spChg>
        <pc:spChg chg="mod">
          <ac:chgData name="坂井 壱謙" userId="a02042c3-a997-429c-9dc2-5a842535305c" providerId="ADAL" clId="{0E920D34-191F-4E27-9775-CF48BF5B0BC9}" dt="2025-10-16T09:09:23.846" v="157" actId="1076"/>
          <ac:spMkLst>
            <pc:docMk/>
            <pc:sldMk cId="414223525" sldId="259"/>
            <ac:spMk id="17" creationId="{0EED69BC-4083-1404-3682-3978028269F4}"/>
          </ac:spMkLst>
        </pc:spChg>
      </pc:sldChg>
      <pc:sldChg chg="addSp delSp modSp mod">
        <pc:chgData name="坂井 壱謙" userId="a02042c3-a997-429c-9dc2-5a842535305c" providerId="ADAL" clId="{0E920D34-191F-4E27-9775-CF48BF5B0BC9}" dt="2025-10-16T09:10:05.302" v="163"/>
        <pc:sldMkLst>
          <pc:docMk/>
          <pc:sldMk cId="2530846302" sldId="260"/>
        </pc:sldMkLst>
        <pc:spChg chg="del">
          <ac:chgData name="坂井 壱謙" userId="a02042c3-a997-429c-9dc2-5a842535305c" providerId="ADAL" clId="{0E920D34-191F-4E27-9775-CF48BF5B0BC9}" dt="2025-10-16T09:10:04.176" v="162" actId="478"/>
          <ac:spMkLst>
            <pc:docMk/>
            <pc:sldMk cId="2530846302" sldId="260"/>
            <ac:spMk id="3" creationId="{70680E5E-E95C-7952-761D-CEC839D55EAE}"/>
          </ac:spMkLst>
        </pc:spChg>
        <pc:spChg chg="add mod">
          <ac:chgData name="坂井 壱謙" userId="a02042c3-a997-429c-9dc2-5a842535305c" providerId="ADAL" clId="{0E920D34-191F-4E27-9775-CF48BF5B0BC9}" dt="2025-10-16T09:10:05.302" v="163"/>
          <ac:spMkLst>
            <pc:docMk/>
            <pc:sldMk cId="2530846302" sldId="260"/>
            <ac:spMk id="4" creationId="{DDC7A367-9995-F63A-ED5F-66F2BB4D8A19}"/>
          </ac:spMkLst>
        </pc:spChg>
        <pc:spChg chg="add mod">
          <ac:chgData name="坂井 壱謙" userId="a02042c3-a997-429c-9dc2-5a842535305c" providerId="ADAL" clId="{0E920D34-191F-4E27-9775-CF48BF5B0BC9}" dt="2025-10-16T09:10:05.302" v="163"/>
          <ac:spMkLst>
            <pc:docMk/>
            <pc:sldMk cId="2530846302" sldId="260"/>
            <ac:spMk id="6" creationId="{90262B9B-63A2-B654-B3CE-134A2EAABE2B}"/>
          </ac:spMkLst>
        </pc:spChg>
        <pc:spChg chg="add mod">
          <ac:chgData name="坂井 壱謙" userId="a02042c3-a997-429c-9dc2-5a842535305c" providerId="ADAL" clId="{0E920D34-191F-4E27-9775-CF48BF5B0BC9}" dt="2025-10-16T09:10:05.302" v="163"/>
          <ac:spMkLst>
            <pc:docMk/>
            <pc:sldMk cId="2530846302" sldId="260"/>
            <ac:spMk id="7" creationId="{DE88370B-AEF3-641A-49FE-E3BBC396E889}"/>
          </ac:spMkLst>
        </pc:spChg>
        <pc:spChg chg="add mod">
          <ac:chgData name="坂井 壱謙" userId="a02042c3-a997-429c-9dc2-5a842535305c" providerId="ADAL" clId="{0E920D34-191F-4E27-9775-CF48BF5B0BC9}" dt="2025-10-16T09:10:05.302" v="163"/>
          <ac:spMkLst>
            <pc:docMk/>
            <pc:sldMk cId="2530846302" sldId="260"/>
            <ac:spMk id="8" creationId="{42FFC053-B5A7-30AC-98C7-988DD1A56F76}"/>
          </ac:spMkLst>
        </pc:spChg>
        <pc:spChg chg="del">
          <ac:chgData name="坂井 壱謙" userId="a02042c3-a997-429c-9dc2-5a842535305c" providerId="ADAL" clId="{0E920D34-191F-4E27-9775-CF48BF5B0BC9}" dt="2025-10-16T09:10:04.176" v="162" actId="478"/>
          <ac:spMkLst>
            <pc:docMk/>
            <pc:sldMk cId="2530846302" sldId="260"/>
            <ac:spMk id="9" creationId="{D72B2AD2-DE5E-C53E-6078-EFECB3892A87}"/>
          </ac:spMkLst>
        </pc:spChg>
        <pc:spChg chg="add mod">
          <ac:chgData name="坂井 壱謙" userId="a02042c3-a997-429c-9dc2-5a842535305c" providerId="ADAL" clId="{0E920D34-191F-4E27-9775-CF48BF5B0BC9}" dt="2025-10-16T09:10:05.302" v="163"/>
          <ac:spMkLst>
            <pc:docMk/>
            <pc:sldMk cId="2530846302" sldId="260"/>
            <ac:spMk id="10" creationId="{952AFFF2-7291-E899-8068-BF7EA0A7FFF8}"/>
          </ac:spMkLst>
        </pc:spChg>
        <pc:spChg chg="del">
          <ac:chgData name="坂井 壱謙" userId="a02042c3-a997-429c-9dc2-5a842535305c" providerId="ADAL" clId="{0E920D34-191F-4E27-9775-CF48BF5B0BC9}" dt="2025-10-16T09:10:04.176" v="162" actId="478"/>
          <ac:spMkLst>
            <pc:docMk/>
            <pc:sldMk cId="2530846302" sldId="260"/>
            <ac:spMk id="12" creationId="{0878031C-D078-6498-65CC-8CA773E835FC}"/>
          </ac:spMkLst>
        </pc:spChg>
        <pc:spChg chg="add mod">
          <ac:chgData name="坂井 壱謙" userId="a02042c3-a997-429c-9dc2-5a842535305c" providerId="ADAL" clId="{0E920D34-191F-4E27-9775-CF48BF5B0BC9}" dt="2025-10-16T09:10:05.302" v="163"/>
          <ac:spMkLst>
            <pc:docMk/>
            <pc:sldMk cId="2530846302" sldId="260"/>
            <ac:spMk id="13" creationId="{61A232DF-878B-FE5F-FAFC-D0422F677A6D}"/>
          </ac:spMkLst>
        </pc:spChg>
        <pc:spChg chg="del">
          <ac:chgData name="坂井 壱謙" userId="a02042c3-a997-429c-9dc2-5a842535305c" providerId="ADAL" clId="{0E920D34-191F-4E27-9775-CF48BF5B0BC9}" dt="2025-10-16T09:10:04.176" v="162" actId="478"/>
          <ac:spMkLst>
            <pc:docMk/>
            <pc:sldMk cId="2530846302" sldId="260"/>
            <ac:spMk id="17" creationId="{7026C2BD-B702-F7B5-0935-32D8726788F8}"/>
          </ac:spMkLst>
        </pc:spChg>
        <pc:spChg chg="del">
          <ac:chgData name="坂井 壱謙" userId="a02042c3-a997-429c-9dc2-5a842535305c" providerId="ADAL" clId="{0E920D34-191F-4E27-9775-CF48BF5B0BC9}" dt="2025-10-16T09:10:04.176" v="162" actId="478"/>
          <ac:spMkLst>
            <pc:docMk/>
            <pc:sldMk cId="2530846302" sldId="260"/>
            <ac:spMk id="34" creationId="{F400BD3A-C1B0-22F1-480C-81B81BF28B30}"/>
          </ac:spMkLst>
        </pc:spChg>
      </pc:sldChg>
      <pc:sldChg chg="addSp delSp modSp mod">
        <pc:chgData name="坂井 壱謙" userId="a02042c3-a997-429c-9dc2-5a842535305c" providerId="ADAL" clId="{0E920D34-191F-4E27-9775-CF48BF5B0BC9}" dt="2025-10-16T09:09:57.761" v="161"/>
        <pc:sldMkLst>
          <pc:docMk/>
          <pc:sldMk cId="1505145291" sldId="261"/>
        </pc:sldMkLst>
        <pc:spChg chg="add mod">
          <ac:chgData name="坂井 壱謙" userId="a02042c3-a997-429c-9dc2-5a842535305c" providerId="ADAL" clId="{0E920D34-191F-4E27-9775-CF48BF5B0BC9}" dt="2025-10-16T09:09:57.761" v="161"/>
          <ac:spMkLst>
            <pc:docMk/>
            <pc:sldMk cId="1505145291" sldId="261"/>
            <ac:spMk id="9" creationId="{E74705E7-C447-3DA7-A599-804B687E2CBA}"/>
          </ac:spMkLst>
        </pc:spChg>
        <pc:spChg chg="add mod">
          <ac:chgData name="坂井 壱謙" userId="a02042c3-a997-429c-9dc2-5a842535305c" providerId="ADAL" clId="{0E920D34-191F-4E27-9775-CF48BF5B0BC9}" dt="2025-10-16T09:09:57.761" v="161"/>
          <ac:spMkLst>
            <pc:docMk/>
            <pc:sldMk cId="1505145291" sldId="261"/>
            <ac:spMk id="10" creationId="{6D08C228-AA4E-E38A-B7DC-129550621CAD}"/>
          </ac:spMkLst>
        </pc:spChg>
        <pc:spChg chg="del">
          <ac:chgData name="坂井 壱謙" userId="a02042c3-a997-429c-9dc2-5a842535305c" providerId="ADAL" clId="{0E920D34-191F-4E27-9775-CF48BF5B0BC9}" dt="2025-10-16T09:09:56.953" v="160" actId="478"/>
          <ac:spMkLst>
            <pc:docMk/>
            <pc:sldMk cId="1505145291" sldId="261"/>
            <ac:spMk id="12" creationId="{34B433A6-4CF8-EE87-576D-E44376A9EFF3}"/>
          </ac:spMkLst>
        </pc:spChg>
        <pc:spChg chg="add mod">
          <ac:chgData name="坂井 壱謙" userId="a02042c3-a997-429c-9dc2-5a842535305c" providerId="ADAL" clId="{0E920D34-191F-4E27-9775-CF48BF5B0BC9}" dt="2025-10-16T09:09:57.761" v="161"/>
          <ac:spMkLst>
            <pc:docMk/>
            <pc:sldMk cId="1505145291" sldId="261"/>
            <ac:spMk id="16" creationId="{8DD33785-9928-77AE-ADDC-F84E0E7CFC7E}"/>
          </ac:spMkLst>
        </pc:spChg>
        <pc:spChg chg="del">
          <ac:chgData name="坂井 壱謙" userId="a02042c3-a997-429c-9dc2-5a842535305c" providerId="ADAL" clId="{0E920D34-191F-4E27-9775-CF48BF5B0BC9}" dt="2025-10-16T09:09:56.953" v="160" actId="478"/>
          <ac:spMkLst>
            <pc:docMk/>
            <pc:sldMk cId="1505145291" sldId="261"/>
            <ac:spMk id="17" creationId="{115A5577-0391-6D70-F4E9-67DD01D230EC}"/>
          </ac:spMkLst>
        </pc:spChg>
        <pc:spChg chg="add mod">
          <ac:chgData name="坂井 壱謙" userId="a02042c3-a997-429c-9dc2-5a842535305c" providerId="ADAL" clId="{0E920D34-191F-4E27-9775-CF48BF5B0BC9}" dt="2025-10-16T09:09:57.761" v="161"/>
          <ac:spMkLst>
            <pc:docMk/>
            <pc:sldMk cId="1505145291" sldId="261"/>
            <ac:spMk id="18" creationId="{D5839845-6F54-AC52-ABDA-5AA8FE319432}"/>
          </ac:spMkLst>
        </pc:spChg>
        <pc:spChg chg="add mod">
          <ac:chgData name="坂井 壱謙" userId="a02042c3-a997-429c-9dc2-5a842535305c" providerId="ADAL" clId="{0E920D34-191F-4E27-9775-CF48BF5B0BC9}" dt="2025-10-16T09:09:57.761" v="161"/>
          <ac:spMkLst>
            <pc:docMk/>
            <pc:sldMk cId="1505145291" sldId="261"/>
            <ac:spMk id="19" creationId="{7190A14A-6912-B758-0F23-0E1599592C89}"/>
          </ac:spMkLst>
        </pc:spChg>
        <pc:spChg chg="add mod">
          <ac:chgData name="坂井 壱謙" userId="a02042c3-a997-429c-9dc2-5a842535305c" providerId="ADAL" clId="{0E920D34-191F-4E27-9775-CF48BF5B0BC9}" dt="2025-10-16T09:09:57.761" v="161"/>
          <ac:spMkLst>
            <pc:docMk/>
            <pc:sldMk cId="1505145291" sldId="261"/>
            <ac:spMk id="20" creationId="{7F92E00E-35AE-5F3C-3580-B66056078833}"/>
          </ac:spMkLst>
        </pc:spChg>
        <pc:spChg chg="del">
          <ac:chgData name="坂井 壱謙" userId="a02042c3-a997-429c-9dc2-5a842535305c" providerId="ADAL" clId="{0E920D34-191F-4E27-9775-CF48BF5B0BC9}" dt="2025-10-16T09:09:56.953" v="160" actId="478"/>
          <ac:spMkLst>
            <pc:docMk/>
            <pc:sldMk cId="1505145291" sldId="261"/>
            <ac:spMk id="34" creationId="{E9A85DA9-6918-1D81-443F-F0C8917FDD5F}"/>
          </ac:spMkLst>
        </pc:spChg>
        <pc:spChg chg="del">
          <ac:chgData name="坂井 壱謙" userId="a02042c3-a997-429c-9dc2-5a842535305c" providerId="ADAL" clId="{0E920D34-191F-4E27-9775-CF48BF5B0BC9}" dt="2025-10-16T09:09:56.953" v="160" actId="478"/>
          <ac:spMkLst>
            <pc:docMk/>
            <pc:sldMk cId="1505145291" sldId="261"/>
            <ac:spMk id="44" creationId="{394A7FDA-8A9C-BC86-E31E-4AEC5B6A5219}"/>
          </ac:spMkLst>
        </pc:spChg>
        <pc:spChg chg="del">
          <ac:chgData name="坂井 壱謙" userId="a02042c3-a997-429c-9dc2-5a842535305c" providerId="ADAL" clId="{0E920D34-191F-4E27-9775-CF48BF5B0BC9}" dt="2025-10-16T09:09:56.953" v="160" actId="478"/>
          <ac:spMkLst>
            <pc:docMk/>
            <pc:sldMk cId="1505145291" sldId="261"/>
            <ac:spMk id="45" creationId="{8FB75D44-93E5-3E7C-36F1-01D50CF169FE}"/>
          </ac:spMkLst>
        </pc:spChg>
      </pc:sldChg>
      <pc:sldChg chg="addSp delSp modSp add mod">
        <pc:chgData name="坂井 壱謙" userId="a02042c3-a997-429c-9dc2-5a842535305c" providerId="ADAL" clId="{0E920D34-191F-4E27-9775-CF48BF5B0BC9}" dt="2025-10-16T09:08:56.748" v="151" actId="1076"/>
        <pc:sldMkLst>
          <pc:docMk/>
          <pc:sldMk cId="3982913249" sldId="267"/>
        </pc:sldMkLst>
        <pc:spChg chg="add mod">
          <ac:chgData name="坂井 壱謙" userId="a02042c3-a997-429c-9dc2-5a842535305c" providerId="ADAL" clId="{0E920D34-191F-4E27-9775-CF48BF5B0BC9}" dt="2025-10-16T09:03:13.839" v="114" actId="1076"/>
          <ac:spMkLst>
            <pc:docMk/>
            <pc:sldMk cId="3982913249" sldId="267"/>
            <ac:spMk id="2" creationId="{614A7B21-5152-1CDC-D6C8-699DFAF621C2}"/>
          </ac:spMkLst>
        </pc:spChg>
        <pc:spChg chg="mod">
          <ac:chgData name="坂井 壱謙" userId="a02042c3-a997-429c-9dc2-5a842535305c" providerId="ADAL" clId="{0E920D34-191F-4E27-9775-CF48BF5B0BC9}" dt="2025-10-16T09:01:30.804" v="60" actId="20577"/>
          <ac:spMkLst>
            <pc:docMk/>
            <pc:sldMk cId="3982913249" sldId="267"/>
            <ac:spMk id="4" creationId="{1252B77B-56E6-59A5-DF70-074C91E2AE77}"/>
          </ac:spMkLst>
        </pc:spChg>
        <pc:spChg chg="mod">
          <ac:chgData name="坂井 壱謙" userId="a02042c3-a997-429c-9dc2-5a842535305c" providerId="ADAL" clId="{0E920D34-191F-4E27-9775-CF48BF5B0BC9}" dt="2025-10-16T09:01:52.256" v="80" actId="20577"/>
          <ac:spMkLst>
            <pc:docMk/>
            <pc:sldMk cId="3982913249" sldId="267"/>
            <ac:spMk id="6" creationId="{A3D2CCEF-BBE9-4B37-B24C-0B5DAAD355F4}"/>
          </ac:spMkLst>
        </pc:spChg>
        <pc:spChg chg="mod">
          <ac:chgData name="坂井 壱謙" userId="a02042c3-a997-429c-9dc2-5a842535305c" providerId="ADAL" clId="{0E920D34-191F-4E27-9775-CF48BF5B0BC9}" dt="2025-10-16T09:00:53.809" v="45" actId="20577"/>
          <ac:spMkLst>
            <pc:docMk/>
            <pc:sldMk cId="3982913249" sldId="267"/>
            <ac:spMk id="11" creationId="{A398B46D-5A86-436C-D2AA-383A72737C2E}"/>
          </ac:spMkLst>
        </pc:spChg>
        <pc:spChg chg="mod">
          <ac:chgData name="坂井 壱謙" userId="a02042c3-a997-429c-9dc2-5a842535305c" providerId="ADAL" clId="{0E920D34-191F-4E27-9775-CF48BF5B0BC9}" dt="2025-10-16T09:01:58.954" v="89" actId="20577"/>
          <ac:spMkLst>
            <pc:docMk/>
            <pc:sldMk cId="3982913249" sldId="267"/>
            <ac:spMk id="19" creationId="{9C9DDBCB-BDAD-C43F-A51F-77EDCC6613FF}"/>
          </ac:spMkLst>
        </pc:spChg>
        <pc:spChg chg="mod">
          <ac:chgData name="坂井 壱謙" userId="a02042c3-a997-429c-9dc2-5a842535305c" providerId="ADAL" clId="{0E920D34-191F-4E27-9775-CF48BF5B0BC9}" dt="2025-10-16T09:08:56.748" v="151" actId="1076"/>
          <ac:spMkLst>
            <pc:docMk/>
            <pc:sldMk cId="3982913249" sldId="267"/>
            <ac:spMk id="20" creationId="{9038A01C-DB8C-E521-E0A8-E180AC4CA46D}"/>
          </ac:spMkLst>
        </pc:spChg>
        <pc:spChg chg="mod">
          <ac:chgData name="坂井 壱謙" userId="a02042c3-a997-429c-9dc2-5a842535305c" providerId="ADAL" clId="{0E920D34-191F-4E27-9775-CF48BF5B0BC9}" dt="2025-10-16T09:02:09.115" v="97" actId="20577"/>
          <ac:spMkLst>
            <pc:docMk/>
            <pc:sldMk cId="3982913249" sldId="267"/>
            <ac:spMk id="21" creationId="{D98BC03B-CC83-65E3-92A1-AC652B56E0AB}"/>
          </ac:spMkLst>
        </pc:spChg>
        <pc:spChg chg="del">
          <ac:chgData name="坂井 壱謙" userId="a02042c3-a997-429c-9dc2-5a842535305c" providerId="ADAL" clId="{0E920D34-191F-4E27-9775-CF48BF5B0BC9}" dt="2025-10-16T09:01:04.211" v="46" actId="478"/>
          <ac:spMkLst>
            <pc:docMk/>
            <pc:sldMk cId="3982913249" sldId="267"/>
            <ac:spMk id="23" creationId="{EC765289-BE16-0C02-41C1-DE9385075F1D}"/>
          </ac:spMkLst>
        </pc:spChg>
        <pc:spChg chg="del">
          <ac:chgData name="坂井 壱謙" userId="a02042c3-a997-429c-9dc2-5a842535305c" providerId="ADAL" clId="{0E920D34-191F-4E27-9775-CF48BF5B0BC9}" dt="2025-10-16T09:01:17.328" v="47" actId="478"/>
          <ac:spMkLst>
            <pc:docMk/>
            <pc:sldMk cId="3982913249" sldId="267"/>
            <ac:spMk id="37" creationId="{9310094C-B640-AD47-1CA2-0E791969E12B}"/>
          </ac:spMkLst>
        </pc:spChg>
        <pc:spChg chg="del">
          <ac:chgData name="坂井 壱謙" userId="a02042c3-a997-429c-9dc2-5a842535305c" providerId="ADAL" clId="{0E920D34-191F-4E27-9775-CF48BF5B0BC9}" dt="2025-10-16T09:01:17.328" v="47" actId="478"/>
          <ac:spMkLst>
            <pc:docMk/>
            <pc:sldMk cId="3982913249" sldId="267"/>
            <ac:spMk id="38" creationId="{161EF5A8-4CB9-4173-FC4B-1F8702473100}"/>
          </ac:spMkLst>
        </pc:spChg>
        <pc:spChg chg="del">
          <ac:chgData name="坂井 壱謙" userId="a02042c3-a997-429c-9dc2-5a842535305c" providerId="ADAL" clId="{0E920D34-191F-4E27-9775-CF48BF5B0BC9}" dt="2025-10-16T09:01:23.661" v="49" actId="478"/>
          <ac:spMkLst>
            <pc:docMk/>
            <pc:sldMk cId="3982913249" sldId="267"/>
            <ac:spMk id="40" creationId="{5ED5D4CB-CABD-B894-BF48-D420C7B0025E}"/>
          </ac:spMkLst>
        </pc:spChg>
        <pc:spChg chg="del">
          <ac:chgData name="坂井 壱謙" userId="a02042c3-a997-429c-9dc2-5a842535305c" providerId="ADAL" clId="{0E920D34-191F-4E27-9775-CF48BF5B0BC9}" dt="2025-10-16T09:01:20.181" v="48" actId="478"/>
          <ac:spMkLst>
            <pc:docMk/>
            <pc:sldMk cId="3982913249" sldId="267"/>
            <ac:spMk id="41" creationId="{B9473810-483B-5D86-B2F4-C790EC83D381}"/>
          </ac:spMkLst>
        </pc:spChg>
      </pc:sldChg>
      <pc:sldChg chg="addSp delSp modSp add mod">
        <pc:chgData name="坂井 壱謙" userId="a02042c3-a997-429c-9dc2-5a842535305c" providerId="ADAL" clId="{0E920D34-191F-4E27-9775-CF48BF5B0BC9}" dt="2025-10-17T08:37:18.581" v="906" actId="693"/>
        <pc:sldMkLst>
          <pc:docMk/>
          <pc:sldMk cId="2570045926" sldId="268"/>
        </pc:sldMkLst>
        <pc:spChg chg="del mod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5" creationId="{4040CA30-F593-07ED-CD86-97D4DE55AF8A}"/>
          </ac:spMkLst>
        </pc:spChg>
        <pc:spChg chg="del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7" creationId="{ED553EF7-615E-D75A-870F-9EFDB1C89A80}"/>
          </ac:spMkLst>
        </pc:spChg>
        <pc:spChg chg="del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8" creationId="{A340BB85-7D6B-CE8F-8976-53541B47E951}"/>
          </ac:spMkLst>
        </pc:spChg>
        <pc:spChg chg="del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9" creationId="{DB7781B7-8248-039C-65D1-088A917282B5}"/>
          </ac:spMkLst>
        </pc:spChg>
        <pc:spChg chg="del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10" creationId="{543EA7A2-87E1-808B-8174-037E24D60AB7}"/>
          </ac:spMkLst>
        </pc:spChg>
        <pc:spChg chg="del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11" creationId="{FB0C29D2-B59C-1589-E9A1-C4F88AEA1EF8}"/>
          </ac:spMkLst>
        </pc:spChg>
        <pc:spChg chg="del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12" creationId="{AD41702F-981D-AE11-5524-52D74FED948E}"/>
          </ac:spMkLst>
        </pc:spChg>
        <pc:spChg chg="del">
          <ac:chgData name="坂井 壱謙" userId="a02042c3-a997-429c-9dc2-5a842535305c" providerId="ADAL" clId="{0E920D34-191F-4E27-9775-CF48BF5B0BC9}" dt="2025-10-17T08:02:12.909" v="167" actId="478"/>
          <ac:spMkLst>
            <pc:docMk/>
            <pc:sldMk cId="2570045926" sldId="268"/>
            <ac:spMk id="13" creationId="{C636BAF9-253A-5B45-D0E6-4210C609ACBC}"/>
          </ac:spMkLst>
        </pc:spChg>
        <pc:spChg chg="add mod">
          <ac:chgData name="坂井 壱謙" userId="a02042c3-a997-429c-9dc2-5a842535305c" providerId="ADAL" clId="{0E920D34-191F-4E27-9775-CF48BF5B0BC9}" dt="2025-10-17T08:18:40.138" v="475" actId="1076"/>
          <ac:spMkLst>
            <pc:docMk/>
            <pc:sldMk cId="2570045926" sldId="268"/>
            <ac:spMk id="30" creationId="{F3B77B98-260C-0DDE-28F7-068CA7EBDECE}"/>
          </ac:spMkLst>
        </pc:spChg>
        <pc:spChg chg="add mod">
          <ac:chgData name="坂井 壱謙" userId="a02042c3-a997-429c-9dc2-5a842535305c" providerId="ADAL" clId="{0E920D34-191F-4E27-9775-CF48BF5B0BC9}" dt="2025-10-17T08:24:18.901" v="672" actId="1076"/>
          <ac:spMkLst>
            <pc:docMk/>
            <pc:sldMk cId="2570045926" sldId="268"/>
            <ac:spMk id="31" creationId="{C356149F-82E3-3885-B2E8-70CEF5675AF3}"/>
          </ac:spMkLst>
        </pc:spChg>
        <pc:spChg chg="add mod">
          <ac:chgData name="坂井 壱謙" userId="a02042c3-a997-429c-9dc2-5a842535305c" providerId="ADAL" clId="{0E920D34-191F-4E27-9775-CF48BF5B0BC9}" dt="2025-10-17T08:24:57.767" v="675" actId="1076"/>
          <ac:spMkLst>
            <pc:docMk/>
            <pc:sldMk cId="2570045926" sldId="268"/>
            <ac:spMk id="32" creationId="{0422CC1A-C0F5-07CC-2C29-02F13066E7A7}"/>
          </ac:spMkLst>
        </pc:spChg>
        <pc:spChg chg="add mod">
          <ac:chgData name="坂井 壱謙" userId="a02042c3-a997-429c-9dc2-5a842535305c" providerId="ADAL" clId="{0E920D34-191F-4E27-9775-CF48BF5B0BC9}" dt="2025-10-17T08:20:24.524" v="613" actId="1076"/>
          <ac:spMkLst>
            <pc:docMk/>
            <pc:sldMk cId="2570045926" sldId="268"/>
            <ac:spMk id="33" creationId="{544C8312-AF29-CECF-0AF3-BFE5C56E5EED}"/>
          </ac:spMkLst>
        </pc:spChg>
        <pc:spChg chg="add mod">
          <ac:chgData name="坂井 壱謙" userId="a02042c3-a997-429c-9dc2-5a842535305c" providerId="ADAL" clId="{0E920D34-191F-4E27-9775-CF48BF5B0BC9}" dt="2025-10-17T08:20:45.186" v="638" actId="1076"/>
          <ac:spMkLst>
            <pc:docMk/>
            <pc:sldMk cId="2570045926" sldId="268"/>
            <ac:spMk id="34" creationId="{80C8EAD8-F673-AA1E-37F5-CE58B822C88F}"/>
          </ac:spMkLst>
        </pc:spChg>
        <pc:spChg chg="add del mod">
          <ac:chgData name="坂井 壱謙" userId="a02042c3-a997-429c-9dc2-5a842535305c" providerId="ADAL" clId="{0E920D34-191F-4E27-9775-CF48BF5B0BC9}" dt="2025-10-17T08:32:30.864" v="861" actId="478"/>
          <ac:spMkLst>
            <pc:docMk/>
            <pc:sldMk cId="2570045926" sldId="268"/>
            <ac:spMk id="39" creationId="{A9E1E295-7023-F9F5-85B0-9326C6A082B1}"/>
          </ac:spMkLst>
        </pc:spChg>
        <pc:spChg chg="add mod">
          <ac:chgData name="坂井 壱謙" userId="a02042c3-a997-429c-9dc2-5a842535305c" providerId="ADAL" clId="{0E920D34-191F-4E27-9775-CF48BF5B0BC9}" dt="2025-10-17T08:22:18.952" v="654" actId="1076"/>
          <ac:spMkLst>
            <pc:docMk/>
            <pc:sldMk cId="2570045926" sldId="268"/>
            <ac:spMk id="40" creationId="{C0C8292A-032A-CBFE-6E4B-6D901870A67A}"/>
          </ac:spMkLst>
        </pc:spChg>
        <pc:spChg chg="add mod">
          <ac:chgData name="坂井 壱謙" userId="a02042c3-a997-429c-9dc2-5a842535305c" providerId="ADAL" clId="{0E920D34-191F-4E27-9775-CF48BF5B0BC9}" dt="2025-10-17T08:22:33.058" v="657" actId="688"/>
          <ac:spMkLst>
            <pc:docMk/>
            <pc:sldMk cId="2570045926" sldId="268"/>
            <ac:spMk id="41" creationId="{F58285AD-224D-BA40-A4B2-22C70D1E79D0}"/>
          </ac:spMkLst>
        </pc:spChg>
        <pc:spChg chg="add mod">
          <ac:chgData name="坂井 壱謙" userId="a02042c3-a997-429c-9dc2-5a842535305c" providerId="ADAL" clId="{0E920D34-191F-4E27-9775-CF48BF5B0BC9}" dt="2025-10-17T08:35:53.239" v="903" actId="14100"/>
          <ac:spMkLst>
            <pc:docMk/>
            <pc:sldMk cId="2570045926" sldId="268"/>
            <ac:spMk id="53" creationId="{DBE95D47-BBC8-E63A-C84E-27C1FD18DFC1}"/>
          </ac:spMkLst>
        </pc:spChg>
        <pc:spChg chg="add mod">
          <ac:chgData name="坂井 壱謙" userId="a02042c3-a997-429c-9dc2-5a842535305c" providerId="ADAL" clId="{0E920D34-191F-4E27-9775-CF48BF5B0BC9}" dt="2025-10-17T08:26:12.332" v="772" actId="1076"/>
          <ac:spMkLst>
            <pc:docMk/>
            <pc:sldMk cId="2570045926" sldId="268"/>
            <ac:spMk id="54" creationId="{5FB3F2E5-8B83-22C6-FE2C-EF825D0CCDA6}"/>
          </ac:spMkLst>
        </pc:spChg>
        <pc:spChg chg="add mod">
          <ac:chgData name="坂井 壱謙" userId="a02042c3-a997-429c-9dc2-5a842535305c" providerId="ADAL" clId="{0E920D34-191F-4E27-9775-CF48BF5B0BC9}" dt="2025-10-17T08:26:48.584" v="826" actId="1076"/>
          <ac:spMkLst>
            <pc:docMk/>
            <pc:sldMk cId="2570045926" sldId="268"/>
            <ac:spMk id="55" creationId="{6DA40EB7-A72A-8DAB-128D-6E09C0DA88FC}"/>
          </ac:spMkLst>
        </pc:spChg>
        <pc:spChg chg="add mod">
          <ac:chgData name="坂井 壱謙" userId="a02042c3-a997-429c-9dc2-5a842535305c" providerId="ADAL" clId="{0E920D34-191F-4E27-9775-CF48BF5B0BC9}" dt="2025-10-17T08:27:05.784" v="843" actId="20577"/>
          <ac:spMkLst>
            <pc:docMk/>
            <pc:sldMk cId="2570045926" sldId="268"/>
            <ac:spMk id="56" creationId="{8E33355D-342D-B58E-5DEB-25F725940E75}"/>
          </ac:spMkLst>
        </pc:spChg>
        <pc:spChg chg="add mod">
          <ac:chgData name="坂井 壱謙" userId="a02042c3-a997-429c-9dc2-5a842535305c" providerId="ADAL" clId="{0E920D34-191F-4E27-9775-CF48BF5B0BC9}" dt="2025-10-17T08:27:29.322" v="860" actId="1076"/>
          <ac:spMkLst>
            <pc:docMk/>
            <pc:sldMk cId="2570045926" sldId="268"/>
            <ac:spMk id="57" creationId="{3206504F-64F9-4173-B881-EBEE390673D0}"/>
          </ac:spMkLst>
        </pc:spChg>
        <pc:spChg chg="add mod">
          <ac:chgData name="坂井 壱謙" userId="a02042c3-a997-429c-9dc2-5a842535305c" providerId="ADAL" clId="{0E920D34-191F-4E27-9775-CF48BF5B0BC9}" dt="2025-10-17T08:32:43.466" v="863" actId="1076"/>
          <ac:spMkLst>
            <pc:docMk/>
            <pc:sldMk cId="2570045926" sldId="268"/>
            <ac:spMk id="58" creationId="{602155F6-76AF-D4E8-F419-25252F87DB91}"/>
          </ac:spMkLst>
        </pc:spChg>
        <pc:spChg chg="add mod">
          <ac:chgData name="坂井 壱謙" userId="a02042c3-a997-429c-9dc2-5a842535305c" providerId="ADAL" clId="{0E920D34-191F-4E27-9775-CF48BF5B0BC9}" dt="2025-10-17T08:32:43.466" v="863" actId="1076"/>
          <ac:spMkLst>
            <pc:docMk/>
            <pc:sldMk cId="2570045926" sldId="268"/>
            <ac:spMk id="59" creationId="{53113DBC-DB96-1C01-41AC-56BC22A2EA4A}"/>
          </ac:spMkLst>
        </pc:spChg>
        <pc:picChg chg="add mod">
          <ac:chgData name="坂井 壱謙" userId="a02042c3-a997-429c-9dc2-5a842535305c" providerId="ADAL" clId="{0E920D34-191F-4E27-9775-CF48BF5B0BC9}" dt="2025-10-17T08:21:00.458" v="640" actId="1076"/>
          <ac:picMkLst>
            <pc:docMk/>
            <pc:sldMk cId="2570045926" sldId="268"/>
            <ac:picMk id="3" creationId="{BF4E3DDC-EEF6-C339-D606-399383F54012}"/>
          </ac:picMkLst>
        </pc:picChg>
        <pc:picChg chg="add mod">
          <ac:chgData name="坂井 壱謙" userId="a02042c3-a997-429c-9dc2-5a842535305c" providerId="ADAL" clId="{0E920D34-191F-4E27-9775-CF48BF5B0BC9}" dt="2025-10-17T08:15:30.146" v="335" actId="1076"/>
          <ac:picMkLst>
            <pc:docMk/>
            <pc:sldMk cId="2570045926" sldId="268"/>
            <ac:picMk id="6" creationId="{26E42DA6-040F-6A65-0526-626AC05EC3AE}"/>
          </ac:picMkLst>
        </pc:picChg>
        <pc:picChg chg="add mod">
          <ac:chgData name="坂井 壱謙" userId="a02042c3-a997-429c-9dc2-5a842535305c" providerId="ADAL" clId="{0E920D34-191F-4E27-9775-CF48BF5B0BC9}" dt="2025-10-17T08:21:09.166" v="642" actId="1076"/>
          <ac:picMkLst>
            <pc:docMk/>
            <pc:sldMk cId="2570045926" sldId="268"/>
            <ac:picMk id="15" creationId="{9C6981E2-8F37-5106-AA85-18FA29753191}"/>
          </ac:picMkLst>
        </pc:picChg>
        <pc:picChg chg="add mod">
          <ac:chgData name="坂井 壱謙" userId="a02042c3-a997-429c-9dc2-5a842535305c" providerId="ADAL" clId="{0E920D34-191F-4E27-9775-CF48BF5B0BC9}" dt="2025-10-17T08:15:42.379" v="338" actId="1076"/>
          <ac:picMkLst>
            <pc:docMk/>
            <pc:sldMk cId="2570045926" sldId="268"/>
            <ac:picMk id="17" creationId="{E039691D-8183-1F5E-8514-5799E1836905}"/>
          </ac:picMkLst>
        </pc:picChg>
        <pc:picChg chg="add mod">
          <ac:chgData name="坂井 壱謙" userId="a02042c3-a997-429c-9dc2-5a842535305c" providerId="ADAL" clId="{0E920D34-191F-4E27-9775-CF48BF5B0BC9}" dt="2025-10-17T08:15:45.293" v="339" actId="1076"/>
          <ac:picMkLst>
            <pc:docMk/>
            <pc:sldMk cId="2570045926" sldId="268"/>
            <ac:picMk id="19" creationId="{74DF4F6A-7D67-086B-B604-7FE05725E183}"/>
          </ac:picMkLst>
        </pc:picChg>
        <pc:picChg chg="add mod">
          <ac:chgData name="坂井 壱謙" userId="a02042c3-a997-429c-9dc2-5a842535305c" providerId="ADAL" clId="{0E920D34-191F-4E27-9775-CF48BF5B0BC9}" dt="2025-10-17T08:15:34.470" v="336" actId="1076"/>
          <ac:picMkLst>
            <pc:docMk/>
            <pc:sldMk cId="2570045926" sldId="268"/>
            <ac:picMk id="21" creationId="{E627BCB2-A7BC-79EE-5EE1-3D2ED6B973A7}"/>
          </ac:picMkLst>
        </pc:picChg>
        <pc:picChg chg="add mod">
          <ac:chgData name="坂井 壱謙" userId="a02042c3-a997-429c-9dc2-5a842535305c" providerId="ADAL" clId="{0E920D34-191F-4E27-9775-CF48BF5B0BC9}" dt="2025-10-17T08:16:17.487" v="344" actId="1076"/>
          <ac:picMkLst>
            <pc:docMk/>
            <pc:sldMk cId="2570045926" sldId="268"/>
            <ac:picMk id="23" creationId="{4C2CAC22-8F74-8478-2F09-6B61DD5FD6CA}"/>
          </ac:picMkLst>
        </pc:picChg>
        <pc:picChg chg="add mod">
          <ac:chgData name="坂井 壱謙" userId="a02042c3-a997-429c-9dc2-5a842535305c" providerId="ADAL" clId="{0E920D34-191F-4E27-9775-CF48BF5B0BC9}" dt="2025-10-17T08:21:20.409" v="645" actId="1076"/>
          <ac:picMkLst>
            <pc:docMk/>
            <pc:sldMk cId="2570045926" sldId="268"/>
            <ac:picMk id="25" creationId="{943E7EBC-D13D-2095-B6FD-9A39F6CCCD9D}"/>
          </ac:picMkLst>
        </pc:picChg>
        <pc:picChg chg="add mod">
          <ac:chgData name="坂井 壱謙" userId="a02042c3-a997-429c-9dc2-5a842535305c" providerId="ADAL" clId="{0E920D34-191F-4E27-9775-CF48BF5B0BC9}" dt="2025-10-17T08:15:56.260" v="341" actId="1076"/>
          <ac:picMkLst>
            <pc:docMk/>
            <pc:sldMk cId="2570045926" sldId="268"/>
            <ac:picMk id="27" creationId="{B3B096C7-B4BC-94C9-836D-BBC48956CFC9}"/>
          </ac:picMkLst>
        </pc:picChg>
        <pc:picChg chg="add mod">
          <ac:chgData name="坂井 壱謙" userId="a02042c3-a997-429c-9dc2-5a842535305c" providerId="ADAL" clId="{0E920D34-191F-4E27-9775-CF48BF5B0BC9}" dt="2025-10-17T08:15:47.516" v="340" actId="1076"/>
          <ac:picMkLst>
            <pc:docMk/>
            <pc:sldMk cId="2570045926" sldId="268"/>
            <ac:picMk id="29" creationId="{805574C1-7237-61E6-1090-88133B9AB008}"/>
          </ac:picMkLst>
        </pc:picChg>
        <pc:cxnChg chg="add del mod">
          <ac:chgData name="坂井 壱謙" userId="a02042c3-a997-429c-9dc2-5a842535305c" providerId="ADAL" clId="{0E920D34-191F-4E27-9775-CF48BF5B0BC9}" dt="2025-10-17T08:21:47.322" v="649" actId="478"/>
          <ac:cxnSpMkLst>
            <pc:docMk/>
            <pc:sldMk cId="2570045926" sldId="268"/>
            <ac:cxnSpMk id="36" creationId="{F708784D-A211-8A76-93A0-C9BC3F79F31D}"/>
          </ac:cxnSpMkLst>
        </pc:cxnChg>
        <pc:cxnChg chg="add del mod">
          <ac:chgData name="坂井 壱謙" userId="a02042c3-a997-429c-9dc2-5a842535305c" providerId="ADAL" clId="{0E920D34-191F-4E27-9775-CF48BF5B0BC9}" dt="2025-10-17T08:23:10.376" v="661" actId="478"/>
          <ac:cxnSpMkLst>
            <pc:docMk/>
            <pc:sldMk cId="2570045926" sldId="268"/>
            <ac:cxnSpMk id="43" creationId="{50D13D01-16A6-3471-E58E-B930F32BA07D}"/>
          </ac:cxnSpMkLst>
        </pc:cxnChg>
        <pc:cxnChg chg="add mod">
          <ac:chgData name="坂井 壱謙" userId="a02042c3-a997-429c-9dc2-5a842535305c" providerId="ADAL" clId="{0E920D34-191F-4E27-9775-CF48BF5B0BC9}" dt="2025-10-17T08:37:11.621" v="905" actId="693"/>
          <ac:cxnSpMkLst>
            <pc:docMk/>
            <pc:sldMk cId="2570045926" sldId="268"/>
            <ac:cxnSpMk id="47" creationId="{4CD3A7A6-F897-B9F5-C81D-32A9A61B7591}"/>
          </ac:cxnSpMkLst>
        </pc:cxnChg>
        <pc:cxnChg chg="add mod">
          <ac:chgData name="坂井 壱謙" userId="a02042c3-a997-429c-9dc2-5a842535305c" providerId="ADAL" clId="{0E920D34-191F-4E27-9775-CF48BF5B0BC9}" dt="2025-10-17T08:37:18.581" v="906" actId="693"/>
          <ac:cxnSpMkLst>
            <pc:docMk/>
            <pc:sldMk cId="2570045926" sldId="268"/>
            <ac:cxnSpMk id="52" creationId="{6C6E15AD-14AE-6DD6-DF05-68D313778E2F}"/>
          </ac:cxnSpMkLst>
        </pc:cxnChg>
        <pc:cxnChg chg="add del mod">
          <ac:chgData name="坂井 壱謙" userId="a02042c3-a997-429c-9dc2-5a842535305c" providerId="ADAL" clId="{0E920D34-191F-4E27-9775-CF48BF5B0BC9}" dt="2025-10-17T08:33:34" v="872" actId="478"/>
          <ac:cxnSpMkLst>
            <pc:docMk/>
            <pc:sldMk cId="2570045926" sldId="268"/>
            <ac:cxnSpMk id="61" creationId="{6DA8A3EA-B452-9148-F531-F7A4EE38DD27}"/>
          </ac:cxnSpMkLst>
        </pc:cxnChg>
        <pc:cxnChg chg="add mod">
          <ac:chgData name="坂井 壱謙" userId="a02042c3-a997-429c-9dc2-5a842535305c" providerId="ADAL" clId="{0E920D34-191F-4E27-9775-CF48BF5B0BC9}" dt="2025-10-17T08:36:28.693" v="904" actId="14100"/>
          <ac:cxnSpMkLst>
            <pc:docMk/>
            <pc:sldMk cId="2570045926" sldId="268"/>
            <ac:cxnSpMk id="70" creationId="{85171F94-4F06-10A7-0199-3887E92826F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115C-B80A-49BC-B101-74F4B1399CC2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37DE-86A1-49AA-AD93-74E51312D3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1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70A10-6EBF-0EA2-7B37-2406C954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A9846E2-AFB3-DB2A-1FCE-2F906C732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2079A19-7B17-84D8-A7D4-8A6790EB4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D776A2-AE05-90F3-404F-5BBC08400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23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14C49-4775-72A6-EB5E-EC661BF2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5FE02BD-0828-F73E-B557-A74212998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DA8E3B2-8A12-9D1C-7231-C5D5077DA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FA3A62-9EC6-652E-DF65-4C45CECF7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6534-3E31-1CEE-665F-8E4E47C6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B3337FC-EC07-3141-2964-569709170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0B20899-44CF-A6A0-B291-D9D118FF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69E8C-BE14-9D26-1DC2-88B48AC1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2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53D2-E3E4-ECAF-51B2-A5A70D6AE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6B2C420-F599-2161-840E-244268AA5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06436E1-1ECE-0FE9-69B8-6BCE232C1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5DE58-E9A7-C2D2-CF37-13C1C65D7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7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ECF6D-2930-50BD-D71D-86D02FFF8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0B7E5F7-B2D1-1C40-61EE-859B3F214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EC0BEC1-D9E0-F3E2-EA8C-6DDF6FEF4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6BBEC-B65B-E989-1101-F647F1DDD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5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C9D55-B3FC-3EC4-1530-601242DED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134504C-6B02-3D59-D0FA-2EC1C3649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673B0A3-66CD-A124-7E19-2954E770C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5E2A6-787A-2A35-B412-98993E8DB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39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7601F-C307-7F7B-F4E8-DBBE04813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4F293D9-9E63-8F95-0EE0-2E622ACD6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B9E9C6-BE53-C6E8-84C4-1464C80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0F4A56-82AA-D6DD-D348-A79DBB769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37DE-86A1-49AA-AD93-74E51312D32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94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00C94-314A-5F37-DAE9-67BA1C8A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231A26-4B41-C208-E27B-E3191EC90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6430F-385C-3D52-397E-EB70A2B6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7FD7F-250B-72B8-BEA6-3699F817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FD58F-C97B-BC9E-72D4-066242B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7C14F-2517-F076-FC9D-0258240B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F0C35-735B-ED00-2EEE-87D2BA893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43B82-75B6-1F6A-6F64-BB283D1D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881E45-BA47-1277-8ED0-7F5160D6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FF38F-BE94-5E64-074E-4E3F402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7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1396D6-B3E3-6458-8E13-B3344B65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443833-A297-86AD-C9D8-C963D4150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FD094-3350-4D7A-E0F0-65C878DD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D28C3-CC97-AE1E-AAE3-DF76D37A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4E9467-6028-C1C1-C25B-9B309DB9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76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FDEA-8D82-0EB5-1A89-59BB1751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0CB4E-0855-0254-489D-7AD8D3CF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4EC5F-5BB3-92F6-5215-3492B975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A18C6-C65B-4EE9-C7E6-775CDC0D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9179F-7305-093E-0D62-25466E0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91F8C-6511-65FD-5EA3-2A580779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752907-B62A-EA39-A04E-CFF4EA72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82A07-CBD7-915A-4B93-801A5939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5B4C8-455B-580B-9129-CFACDFF1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B4EF8-DA3E-C9A5-3AE9-1E76AD16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57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25B03-5EAF-5DAE-EBF6-317A2A82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35786-4B96-FC2B-143D-BBA70C53C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C0650-2636-8473-604E-804FB5A4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DA256-ECE4-4788-294E-06006080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A21A-199F-0F36-D833-74032717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330992-020F-41E2-04B4-20FAB251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61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1B595-B852-8F65-3991-2C4182F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0CCD7-07B1-8B84-FAD8-7774FC29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AEA74B-9621-BE80-CAA7-28C5EFF8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FC27C5-A540-F0BA-A5EA-5ABA2AAA9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4983B9-D9AC-F9E8-1CD2-5852525E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E380DB-9D44-A570-80A8-61FF9A4C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1A2027-EEBA-4016-7B9F-B2B02F7A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FAEC98-EAAD-FD94-8C2F-5C0B3929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4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A7B50-A5F8-CA8E-BC4B-2C6602AF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0FF7DF-CB5F-DC75-2688-1405CA85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F9648C-435C-378D-6CD9-2481E3AC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976DF0-70E7-FFBE-BDAF-4D07817A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0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D20A61-6E3A-8E7A-236F-26FCF53E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E251D2-C7F6-4BF6-3CD5-259D247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D99B11-A963-BD5E-FD0E-12528E44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9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10104-3EA6-0CD7-868F-91A6983B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99D70-52EC-0A30-D067-21FD5C7D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864BBD-004B-C9AC-1600-8D92B392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B4F694-A104-746C-ED93-9F3B8DEB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11EB37-2A13-5326-8864-F547FEA8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660B8F-84E4-31BC-2DA6-35789203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0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54428-82BA-81E2-D51E-B7CCD93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389E8D-99E0-ADC2-57B2-CF0FAC8BB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3A1AC1-2874-73C8-DC70-41D4F46B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06B011-D5DC-1631-0C41-6C520D9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57A69-2E44-2A8E-9A75-53886A03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394A4-7EEE-8F49-8FB1-C76BA1DE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87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1CC57-BED0-C293-C023-024A5305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720E0-A241-9E34-40E3-4B10E91B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A4A33-D684-8AEA-C26A-95EF67763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9C08B-9A78-43BB-94A0-8FB18E66E48C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54F5F-9194-1004-E9F3-EC173A3D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4584AF-1A6B-2D24-E934-087A49656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C6C86-AF8E-4675-95F5-D5C159714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EB015A-E2DB-AC59-1603-10A428FC6C69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D529C0-A2FF-9971-CA77-2D59BE481EFF}"/>
              </a:ext>
            </a:extLst>
          </p:cNvPr>
          <p:cNvSpPr/>
          <p:nvPr/>
        </p:nvSpPr>
        <p:spPr>
          <a:xfrm>
            <a:off x="3960586" y="2354680"/>
            <a:ext cx="42980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2C7A36D-4E3F-5FC2-B6A2-24AFD178DF6D}"/>
              </a:ext>
            </a:extLst>
          </p:cNvPr>
          <p:cNvSpPr/>
          <p:nvPr/>
        </p:nvSpPr>
        <p:spPr>
          <a:xfrm>
            <a:off x="3960586" y="3428846"/>
            <a:ext cx="4298043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AE8C40-AD98-597B-0AB4-BE46DD23B78E}"/>
              </a:ext>
            </a:extLst>
          </p:cNvPr>
          <p:cNvSpPr/>
          <p:nvPr/>
        </p:nvSpPr>
        <p:spPr>
          <a:xfrm>
            <a:off x="3960585" y="5057370"/>
            <a:ext cx="4298043" cy="701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新規登録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9859B1-E096-BD14-DAE6-F4129A3800F9}"/>
              </a:ext>
            </a:extLst>
          </p:cNvPr>
          <p:cNvSpPr/>
          <p:nvPr/>
        </p:nvSpPr>
        <p:spPr>
          <a:xfrm>
            <a:off x="3960585" y="4102902"/>
            <a:ext cx="4298043" cy="701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ログイン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3D00F8-9B6E-637F-27E6-38581D60E7FE}"/>
              </a:ext>
            </a:extLst>
          </p:cNvPr>
          <p:cNvSpPr txBox="1"/>
          <p:nvPr/>
        </p:nvSpPr>
        <p:spPr>
          <a:xfrm>
            <a:off x="4724400" y="818387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9A26B9-1FB8-639D-43FF-B27271BE8DAF}"/>
              </a:ext>
            </a:extLst>
          </p:cNvPr>
          <p:cNvSpPr txBox="1"/>
          <p:nvPr/>
        </p:nvSpPr>
        <p:spPr>
          <a:xfrm>
            <a:off x="3976914" y="1954570"/>
            <a:ext cx="146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F5AF4E-267F-AFE2-02B6-E94D243AB851}"/>
              </a:ext>
            </a:extLst>
          </p:cNvPr>
          <p:cNvSpPr txBox="1"/>
          <p:nvPr/>
        </p:nvSpPr>
        <p:spPr>
          <a:xfrm>
            <a:off x="3960586" y="3028736"/>
            <a:ext cx="146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パスワード</a:t>
            </a:r>
          </a:p>
        </p:txBody>
      </p:sp>
    </p:spTree>
    <p:extLst>
      <p:ext uri="{BB962C8B-B14F-4D97-AF65-F5344CB8AC3E}">
        <p14:creationId xmlns:p14="http://schemas.microsoft.com/office/powerpoint/2010/main" val="175708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6BC19-9835-122B-2E93-172980EA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81EAE2-29F8-08F5-E198-0676C48B5D37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722C3E-2AA5-B318-4B62-05CC65934234}"/>
              </a:ext>
            </a:extLst>
          </p:cNvPr>
          <p:cNvSpPr txBox="1"/>
          <p:nvPr/>
        </p:nvSpPr>
        <p:spPr>
          <a:xfrm>
            <a:off x="3244461" y="841939"/>
            <a:ext cx="570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プロフィール</a:t>
            </a:r>
            <a:r>
              <a:rPr kumimoji="1"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の編集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4C8781-0418-59AF-12DA-125875482AE6}"/>
              </a:ext>
            </a:extLst>
          </p:cNvPr>
          <p:cNvSpPr/>
          <p:nvPr/>
        </p:nvSpPr>
        <p:spPr>
          <a:xfrm>
            <a:off x="2713059" y="5468168"/>
            <a:ext cx="2667725" cy="54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戻る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62C41D-69B9-5C72-1AE0-D8BDC1176AE3}"/>
              </a:ext>
            </a:extLst>
          </p:cNvPr>
          <p:cNvSpPr/>
          <p:nvPr/>
        </p:nvSpPr>
        <p:spPr>
          <a:xfrm>
            <a:off x="6811218" y="5467610"/>
            <a:ext cx="2667725" cy="54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更新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378105-69B5-A907-447F-27AA5EFB8F98}"/>
              </a:ext>
            </a:extLst>
          </p:cNvPr>
          <p:cNvSpPr/>
          <p:nvPr/>
        </p:nvSpPr>
        <p:spPr>
          <a:xfrm>
            <a:off x="3946978" y="1928221"/>
            <a:ext cx="42980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11E9502-72DE-DE07-DAC2-7348DF0C0DAD}"/>
              </a:ext>
            </a:extLst>
          </p:cNvPr>
          <p:cNvSpPr/>
          <p:nvPr/>
        </p:nvSpPr>
        <p:spPr>
          <a:xfrm>
            <a:off x="3933922" y="2583615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F16F01-A641-ADF2-54C8-A16A4DAD3895}"/>
              </a:ext>
            </a:extLst>
          </p:cNvPr>
          <p:cNvSpPr txBox="1"/>
          <p:nvPr/>
        </p:nvSpPr>
        <p:spPr>
          <a:xfrm>
            <a:off x="2389312" y="1899178"/>
            <a:ext cx="146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F478E3-3DCD-2C47-F5DB-B2B8A4312DD1}"/>
              </a:ext>
            </a:extLst>
          </p:cNvPr>
          <p:cNvSpPr txBox="1"/>
          <p:nvPr/>
        </p:nvSpPr>
        <p:spPr>
          <a:xfrm>
            <a:off x="2839818" y="2566870"/>
            <a:ext cx="110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部署名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373D3E-8838-FE3B-C5D1-017218875682}"/>
              </a:ext>
            </a:extLst>
          </p:cNvPr>
          <p:cNvSpPr/>
          <p:nvPr/>
        </p:nvSpPr>
        <p:spPr>
          <a:xfrm>
            <a:off x="5287463" y="2583615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B28ACD-673E-2D95-277F-518199967A77}"/>
              </a:ext>
            </a:extLst>
          </p:cNvPr>
          <p:cNvSpPr/>
          <p:nvPr/>
        </p:nvSpPr>
        <p:spPr>
          <a:xfrm>
            <a:off x="6641003" y="2583615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E44180-5933-9DCC-5934-CA05386DB56C}"/>
              </a:ext>
            </a:extLst>
          </p:cNvPr>
          <p:cNvSpPr/>
          <p:nvPr/>
        </p:nvSpPr>
        <p:spPr>
          <a:xfrm>
            <a:off x="7994544" y="2583615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D4295-B4F0-0932-879F-53D9631DA754}"/>
              </a:ext>
            </a:extLst>
          </p:cNvPr>
          <p:cNvSpPr txBox="1"/>
          <p:nvPr/>
        </p:nvSpPr>
        <p:spPr>
          <a:xfrm>
            <a:off x="2918486" y="3259814"/>
            <a:ext cx="101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趣味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8408A7-EC1B-0E40-AE46-3BD4F04FD5DE}"/>
              </a:ext>
            </a:extLst>
          </p:cNvPr>
          <p:cNvSpPr/>
          <p:nvPr/>
        </p:nvSpPr>
        <p:spPr>
          <a:xfrm>
            <a:off x="3933922" y="3281734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1A6A9D2-1970-A118-DB0A-7B92BDBD19C4}"/>
              </a:ext>
            </a:extLst>
          </p:cNvPr>
          <p:cNvSpPr/>
          <p:nvPr/>
        </p:nvSpPr>
        <p:spPr>
          <a:xfrm>
            <a:off x="5287463" y="3281734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9EA81B-ED27-5D8D-BB56-C974125C95F6}"/>
              </a:ext>
            </a:extLst>
          </p:cNvPr>
          <p:cNvSpPr/>
          <p:nvPr/>
        </p:nvSpPr>
        <p:spPr>
          <a:xfrm>
            <a:off x="6641003" y="3281734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3A0BB5-0F56-F14C-81F5-352C1C4EB917}"/>
              </a:ext>
            </a:extLst>
          </p:cNvPr>
          <p:cNvSpPr/>
          <p:nvPr/>
        </p:nvSpPr>
        <p:spPr>
          <a:xfrm>
            <a:off x="7994544" y="3281734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DDD9ED-5278-747A-9108-70F02CB7975D}"/>
              </a:ext>
            </a:extLst>
          </p:cNvPr>
          <p:cNvSpPr/>
          <p:nvPr/>
        </p:nvSpPr>
        <p:spPr>
          <a:xfrm>
            <a:off x="3933922" y="3796101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DA30CF-BE4C-4120-5320-EA09377AFAD5}"/>
              </a:ext>
            </a:extLst>
          </p:cNvPr>
          <p:cNvSpPr/>
          <p:nvPr/>
        </p:nvSpPr>
        <p:spPr>
          <a:xfrm>
            <a:off x="5287463" y="3796101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EB5BF0-A62A-6A58-DE8E-31CEBFFE4E36}"/>
              </a:ext>
            </a:extLst>
          </p:cNvPr>
          <p:cNvSpPr/>
          <p:nvPr/>
        </p:nvSpPr>
        <p:spPr>
          <a:xfrm>
            <a:off x="6641003" y="3796101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75684D-4411-FB15-2385-53E174A4EBE2}"/>
              </a:ext>
            </a:extLst>
          </p:cNvPr>
          <p:cNvSpPr/>
          <p:nvPr/>
        </p:nvSpPr>
        <p:spPr>
          <a:xfrm>
            <a:off x="7994544" y="3796101"/>
            <a:ext cx="1107160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○○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E729EC-9BAC-3FE3-7C19-AE737EAE4FD7}"/>
              </a:ext>
            </a:extLst>
          </p:cNvPr>
          <p:cNvSpPr txBox="1"/>
          <p:nvPr/>
        </p:nvSpPr>
        <p:spPr>
          <a:xfrm>
            <a:off x="2389312" y="4642537"/>
            <a:ext cx="146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コメント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FF50DC7-E06B-8562-0F0C-36F70FD752F9}"/>
              </a:ext>
            </a:extLst>
          </p:cNvPr>
          <p:cNvSpPr/>
          <p:nvPr/>
        </p:nvSpPr>
        <p:spPr>
          <a:xfrm>
            <a:off x="3933922" y="4442481"/>
            <a:ext cx="5167782" cy="861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コメント内容</a:t>
            </a:r>
          </a:p>
        </p:txBody>
      </p:sp>
    </p:spTree>
    <p:extLst>
      <p:ext uri="{BB962C8B-B14F-4D97-AF65-F5344CB8AC3E}">
        <p14:creationId xmlns:p14="http://schemas.microsoft.com/office/powerpoint/2010/main" val="126571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E4FB-790D-A944-6AE4-3AFAAB41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id="{BF4E3DDC-EEF6-C339-D606-399383F5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1" y="2098221"/>
            <a:ext cx="3783717" cy="2254574"/>
          </a:xfrm>
          <a:prstGeom prst="rect">
            <a:avLst/>
          </a:prstGeom>
        </p:spPr>
      </p:pic>
      <p:pic>
        <p:nvPicPr>
          <p:cNvPr id="6" name="図 5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id="{26E42DA6-040F-6A65-0526-626AC05E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3" y="487130"/>
            <a:ext cx="2143358" cy="1342102"/>
          </a:xfrm>
          <a:prstGeom prst="rect">
            <a:avLst/>
          </a:prstGeom>
        </p:spPr>
      </p:pic>
      <p:pic>
        <p:nvPicPr>
          <p:cNvPr id="15" name="図 1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9C6981E2-8F37-5106-AA85-18FA29753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72" y="2077205"/>
            <a:ext cx="3592055" cy="2376547"/>
          </a:xfrm>
          <a:prstGeom prst="rect">
            <a:avLst/>
          </a:prstGeom>
        </p:spPr>
      </p:pic>
      <p:pic>
        <p:nvPicPr>
          <p:cNvPr id="17" name="図 16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E039691D-8183-1F5E-8514-5799E1836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27" y="4523489"/>
            <a:ext cx="1558214" cy="1020347"/>
          </a:xfrm>
          <a:prstGeom prst="rect">
            <a:avLst/>
          </a:prstGeom>
        </p:spPr>
      </p:pic>
      <p:pic>
        <p:nvPicPr>
          <p:cNvPr id="19" name="図 18" descr="テーブル&#10;&#10;AI 生成コンテンツは誤りを含む可能性があります。">
            <a:extLst>
              <a:ext uri="{FF2B5EF4-FFF2-40B4-BE49-F238E27FC236}">
                <a16:creationId xmlns:a16="http://schemas.microsoft.com/office/drawing/2014/main" id="{74DF4F6A-7D67-086B-B604-7FE05725E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4" y="5769859"/>
            <a:ext cx="1706933" cy="1020346"/>
          </a:xfrm>
          <a:prstGeom prst="rect">
            <a:avLst/>
          </a:prstGeom>
        </p:spPr>
      </p:pic>
      <p:pic>
        <p:nvPicPr>
          <p:cNvPr id="21" name="図 20" descr="グラフィカル ユーザー インターフェイス, 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E627BCB2-A7BC-79EE-5EE1-3D2ED6B97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27" y="487130"/>
            <a:ext cx="2009598" cy="1176234"/>
          </a:xfrm>
          <a:prstGeom prst="rect">
            <a:avLst/>
          </a:prstGeom>
        </p:spPr>
      </p:pic>
      <p:pic>
        <p:nvPicPr>
          <p:cNvPr id="23" name="図 22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4C2CAC22-8F74-8478-2F09-6B61DD5FD6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148" y="5543836"/>
            <a:ext cx="1773789" cy="1074267"/>
          </a:xfrm>
          <a:prstGeom prst="rect">
            <a:avLst/>
          </a:prstGeom>
        </p:spPr>
      </p:pic>
      <p:pic>
        <p:nvPicPr>
          <p:cNvPr id="25" name="図 24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943E7EBC-D13D-2095-B6FD-9A39F6CCCD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34" y="2169779"/>
            <a:ext cx="3460655" cy="2132601"/>
          </a:xfrm>
          <a:prstGeom prst="rect">
            <a:avLst/>
          </a:prstGeom>
        </p:spPr>
      </p:pic>
      <p:pic>
        <p:nvPicPr>
          <p:cNvPr id="27" name="図 26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B3B096C7-B4BC-94C9-836D-BBC48956C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55" y="4495911"/>
            <a:ext cx="1773789" cy="1020346"/>
          </a:xfrm>
          <a:prstGeom prst="rect">
            <a:avLst/>
          </a:prstGeom>
        </p:spPr>
      </p:pic>
      <p:pic>
        <p:nvPicPr>
          <p:cNvPr id="29" name="図 28" descr="グラフィカル ユーザー インターフェイス, 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805574C1-7237-61E6-1090-88133B9AB0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02" y="5755037"/>
            <a:ext cx="1773789" cy="103516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3B77B98-260C-0DDE-28F7-068CA7EBDECE}"/>
              </a:ext>
            </a:extLst>
          </p:cNvPr>
          <p:cNvSpPr txBox="1"/>
          <p:nvPr/>
        </p:nvSpPr>
        <p:spPr>
          <a:xfrm>
            <a:off x="284377" y="4400115"/>
            <a:ext cx="182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▲ ログイン機能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56149F-82E3-3885-B2E8-70CEF5675AF3}"/>
              </a:ext>
            </a:extLst>
          </p:cNvPr>
          <p:cNvSpPr txBox="1"/>
          <p:nvPr/>
        </p:nvSpPr>
        <p:spPr>
          <a:xfrm>
            <a:off x="4132538" y="1781986"/>
            <a:ext cx="182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▼ スレッド一覧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422CC1A-C0F5-07CC-2C29-02F13066E7A7}"/>
              </a:ext>
            </a:extLst>
          </p:cNvPr>
          <p:cNvSpPr txBox="1"/>
          <p:nvPr/>
        </p:nvSpPr>
        <p:spPr>
          <a:xfrm>
            <a:off x="9870340" y="1781986"/>
            <a:ext cx="200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▼ プロフィール一覧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44C8312-AF29-CECF-0AF3-BFE5C56E5EED}"/>
              </a:ext>
            </a:extLst>
          </p:cNvPr>
          <p:cNvSpPr txBox="1"/>
          <p:nvPr/>
        </p:nvSpPr>
        <p:spPr>
          <a:xfrm>
            <a:off x="2217912" y="487130"/>
            <a:ext cx="225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◀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新規ユーザ登録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0C8EAD8-F673-AA1E-37F5-CE58B822C88F}"/>
              </a:ext>
            </a:extLst>
          </p:cNvPr>
          <p:cNvSpPr txBox="1"/>
          <p:nvPr/>
        </p:nvSpPr>
        <p:spPr>
          <a:xfrm>
            <a:off x="6188006" y="438409"/>
            <a:ext cx="225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◀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新規投稿作成</a:t>
            </a: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C0C8292A-032A-CBFE-6E4B-6D901870A67A}"/>
              </a:ext>
            </a:extLst>
          </p:cNvPr>
          <p:cNvSpPr/>
          <p:nvPr/>
        </p:nvSpPr>
        <p:spPr>
          <a:xfrm>
            <a:off x="7951399" y="2541415"/>
            <a:ext cx="498763" cy="748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F58285AD-224D-BA40-A4B2-22C70D1E79D0}"/>
              </a:ext>
            </a:extLst>
          </p:cNvPr>
          <p:cNvSpPr/>
          <p:nvPr/>
        </p:nvSpPr>
        <p:spPr>
          <a:xfrm rot="10800000">
            <a:off x="7951399" y="3379058"/>
            <a:ext cx="498763" cy="748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4CD3A7A6-F897-B9F5-C81D-32A9A61B759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55421" y="1158181"/>
            <a:ext cx="890763" cy="1011598"/>
          </a:xfrm>
          <a:prstGeom prst="bentConnector2">
            <a:avLst/>
          </a:prstGeom>
          <a:ln w="762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6C6E15AD-14AE-6DD6-DF05-68D313778E2F}"/>
              </a:ext>
            </a:extLst>
          </p:cNvPr>
          <p:cNvCxnSpPr>
            <a:cxnSpLocks/>
          </p:cNvCxnSpPr>
          <p:nvPr/>
        </p:nvCxnSpPr>
        <p:spPr>
          <a:xfrm>
            <a:off x="6618993" y="1046610"/>
            <a:ext cx="890763" cy="1011598"/>
          </a:xfrm>
          <a:prstGeom prst="bentConnector2">
            <a:avLst/>
          </a:prstGeom>
          <a:ln w="762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BE95D47-BBC8-E63A-C84E-27C1FD18DFC1}"/>
              </a:ext>
            </a:extLst>
          </p:cNvPr>
          <p:cNvSpPr txBox="1"/>
          <p:nvPr/>
        </p:nvSpPr>
        <p:spPr>
          <a:xfrm>
            <a:off x="5896542" y="4569392"/>
            <a:ext cx="180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◀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返信投稿・閲覧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FB3F2E5-8B83-22C6-FE2C-EF825D0CCDA6}"/>
              </a:ext>
            </a:extLst>
          </p:cNvPr>
          <p:cNvSpPr txBox="1"/>
          <p:nvPr/>
        </p:nvSpPr>
        <p:spPr>
          <a:xfrm>
            <a:off x="2900802" y="6344037"/>
            <a:ext cx="144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ページング▶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DA40EB7-A72A-8DAB-128D-6E09C0DA88FC}"/>
              </a:ext>
            </a:extLst>
          </p:cNvPr>
          <p:cNvSpPr txBox="1"/>
          <p:nvPr/>
        </p:nvSpPr>
        <p:spPr>
          <a:xfrm>
            <a:off x="6342388" y="5380576"/>
            <a:ext cx="155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▼ 投稿編集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33355D-342D-B58E-5DEB-25F725940E75}"/>
              </a:ext>
            </a:extLst>
          </p:cNvPr>
          <p:cNvSpPr txBox="1"/>
          <p:nvPr/>
        </p:nvSpPr>
        <p:spPr>
          <a:xfrm>
            <a:off x="9954546" y="4495911"/>
            <a:ext cx="144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◀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ページング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206504F-64F9-4173-B881-EBEE390673D0}"/>
              </a:ext>
            </a:extLst>
          </p:cNvPr>
          <p:cNvSpPr txBox="1"/>
          <p:nvPr/>
        </p:nvSpPr>
        <p:spPr>
          <a:xfrm>
            <a:off x="9987659" y="5169369"/>
            <a:ext cx="206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▼ プロフィール編集</a:t>
            </a: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602155F6-76AF-D4E8-F419-25252F87DB91}"/>
              </a:ext>
            </a:extLst>
          </p:cNvPr>
          <p:cNvSpPr/>
          <p:nvPr/>
        </p:nvSpPr>
        <p:spPr>
          <a:xfrm>
            <a:off x="3883156" y="2525186"/>
            <a:ext cx="498763" cy="748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53113DBC-DB96-1C01-41AC-56BC22A2EA4A}"/>
              </a:ext>
            </a:extLst>
          </p:cNvPr>
          <p:cNvSpPr/>
          <p:nvPr/>
        </p:nvSpPr>
        <p:spPr>
          <a:xfrm rot="10800000">
            <a:off x="3883156" y="3362829"/>
            <a:ext cx="498763" cy="748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85171F94-4F06-10A7-0199-3887E92826F2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2113671" y="2098222"/>
            <a:ext cx="7206795" cy="114073"/>
          </a:xfrm>
          <a:prstGeom prst="bentConnector4">
            <a:avLst>
              <a:gd name="adj1" fmla="val -299"/>
              <a:gd name="adj2" fmla="val 4129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4968-6601-BEDD-B9FF-F035FC84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DFDC9C-A506-FFEE-0E0D-3A39160CDA6C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F1D212-894B-8679-7089-F71373C5FE8C}"/>
              </a:ext>
            </a:extLst>
          </p:cNvPr>
          <p:cNvSpPr/>
          <p:nvPr/>
        </p:nvSpPr>
        <p:spPr>
          <a:xfrm>
            <a:off x="3960586" y="2354680"/>
            <a:ext cx="42980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0C2E97-D6CB-A78C-051A-B61992767994}"/>
              </a:ext>
            </a:extLst>
          </p:cNvPr>
          <p:cNvSpPr/>
          <p:nvPr/>
        </p:nvSpPr>
        <p:spPr>
          <a:xfrm>
            <a:off x="3960584" y="3216991"/>
            <a:ext cx="4298043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C36A0E-9632-5F83-7EDF-2C6EABECD45F}"/>
              </a:ext>
            </a:extLst>
          </p:cNvPr>
          <p:cNvSpPr/>
          <p:nvPr/>
        </p:nvSpPr>
        <p:spPr>
          <a:xfrm>
            <a:off x="3960584" y="5558817"/>
            <a:ext cx="4298043" cy="5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戻る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366A66-E783-9301-10D9-17C20DD2A54F}"/>
              </a:ext>
            </a:extLst>
          </p:cNvPr>
          <p:cNvSpPr/>
          <p:nvPr/>
        </p:nvSpPr>
        <p:spPr>
          <a:xfrm>
            <a:off x="3960584" y="4863955"/>
            <a:ext cx="4298043" cy="54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登録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E2A9DA-32A7-8ECF-05B5-BD333530CD80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新規ユーザー登録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DDCF73-E4CB-180A-7FF2-8F2AD2945046}"/>
              </a:ext>
            </a:extLst>
          </p:cNvPr>
          <p:cNvSpPr txBox="1"/>
          <p:nvPr/>
        </p:nvSpPr>
        <p:spPr>
          <a:xfrm>
            <a:off x="3976914" y="1954570"/>
            <a:ext cx="146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33FBBB-C4D1-C645-916E-97634F4C0E4C}"/>
              </a:ext>
            </a:extLst>
          </p:cNvPr>
          <p:cNvSpPr txBox="1"/>
          <p:nvPr/>
        </p:nvSpPr>
        <p:spPr>
          <a:xfrm>
            <a:off x="3960584" y="2819384"/>
            <a:ext cx="146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パスワード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DB54EC-5C22-7B74-28C9-09FD45E4D189}"/>
              </a:ext>
            </a:extLst>
          </p:cNvPr>
          <p:cNvSpPr txBox="1"/>
          <p:nvPr/>
        </p:nvSpPr>
        <p:spPr>
          <a:xfrm>
            <a:off x="3960584" y="3732732"/>
            <a:ext cx="242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パスワード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確認用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EFE50B-A8FE-1395-E73E-86160F6EB2D1}"/>
              </a:ext>
            </a:extLst>
          </p:cNvPr>
          <p:cNvSpPr/>
          <p:nvPr/>
        </p:nvSpPr>
        <p:spPr>
          <a:xfrm>
            <a:off x="3960584" y="4144269"/>
            <a:ext cx="4298043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6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E4DE-B717-20A6-2340-0540C8799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AAEA72-4C71-E9DD-55ED-D7765E1804BA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FCDD20-0F3A-9896-E28A-1A331ABD4B85}"/>
              </a:ext>
            </a:extLst>
          </p:cNvPr>
          <p:cNvSpPr/>
          <p:nvPr/>
        </p:nvSpPr>
        <p:spPr>
          <a:xfrm>
            <a:off x="1398537" y="2231469"/>
            <a:ext cx="9310254" cy="215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BAFD44-77D3-6862-21EA-C3449AAA8EFC}"/>
              </a:ext>
            </a:extLst>
          </p:cNvPr>
          <p:cNvSpPr/>
          <p:nvPr/>
        </p:nvSpPr>
        <p:spPr>
          <a:xfrm>
            <a:off x="3191568" y="2346397"/>
            <a:ext cx="5836072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D7F9AE-359C-6B2F-57F5-4DE51230C8E6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スレッド一覧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3D2938-CB13-4BA9-F5FE-00883949974B}"/>
              </a:ext>
            </a:extLst>
          </p:cNvPr>
          <p:cNvSpPr txBox="1"/>
          <p:nvPr/>
        </p:nvSpPr>
        <p:spPr>
          <a:xfrm>
            <a:off x="1247072" y="1795071"/>
            <a:ext cx="24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さんとしてログイン中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5B7717-BCCE-14C4-484E-0DA341FB7296}"/>
              </a:ext>
            </a:extLst>
          </p:cNvPr>
          <p:cNvSpPr txBox="1"/>
          <p:nvPr/>
        </p:nvSpPr>
        <p:spPr>
          <a:xfrm>
            <a:off x="1627483" y="2346397"/>
            <a:ext cx="147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A492CE-D8E5-5E39-69EA-9CA0BD7BD58D}"/>
              </a:ext>
            </a:extLst>
          </p:cNvPr>
          <p:cNvSpPr/>
          <p:nvPr/>
        </p:nvSpPr>
        <p:spPr>
          <a:xfrm>
            <a:off x="1755733" y="2892961"/>
            <a:ext cx="8620549" cy="136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724A68-C1CB-6664-CA8E-1AA5B3B988F9}"/>
              </a:ext>
            </a:extLst>
          </p:cNvPr>
          <p:cNvSpPr/>
          <p:nvPr/>
        </p:nvSpPr>
        <p:spPr>
          <a:xfrm>
            <a:off x="1398537" y="4388288"/>
            <a:ext cx="9310254" cy="530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6CA2F4-7BC9-CB25-F967-C763D94FA4B9}"/>
              </a:ext>
            </a:extLst>
          </p:cNvPr>
          <p:cNvSpPr txBox="1"/>
          <p:nvPr/>
        </p:nvSpPr>
        <p:spPr>
          <a:xfrm>
            <a:off x="9027638" y="2279855"/>
            <a:ext cx="168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yyyy</a:t>
            </a:r>
            <a:r>
              <a:rPr kumimoji="1"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/mm/dd</a:t>
            </a:r>
            <a:endParaRPr kumimoji="1" lang="ja-JP" altLang="en-US" sz="1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8D48AB-3C98-1B7F-A1F6-4A0F8362204A}"/>
              </a:ext>
            </a:extLst>
          </p:cNvPr>
          <p:cNvSpPr txBox="1"/>
          <p:nvPr/>
        </p:nvSpPr>
        <p:spPr>
          <a:xfrm>
            <a:off x="9027639" y="2569448"/>
            <a:ext cx="168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編集済み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2EBD81-7C69-C805-A7A2-83739FE2719D}"/>
              </a:ext>
            </a:extLst>
          </p:cNvPr>
          <p:cNvSpPr txBox="1"/>
          <p:nvPr/>
        </p:nvSpPr>
        <p:spPr>
          <a:xfrm>
            <a:off x="1753167" y="4453439"/>
            <a:ext cx="122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返信〇件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D69BC-4083-1404-3682-3978028269F4}"/>
              </a:ext>
            </a:extLst>
          </p:cNvPr>
          <p:cNvSpPr/>
          <p:nvPr/>
        </p:nvSpPr>
        <p:spPr>
          <a:xfrm>
            <a:off x="3611894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ログアウト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EB4242-0F07-9436-F73C-DF798EF79FF2}"/>
              </a:ext>
            </a:extLst>
          </p:cNvPr>
          <p:cNvSpPr/>
          <p:nvPr/>
        </p:nvSpPr>
        <p:spPr>
          <a:xfrm>
            <a:off x="1398537" y="5143005"/>
            <a:ext cx="9310254" cy="215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6395A8-9D89-94D7-ECEE-F44308132F82}"/>
              </a:ext>
            </a:extLst>
          </p:cNvPr>
          <p:cNvSpPr/>
          <p:nvPr/>
        </p:nvSpPr>
        <p:spPr>
          <a:xfrm>
            <a:off x="3191568" y="5257933"/>
            <a:ext cx="5836072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4C652D-A67E-35B9-4802-DAF6D7F98672}"/>
              </a:ext>
            </a:extLst>
          </p:cNvPr>
          <p:cNvSpPr txBox="1"/>
          <p:nvPr/>
        </p:nvSpPr>
        <p:spPr>
          <a:xfrm>
            <a:off x="1541880" y="5268335"/>
            <a:ext cx="150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BAEA8D2-424F-C221-44C6-69DEF745C074}"/>
              </a:ext>
            </a:extLst>
          </p:cNvPr>
          <p:cNvSpPr/>
          <p:nvPr/>
        </p:nvSpPr>
        <p:spPr>
          <a:xfrm>
            <a:off x="1755733" y="5804497"/>
            <a:ext cx="8620549" cy="136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E8B71F1-401A-A3F5-A678-FBB5C6703DAD}"/>
              </a:ext>
            </a:extLst>
          </p:cNvPr>
          <p:cNvSpPr/>
          <p:nvPr/>
        </p:nvSpPr>
        <p:spPr>
          <a:xfrm>
            <a:off x="1398537" y="7299824"/>
            <a:ext cx="9310254" cy="530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D4D915-3AC2-5090-892C-A6732762B840}"/>
              </a:ext>
            </a:extLst>
          </p:cNvPr>
          <p:cNvSpPr txBox="1"/>
          <p:nvPr/>
        </p:nvSpPr>
        <p:spPr>
          <a:xfrm>
            <a:off x="9027638" y="5191391"/>
            <a:ext cx="168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yyyy</a:t>
            </a:r>
            <a:r>
              <a:rPr kumimoji="1"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/mm/dd</a:t>
            </a:r>
            <a:endParaRPr kumimoji="1" lang="ja-JP" altLang="en-US" sz="1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18D36E-B343-740B-C355-EABF9B77C1E4}"/>
              </a:ext>
            </a:extLst>
          </p:cNvPr>
          <p:cNvSpPr txBox="1"/>
          <p:nvPr/>
        </p:nvSpPr>
        <p:spPr>
          <a:xfrm>
            <a:off x="1753167" y="7364975"/>
            <a:ext cx="122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返信〇件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FC4A13-1291-1271-D3F9-B5B44442386F}"/>
              </a:ext>
            </a:extLst>
          </p:cNvPr>
          <p:cNvSpPr/>
          <p:nvPr/>
        </p:nvSpPr>
        <p:spPr>
          <a:xfrm>
            <a:off x="3191568" y="4494874"/>
            <a:ext cx="5572749" cy="32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返信入力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961CAF-048B-F674-B9F4-A4736AE8BB26}"/>
              </a:ext>
            </a:extLst>
          </p:cNvPr>
          <p:cNvSpPr/>
          <p:nvPr/>
        </p:nvSpPr>
        <p:spPr>
          <a:xfrm>
            <a:off x="8960517" y="4453440"/>
            <a:ext cx="845647" cy="36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編集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32C8204-846B-6DFC-390D-16F257277AF8}"/>
              </a:ext>
            </a:extLst>
          </p:cNvPr>
          <p:cNvSpPr/>
          <p:nvPr/>
        </p:nvSpPr>
        <p:spPr>
          <a:xfrm>
            <a:off x="9908770" y="4453439"/>
            <a:ext cx="467511" cy="36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3AF4DEE-179F-7C07-B722-21906FB82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13" y="4519367"/>
            <a:ext cx="234262" cy="234262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8CEB2D6-B472-EF9E-BE6E-ACF2C6BB8030}"/>
              </a:ext>
            </a:extLst>
          </p:cNvPr>
          <p:cNvSpPr/>
          <p:nvPr/>
        </p:nvSpPr>
        <p:spPr>
          <a:xfrm>
            <a:off x="3191567" y="7380349"/>
            <a:ext cx="5572749" cy="32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返信入力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3A9DF97-F6A2-5EEB-4F2F-3547A86EF651}"/>
              </a:ext>
            </a:extLst>
          </p:cNvPr>
          <p:cNvSpPr/>
          <p:nvPr/>
        </p:nvSpPr>
        <p:spPr>
          <a:xfrm>
            <a:off x="9459884" y="1749178"/>
            <a:ext cx="1248905" cy="340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新着順▼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5A2876E-6210-6A8A-D04B-0A7CE8AE7591}"/>
              </a:ext>
            </a:extLst>
          </p:cNvPr>
          <p:cNvSpPr txBox="1"/>
          <p:nvPr/>
        </p:nvSpPr>
        <p:spPr>
          <a:xfrm>
            <a:off x="8344406" y="4473695"/>
            <a:ext cx="41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➤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7B576B-D3C9-3DB9-151B-783AFB28473F}"/>
              </a:ext>
            </a:extLst>
          </p:cNvPr>
          <p:cNvSpPr txBox="1"/>
          <p:nvPr/>
        </p:nvSpPr>
        <p:spPr>
          <a:xfrm>
            <a:off x="8344406" y="7365308"/>
            <a:ext cx="41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➤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B864D17-CCFB-714C-11C5-FA860DAD77F3}"/>
              </a:ext>
            </a:extLst>
          </p:cNvPr>
          <p:cNvSpPr/>
          <p:nvPr/>
        </p:nvSpPr>
        <p:spPr>
          <a:xfrm>
            <a:off x="10832484" y="2231469"/>
            <a:ext cx="215301" cy="39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614AD26-6349-48F0-3CBC-83065C92B5A4}"/>
              </a:ext>
            </a:extLst>
          </p:cNvPr>
          <p:cNvSpPr/>
          <p:nvPr/>
        </p:nvSpPr>
        <p:spPr>
          <a:xfrm>
            <a:off x="10868232" y="2458286"/>
            <a:ext cx="152400" cy="49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287B50-FFD1-86EE-A51F-884E8BC1CE83}"/>
              </a:ext>
            </a:extLst>
          </p:cNvPr>
          <p:cNvSpPr txBox="1"/>
          <p:nvPr/>
        </p:nvSpPr>
        <p:spPr>
          <a:xfrm>
            <a:off x="10797423" y="2205221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△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35FEED-4A73-4D4F-CE5D-77C4577A79E7}"/>
              </a:ext>
            </a:extLst>
          </p:cNvPr>
          <p:cNvSpPr txBox="1"/>
          <p:nvPr/>
        </p:nvSpPr>
        <p:spPr>
          <a:xfrm>
            <a:off x="10793125" y="5905198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▽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FE0ED23-AABD-F1FA-D984-FC19BDD0ED2D}"/>
              </a:ext>
            </a:extLst>
          </p:cNvPr>
          <p:cNvSpPr/>
          <p:nvPr/>
        </p:nvSpPr>
        <p:spPr>
          <a:xfrm>
            <a:off x="8960517" y="1770727"/>
            <a:ext cx="355702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↻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7FB837D-03E4-8DE1-4E13-FEE42384BA14}"/>
              </a:ext>
            </a:extLst>
          </p:cNvPr>
          <p:cNvSpPr/>
          <p:nvPr/>
        </p:nvSpPr>
        <p:spPr>
          <a:xfrm>
            <a:off x="6537438" y="1781448"/>
            <a:ext cx="2279414" cy="30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プロフィール一覧へ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7A7629-F89D-8DD1-C530-E484C9F9870A}"/>
              </a:ext>
            </a:extLst>
          </p:cNvPr>
          <p:cNvSpPr/>
          <p:nvPr/>
        </p:nvSpPr>
        <p:spPr>
          <a:xfrm>
            <a:off x="5074666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新規投稿</a:t>
            </a:r>
          </a:p>
        </p:txBody>
      </p:sp>
    </p:spTree>
    <p:extLst>
      <p:ext uri="{BB962C8B-B14F-4D97-AF65-F5344CB8AC3E}">
        <p14:creationId xmlns:p14="http://schemas.microsoft.com/office/powerpoint/2010/main" val="41422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5FC32-A6F9-6677-428B-504FD7B6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523E64-438E-ACE8-47A2-965FDEE601C4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DDC93E-EB8D-EC7F-BB1C-E00E7F2C08BF}"/>
              </a:ext>
            </a:extLst>
          </p:cNvPr>
          <p:cNvSpPr/>
          <p:nvPr/>
        </p:nvSpPr>
        <p:spPr>
          <a:xfrm>
            <a:off x="1398537" y="2231469"/>
            <a:ext cx="9310254" cy="215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DFE97E-7339-26F4-01DD-DA1E719D2D1A}"/>
              </a:ext>
            </a:extLst>
          </p:cNvPr>
          <p:cNvSpPr/>
          <p:nvPr/>
        </p:nvSpPr>
        <p:spPr>
          <a:xfrm>
            <a:off x="3191568" y="2346397"/>
            <a:ext cx="5836072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EA6CAA-A74F-B04F-2C37-AD09A126C310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スレッド一覧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6D5874-3229-AEAB-69F3-9135AA9AC0DE}"/>
              </a:ext>
            </a:extLst>
          </p:cNvPr>
          <p:cNvSpPr txBox="1"/>
          <p:nvPr/>
        </p:nvSpPr>
        <p:spPr>
          <a:xfrm>
            <a:off x="1627483" y="2346397"/>
            <a:ext cx="147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ユーザー２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21217E-F63D-1527-47E4-5F09EB7B223D}"/>
              </a:ext>
            </a:extLst>
          </p:cNvPr>
          <p:cNvSpPr/>
          <p:nvPr/>
        </p:nvSpPr>
        <p:spPr>
          <a:xfrm>
            <a:off x="1755733" y="2892961"/>
            <a:ext cx="8620549" cy="136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E2B04B-8C50-6BCB-88AB-3DB702168875}"/>
              </a:ext>
            </a:extLst>
          </p:cNvPr>
          <p:cNvSpPr/>
          <p:nvPr/>
        </p:nvSpPr>
        <p:spPr>
          <a:xfrm>
            <a:off x="1398535" y="4891893"/>
            <a:ext cx="9310254" cy="88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C41B56-EC67-F5CB-D96F-F49974760A68}"/>
              </a:ext>
            </a:extLst>
          </p:cNvPr>
          <p:cNvSpPr txBox="1"/>
          <p:nvPr/>
        </p:nvSpPr>
        <p:spPr>
          <a:xfrm>
            <a:off x="9027638" y="2279855"/>
            <a:ext cx="168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yyyy</a:t>
            </a:r>
            <a:r>
              <a:rPr kumimoji="1"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/mm/dd</a:t>
            </a:r>
            <a:endParaRPr kumimoji="1" lang="ja-JP" altLang="en-US" sz="1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CE43878-0C28-B4D8-3B6A-9C53BF660714}"/>
              </a:ext>
            </a:extLst>
          </p:cNvPr>
          <p:cNvSpPr txBox="1"/>
          <p:nvPr/>
        </p:nvSpPr>
        <p:spPr>
          <a:xfrm>
            <a:off x="9027639" y="2569448"/>
            <a:ext cx="168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編集済み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FAE82C4-27A7-816F-D68F-D7D77AA2AAA0}"/>
              </a:ext>
            </a:extLst>
          </p:cNvPr>
          <p:cNvSpPr/>
          <p:nvPr/>
        </p:nvSpPr>
        <p:spPr>
          <a:xfrm>
            <a:off x="10832484" y="2231469"/>
            <a:ext cx="215301" cy="39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305E45A-86F6-0D73-6AC9-602BA9D783F4}"/>
              </a:ext>
            </a:extLst>
          </p:cNvPr>
          <p:cNvSpPr/>
          <p:nvPr/>
        </p:nvSpPr>
        <p:spPr>
          <a:xfrm>
            <a:off x="10868232" y="2458286"/>
            <a:ext cx="152400" cy="49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E5F73D4-5704-276A-5A06-3DFC235EC968}"/>
              </a:ext>
            </a:extLst>
          </p:cNvPr>
          <p:cNvSpPr txBox="1"/>
          <p:nvPr/>
        </p:nvSpPr>
        <p:spPr>
          <a:xfrm>
            <a:off x="10797423" y="2205221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△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50D94B-7297-CA96-2D82-55FDC6EFAD08}"/>
              </a:ext>
            </a:extLst>
          </p:cNvPr>
          <p:cNvSpPr txBox="1"/>
          <p:nvPr/>
        </p:nvSpPr>
        <p:spPr>
          <a:xfrm>
            <a:off x="10793125" y="5905198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▽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2B3E55-FC70-326F-6DA1-3E04AE455116}"/>
              </a:ext>
            </a:extLst>
          </p:cNvPr>
          <p:cNvSpPr/>
          <p:nvPr/>
        </p:nvSpPr>
        <p:spPr>
          <a:xfrm>
            <a:off x="1398535" y="4363796"/>
            <a:ext cx="9310254" cy="502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8B064-4B06-0D1F-42C2-E1E3CEF19EA1}"/>
              </a:ext>
            </a:extLst>
          </p:cNvPr>
          <p:cNvSpPr txBox="1"/>
          <p:nvPr/>
        </p:nvSpPr>
        <p:spPr>
          <a:xfrm>
            <a:off x="1401553" y="4363796"/>
            <a:ext cx="256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返信〇件中〇件表示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BAB3856-725B-384E-69AC-D1F37852C6DB}"/>
              </a:ext>
            </a:extLst>
          </p:cNvPr>
          <p:cNvSpPr/>
          <p:nvPr/>
        </p:nvSpPr>
        <p:spPr>
          <a:xfrm>
            <a:off x="4006067" y="4413624"/>
            <a:ext cx="6370215" cy="344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返信入力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5D56B25-852B-80BA-0025-871603435EFA}"/>
              </a:ext>
            </a:extLst>
          </p:cNvPr>
          <p:cNvSpPr txBox="1"/>
          <p:nvPr/>
        </p:nvSpPr>
        <p:spPr>
          <a:xfrm>
            <a:off x="9956371" y="4413623"/>
            <a:ext cx="41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➤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A736B9-BCE6-AB27-E005-F2A0D9AFAB20}"/>
              </a:ext>
            </a:extLst>
          </p:cNvPr>
          <p:cNvSpPr txBox="1"/>
          <p:nvPr/>
        </p:nvSpPr>
        <p:spPr>
          <a:xfrm>
            <a:off x="1557326" y="5112844"/>
            <a:ext cx="147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ユーザー３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FFA3E4-2C6F-23AD-BBF7-B939479A3000}"/>
              </a:ext>
            </a:extLst>
          </p:cNvPr>
          <p:cNvSpPr/>
          <p:nvPr/>
        </p:nvSpPr>
        <p:spPr>
          <a:xfrm>
            <a:off x="3106622" y="4973143"/>
            <a:ext cx="7263668" cy="679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返信内容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428FD9-398F-8F87-9F48-D94960B96198}"/>
              </a:ext>
            </a:extLst>
          </p:cNvPr>
          <p:cNvSpPr/>
          <p:nvPr/>
        </p:nvSpPr>
        <p:spPr>
          <a:xfrm>
            <a:off x="1398534" y="5759853"/>
            <a:ext cx="9310254" cy="88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597870-39F1-57F5-2D84-D60C7D5333C5}"/>
              </a:ext>
            </a:extLst>
          </p:cNvPr>
          <p:cNvSpPr txBox="1"/>
          <p:nvPr/>
        </p:nvSpPr>
        <p:spPr>
          <a:xfrm>
            <a:off x="1557325" y="5980804"/>
            <a:ext cx="147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ユーザー４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0275F21-342B-5ED6-DA93-BDB74A1E80DD}"/>
              </a:ext>
            </a:extLst>
          </p:cNvPr>
          <p:cNvSpPr/>
          <p:nvPr/>
        </p:nvSpPr>
        <p:spPr>
          <a:xfrm>
            <a:off x="3106621" y="5841103"/>
            <a:ext cx="7263668" cy="679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返信内容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E7DE1F-EFDB-A6FA-DC84-AE33E57DE0BB}"/>
              </a:ext>
            </a:extLst>
          </p:cNvPr>
          <p:cNvSpPr/>
          <p:nvPr/>
        </p:nvSpPr>
        <p:spPr>
          <a:xfrm>
            <a:off x="1398534" y="6627814"/>
            <a:ext cx="9310254" cy="511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さらに表示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4705E7-C447-3DA7-A599-804B687E2CBA}"/>
              </a:ext>
            </a:extLst>
          </p:cNvPr>
          <p:cNvSpPr txBox="1"/>
          <p:nvPr/>
        </p:nvSpPr>
        <p:spPr>
          <a:xfrm>
            <a:off x="1247072" y="1795071"/>
            <a:ext cx="24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さんとしてログイン中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08C228-AA4E-E38A-B7DC-129550621CAD}"/>
              </a:ext>
            </a:extLst>
          </p:cNvPr>
          <p:cNvSpPr/>
          <p:nvPr/>
        </p:nvSpPr>
        <p:spPr>
          <a:xfrm>
            <a:off x="3611894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ログアウト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DD33785-9928-77AE-ADDC-F84E0E7CFC7E}"/>
              </a:ext>
            </a:extLst>
          </p:cNvPr>
          <p:cNvSpPr/>
          <p:nvPr/>
        </p:nvSpPr>
        <p:spPr>
          <a:xfrm>
            <a:off x="9459884" y="1749178"/>
            <a:ext cx="1248905" cy="340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新着順▼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5839845-6F54-AC52-ABDA-5AA8FE319432}"/>
              </a:ext>
            </a:extLst>
          </p:cNvPr>
          <p:cNvSpPr/>
          <p:nvPr/>
        </p:nvSpPr>
        <p:spPr>
          <a:xfrm>
            <a:off x="8960517" y="1770727"/>
            <a:ext cx="355702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↻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190A14A-6912-B758-0F23-0E1599592C89}"/>
              </a:ext>
            </a:extLst>
          </p:cNvPr>
          <p:cNvSpPr/>
          <p:nvPr/>
        </p:nvSpPr>
        <p:spPr>
          <a:xfrm>
            <a:off x="6537438" y="1781448"/>
            <a:ext cx="2279414" cy="30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プロフィール一覧へ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92E00E-35AE-5F3C-3580-B66056078833}"/>
              </a:ext>
            </a:extLst>
          </p:cNvPr>
          <p:cNvSpPr/>
          <p:nvPr/>
        </p:nvSpPr>
        <p:spPr>
          <a:xfrm>
            <a:off x="5074666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新規投稿</a:t>
            </a:r>
          </a:p>
        </p:txBody>
      </p:sp>
    </p:spTree>
    <p:extLst>
      <p:ext uri="{BB962C8B-B14F-4D97-AF65-F5344CB8AC3E}">
        <p14:creationId xmlns:p14="http://schemas.microsoft.com/office/powerpoint/2010/main" val="150514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33144-5BED-8FC9-F993-B043F64CA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02896E-7B23-13F0-2A1C-9D40E6A302D1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433BFF-4D1B-FFCF-7470-FABEA1F4BB69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スレッド一覧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1782504-C0B9-5C1D-04BD-06985A6625A0}"/>
              </a:ext>
            </a:extLst>
          </p:cNvPr>
          <p:cNvSpPr/>
          <p:nvPr/>
        </p:nvSpPr>
        <p:spPr>
          <a:xfrm>
            <a:off x="1398537" y="2538810"/>
            <a:ext cx="9310254" cy="215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DF29FA-E1F0-4FA8-7C0D-50041E66C298}"/>
              </a:ext>
            </a:extLst>
          </p:cNvPr>
          <p:cNvSpPr/>
          <p:nvPr/>
        </p:nvSpPr>
        <p:spPr>
          <a:xfrm>
            <a:off x="3191568" y="2653738"/>
            <a:ext cx="5836072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2BAD3D-2850-103C-6D83-0944AD46DE00}"/>
              </a:ext>
            </a:extLst>
          </p:cNvPr>
          <p:cNvSpPr txBox="1"/>
          <p:nvPr/>
        </p:nvSpPr>
        <p:spPr>
          <a:xfrm>
            <a:off x="1541880" y="2664140"/>
            <a:ext cx="150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７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2D8BD6F-3965-393D-C1DF-2255FDFF0A03}"/>
              </a:ext>
            </a:extLst>
          </p:cNvPr>
          <p:cNvSpPr/>
          <p:nvPr/>
        </p:nvSpPr>
        <p:spPr>
          <a:xfrm>
            <a:off x="1755733" y="3200302"/>
            <a:ext cx="8620549" cy="136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EF5EEB0-BB73-DD34-7B37-A0550D084FD8}"/>
              </a:ext>
            </a:extLst>
          </p:cNvPr>
          <p:cNvSpPr/>
          <p:nvPr/>
        </p:nvSpPr>
        <p:spPr>
          <a:xfrm>
            <a:off x="1398537" y="4695629"/>
            <a:ext cx="9310254" cy="530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847310-0686-53FF-E85C-6D91B064BD60}"/>
              </a:ext>
            </a:extLst>
          </p:cNvPr>
          <p:cNvSpPr txBox="1"/>
          <p:nvPr/>
        </p:nvSpPr>
        <p:spPr>
          <a:xfrm>
            <a:off x="9027638" y="2587196"/>
            <a:ext cx="168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yyyy</a:t>
            </a:r>
            <a:r>
              <a:rPr kumimoji="1"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/mm/dd</a:t>
            </a:r>
            <a:endParaRPr kumimoji="1" lang="ja-JP" altLang="en-US" sz="1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A146A6-8432-4FD0-A139-440E4728352A}"/>
              </a:ext>
            </a:extLst>
          </p:cNvPr>
          <p:cNvSpPr txBox="1"/>
          <p:nvPr/>
        </p:nvSpPr>
        <p:spPr>
          <a:xfrm>
            <a:off x="1753167" y="4760780"/>
            <a:ext cx="122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返信〇件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0B48DE-D70E-17DA-B200-DBAA29849480}"/>
              </a:ext>
            </a:extLst>
          </p:cNvPr>
          <p:cNvSpPr/>
          <p:nvPr/>
        </p:nvSpPr>
        <p:spPr>
          <a:xfrm>
            <a:off x="3191567" y="4776154"/>
            <a:ext cx="5572749" cy="32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返信入力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BE62E13-8EBF-653E-ABE8-67446DB3FE8A}"/>
              </a:ext>
            </a:extLst>
          </p:cNvPr>
          <p:cNvSpPr txBox="1"/>
          <p:nvPr/>
        </p:nvSpPr>
        <p:spPr>
          <a:xfrm>
            <a:off x="8344406" y="4761113"/>
            <a:ext cx="41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➤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8D1F42F-6F43-2B5B-2ED8-B2AF313D8EE1}"/>
              </a:ext>
            </a:extLst>
          </p:cNvPr>
          <p:cNvSpPr/>
          <p:nvPr/>
        </p:nvSpPr>
        <p:spPr>
          <a:xfrm>
            <a:off x="10832484" y="2231469"/>
            <a:ext cx="215301" cy="39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B9BABA2-3275-00D1-0903-6E08AD8EABA6}"/>
              </a:ext>
            </a:extLst>
          </p:cNvPr>
          <p:cNvSpPr/>
          <p:nvPr/>
        </p:nvSpPr>
        <p:spPr>
          <a:xfrm>
            <a:off x="10863934" y="5392752"/>
            <a:ext cx="152400" cy="49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26B61A-8388-7764-3DD7-B3AE082436B5}"/>
              </a:ext>
            </a:extLst>
          </p:cNvPr>
          <p:cNvSpPr txBox="1"/>
          <p:nvPr/>
        </p:nvSpPr>
        <p:spPr>
          <a:xfrm>
            <a:off x="10797423" y="2205221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△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1385C36-CFE0-04F7-C3BA-4EACAB9FAADA}"/>
              </a:ext>
            </a:extLst>
          </p:cNvPr>
          <p:cNvSpPr txBox="1"/>
          <p:nvPr/>
        </p:nvSpPr>
        <p:spPr>
          <a:xfrm>
            <a:off x="10793125" y="5905198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▽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0BD9DE-9E24-AA6E-B893-746C7D739D12}"/>
              </a:ext>
            </a:extLst>
          </p:cNvPr>
          <p:cNvSpPr txBox="1"/>
          <p:nvPr/>
        </p:nvSpPr>
        <p:spPr>
          <a:xfrm>
            <a:off x="4566681" y="5553520"/>
            <a:ext cx="30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←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５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C7A367-9995-F63A-ED5F-66F2BB4D8A19}"/>
              </a:ext>
            </a:extLst>
          </p:cNvPr>
          <p:cNvSpPr txBox="1"/>
          <p:nvPr/>
        </p:nvSpPr>
        <p:spPr>
          <a:xfrm>
            <a:off x="1247072" y="1795071"/>
            <a:ext cx="24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さんとしてログイン中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262B9B-63A2-B654-B3CE-134A2EAABE2B}"/>
              </a:ext>
            </a:extLst>
          </p:cNvPr>
          <p:cNvSpPr/>
          <p:nvPr/>
        </p:nvSpPr>
        <p:spPr>
          <a:xfrm>
            <a:off x="3611894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ログアウト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88370B-AEF3-641A-49FE-E3BBC396E889}"/>
              </a:ext>
            </a:extLst>
          </p:cNvPr>
          <p:cNvSpPr/>
          <p:nvPr/>
        </p:nvSpPr>
        <p:spPr>
          <a:xfrm>
            <a:off x="9459884" y="1749178"/>
            <a:ext cx="1248905" cy="340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新着順▼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FFC053-B5A7-30AC-98C7-988DD1A56F76}"/>
              </a:ext>
            </a:extLst>
          </p:cNvPr>
          <p:cNvSpPr/>
          <p:nvPr/>
        </p:nvSpPr>
        <p:spPr>
          <a:xfrm>
            <a:off x="8960517" y="1770727"/>
            <a:ext cx="355702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↻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2AFFF2-7291-E899-8068-BF7EA0A7FFF8}"/>
              </a:ext>
            </a:extLst>
          </p:cNvPr>
          <p:cNvSpPr/>
          <p:nvPr/>
        </p:nvSpPr>
        <p:spPr>
          <a:xfrm>
            <a:off x="6537438" y="1781448"/>
            <a:ext cx="2279414" cy="30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プロフィール一覧へ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A232DF-878B-FE5F-FAFC-D0422F677A6D}"/>
              </a:ext>
            </a:extLst>
          </p:cNvPr>
          <p:cNvSpPr/>
          <p:nvPr/>
        </p:nvSpPr>
        <p:spPr>
          <a:xfrm>
            <a:off x="5074666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新規投稿</a:t>
            </a:r>
          </a:p>
        </p:txBody>
      </p:sp>
    </p:spTree>
    <p:extLst>
      <p:ext uri="{BB962C8B-B14F-4D97-AF65-F5344CB8AC3E}">
        <p14:creationId xmlns:p14="http://schemas.microsoft.com/office/powerpoint/2010/main" val="25308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2527C-CF65-7B65-F945-9D5C4C303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4EADDB-3746-DDED-B3DD-0F011615A922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6314FAE-0103-6768-CC4C-B62201648288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投稿の編集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F7AB0D8-D9DD-49E5-B251-5D14E826BD1A}"/>
              </a:ext>
            </a:extLst>
          </p:cNvPr>
          <p:cNvSpPr/>
          <p:nvPr/>
        </p:nvSpPr>
        <p:spPr>
          <a:xfrm>
            <a:off x="1411550" y="2231469"/>
            <a:ext cx="9310254" cy="293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912B973-2C03-30FF-0101-E14ED5E54558}"/>
              </a:ext>
            </a:extLst>
          </p:cNvPr>
          <p:cNvSpPr/>
          <p:nvPr/>
        </p:nvSpPr>
        <p:spPr>
          <a:xfrm>
            <a:off x="3204581" y="2346397"/>
            <a:ext cx="5836072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C8DAA1-29DC-5E63-7B24-84101F3D01E2}"/>
              </a:ext>
            </a:extLst>
          </p:cNvPr>
          <p:cNvSpPr txBox="1"/>
          <p:nvPr/>
        </p:nvSpPr>
        <p:spPr>
          <a:xfrm>
            <a:off x="1554893" y="2356799"/>
            <a:ext cx="150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７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6DB5581-334D-ECE6-876E-C744E4891EC6}"/>
              </a:ext>
            </a:extLst>
          </p:cNvPr>
          <p:cNvSpPr/>
          <p:nvPr/>
        </p:nvSpPr>
        <p:spPr>
          <a:xfrm>
            <a:off x="1768746" y="2892961"/>
            <a:ext cx="8620549" cy="1978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536335C-A7B2-B756-4B7C-42C52FACC688}"/>
              </a:ext>
            </a:extLst>
          </p:cNvPr>
          <p:cNvSpPr txBox="1"/>
          <p:nvPr/>
        </p:nvSpPr>
        <p:spPr>
          <a:xfrm>
            <a:off x="9040651" y="2279855"/>
            <a:ext cx="168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yyyy</a:t>
            </a:r>
            <a:r>
              <a:rPr kumimoji="1" lang="en-US" altLang="ja-JP" sz="1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/mm/dd</a:t>
            </a:r>
            <a:endParaRPr kumimoji="1" lang="ja-JP" altLang="en-US" sz="1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1A06191-B1F4-3DCC-4679-D49622A9FCA5}"/>
              </a:ext>
            </a:extLst>
          </p:cNvPr>
          <p:cNvSpPr/>
          <p:nvPr/>
        </p:nvSpPr>
        <p:spPr>
          <a:xfrm>
            <a:off x="10832484" y="2231469"/>
            <a:ext cx="215301" cy="39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167D17D-F7E7-6551-4C33-E6C81691E3E1}"/>
              </a:ext>
            </a:extLst>
          </p:cNvPr>
          <p:cNvSpPr/>
          <p:nvPr/>
        </p:nvSpPr>
        <p:spPr>
          <a:xfrm>
            <a:off x="10865145" y="2556854"/>
            <a:ext cx="182640" cy="334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1333E8-C60B-A14D-8C54-7F5E317EBEAC}"/>
              </a:ext>
            </a:extLst>
          </p:cNvPr>
          <p:cNvSpPr txBox="1"/>
          <p:nvPr/>
        </p:nvSpPr>
        <p:spPr>
          <a:xfrm>
            <a:off x="10797423" y="2205221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△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92822A-E2A8-896B-CBDE-40B0AFCCE067}"/>
              </a:ext>
            </a:extLst>
          </p:cNvPr>
          <p:cNvSpPr txBox="1"/>
          <p:nvPr/>
        </p:nvSpPr>
        <p:spPr>
          <a:xfrm>
            <a:off x="10793125" y="5905198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▽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F7AF2A-AC6F-F968-1AFA-6DAC4AEAFD9C}"/>
              </a:ext>
            </a:extLst>
          </p:cNvPr>
          <p:cNvSpPr/>
          <p:nvPr/>
        </p:nvSpPr>
        <p:spPr>
          <a:xfrm>
            <a:off x="2713059" y="5468168"/>
            <a:ext cx="2667725" cy="54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戻る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28D800-197F-93D6-3C3F-0EEA00ED0EC0}"/>
              </a:ext>
            </a:extLst>
          </p:cNvPr>
          <p:cNvSpPr/>
          <p:nvPr/>
        </p:nvSpPr>
        <p:spPr>
          <a:xfrm>
            <a:off x="6811218" y="5467610"/>
            <a:ext cx="2667725" cy="54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更新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95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70982-8D55-074A-F746-43F8C7C2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406A97-DB62-0262-C278-03F77BF5F79D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98B46D-5A86-436C-D2AA-383A72737C2E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新しい投稿を作成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5EF7E3-4376-A206-1CA9-1764AC84A64F}"/>
              </a:ext>
            </a:extLst>
          </p:cNvPr>
          <p:cNvSpPr/>
          <p:nvPr/>
        </p:nvSpPr>
        <p:spPr>
          <a:xfrm>
            <a:off x="1411550" y="2231469"/>
            <a:ext cx="9310254" cy="293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C9DDBCB-BDAD-C43F-A51F-77EDCC6613FF}"/>
              </a:ext>
            </a:extLst>
          </p:cNvPr>
          <p:cNvSpPr/>
          <p:nvPr/>
        </p:nvSpPr>
        <p:spPr>
          <a:xfrm>
            <a:off x="3204581" y="2346397"/>
            <a:ext cx="5836072" cy="42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スレッドタイトル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8A01C-DB8C-E521-E0A8-E180AC4CA46D}"/>
              </a:ext>
            </a:extLst>
          </p:cNvPr>
          <p:cNvSpPr txBox="1"/>
          <p:nvPr/>
        </p:nvSpPr>
        <p:spPr>
          <a:xfrm>
            <a:off x="1698235" y="2338328"/>
            <a:ext cx="150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７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98BC03B-CC83-65E3-92A1-AC652B56E0AB}"/>
              </a:ext>
            </a:extLst>
          </p:cNvPr>
          <p:cNvSpPr/>
          <p:nvPr/>
        </p:nvSpPr>
        <p:spPr>
          <a:xfrm>
            <a:off x="1768746" y="2892961"/>
            <a:ext cx="8620549" cy="1978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投稿内容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52B77B-56E6-59A5-DF70-074C91E2AE77}"/>
              </a:ext>
            </a:extLst>
          </p:cNvPr>
          <p:cNvSpPr/>
          <p:nvPr/>
        </p:nvSpPr>
        <p:spPr>
          <a:xfrm>
            <a:off x="2713059" y="5468168"/>
            <a:ext cx="2667725" cy="54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一覧に戻る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D2CCEF-BBE9-4B37-B24C-0B5DAAD355F4}"/>
              </a:ext>
            </a:extLst>
          </p:cNvPr>
          <p:cNvSpPr/>
          <p:nvPr/>
        </p:nvSpPr>
        <p:spPr>
          <a:xfrm>
            <a:off x="6811218" y="5467610"/>
            <a:ext cx="2667725" cy="54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作成する</a:t>
            </a:r>
            <a:endParaRPr kumimoji="1" lang="ja-JP" altLang="en-US" sz="1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14A7B21-5152-1CDC-D6C8-699DFAF621C2}"/>
              </a:ext>
            </a:extLst>
          </p:cNvPr>
          <p:cNvSpPr/>
          <p:nvPr/>
        </p:nvSpPr>
        <p:spPr>
          <a:xfrm>
            <a:off x="1768746" y="2345010"/>
            <a:ext cx="1342768" cy="4209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291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7F611-B5E5-6908-49B9-B570C337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540331-5CF6-3ABA-9452-ADA9ADF89FBD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CF2E5D-9F79-0643-392E-9CFCB3E59FE0}"/>
              </a:ext>
            </a:extLst>
          </p:cNvPr>
          <p:cNvSpPr/>
          <p:nvPr/>
        </p:nvSpPr>
        <p:spPr>
          <a:xfrm>
            <a:off x="1398537" y="2231469"/>
            <a:ext cx="9310254" cy="215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AA3824-F145-D563-7508-4B121B3B54CB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プロフィール一覧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99FB67B-60A1-4DFF-B2B2-259BFF286384}"/>
              </a:ext>
            </a:extLst>
          </p:cNvPr>
          <p:cNvSpPr txBox="1"/>
          <p:nvPr/>
        </p:nvSpPr>
        <p:spPr>
          <a:xfrm>
            <a:off x="1398537" y="1752683"/>
            <a:ext cx="30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en-US" altLang="ja-JP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さんとしてログイン中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F74616-5075-425E-A883-CC8C4D1D2BF9}"/>
              </a:ext>
            </a:extLst>
          </p:cNvPr>
          <p:cNvSpPr txBox="1"/>
          <p:nvPr/>
        </p:nvSpPr>
        <p:spPr>
          <a:xfrm>
            <a:off x="1627483" y="2346397"/>
            <a:ext cx="147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FABC36-95A8-7A50-C1F7-B62130A4ECFB}"/>
              </a:ext>
            </a:extLst>
          </p:cNvPr>
          <p:cNvSpPr/>
          <p:nvPr/>
        </p:nvSpPr>
        <p:spPr>
          <a:xfrm>
            <a:off x="1755733" y="2892961"/>
            <a:ext cx="8620549" cy="136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EB40D8-12EF-3C14-3186-51630CA1D2F9}"/>
              </a:ext>
            </a:extLst>
          </p:cNvPr>
          <p:cNvSpPr/>
          <p:nvPr/>
        </p:nvSpPr>
        <p:spPr>
          <a:xfrm>
            <a:off x="4484383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ログアウト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B2C1AA5-4681-0C36-F8C2-9DFDCB5AA7C6}"/>
              </a:ext>
            </a:extLst>
          </p:cNvPr>
          <p:cNvSpPr/>
          <p:nvPr/>
        </p:nvSpPr>
        <p:spPr>
          <a:xfrm>
            <a:off x="1398537" y="4543718"/>
            <a:ext cx="9310254" cy="215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FC90B49-AE61-605F-9EE9-6CA7CE55C830}"/>
              </a:ext>
            </a:extLst>
          </p:cNvPr>
          <p:cNvSpPr txBox="1"/>
          <p:nvPr/>
        </p:nvSpPr>
        <p:spPr>
          <a:xfrm>
            <a:off x="1541880" y="4669048"/>
            <a:ext cx="150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4712992-3504-3FF5-EA48-DD3570F54848}"/>
              </a:ext>
            </a:extLst>
          </p:cNvPr>
          <p:cNvSpPr/>
          <p:nvPr/>
        </p:nvSpPr>
        <p:spPr>
          <a:xfrm>
            <a:off x="1755733" y="5205210"/>
            <a:ext cx="8620549" cy="136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BDC1B2F-475B-2530-ACED-CC376BC0FEE5}"/>
              </a:ext>
            </a:extLst>
          </p:cNvPr>
          <p:cNvSpPr/>
          <p:nvPr/>
        </p:nvSpPr>
        <p:spPr>
          <a:xfrm>
            <a:off x="9544334" y="2379741"/>
            <a:ext cx="845647" cy="364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編集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34183F0-8D9F-955E-B236-82C26974BA90}"/>
              </a:ext>
            </a:extLst>
          </p:cNvPr>
          <p:cNvSpPr/>
          <p:nvPr/>
        </p:nvSpPr>
        <p:spPr>
          <a:xfrm>
            <a:off x="9459884" y="1749178"/>
            <a:ext cx="1248905" cy="340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氏名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順▼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51C29E7-2B45-459A-E170-89B2DEC1A5F8}"/>
              </a:ext>
            </a:extLst>
          </p:cNvPr>
          <p:cNvSpPr/>
          <p:nvPr/>
        </p:nvSpPr>
        <p:spPr>
          <a:xfrm>
            <a:off x="10832484" y="2231469"/>
            <a:ext cx="215301" cy="39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068E79A-CE3E-C7E8-20C3-72E699290D6F}"/>
              </a:ext>
            </a:extLst>
          </p:cNvPr>
          <p:cNvSpPr/>
          <p:nvPr/>
        </p:nvSpPr>
        <p:spPr>
          <a:xfrm>
            <a:off x="10868232" y="2458286"/>
            <a:ext cx="152400" cy="49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D8E112-C62E-B3D7-23A6-44A4FD8E516C}"/>
              </a:ext>
            </a:extLst>
          </p:cNvPr>
          <p:cNvSpPr txBox="1"/>
          <p:nvPr/>
        </p:nvSpPr>
        <p:spPr>
          <a:xfrm>
            <a:off x="10797423" y="2205221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△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12BC73A-64E8-834E-EF2C-FDD737F9A112}"/>
              </a:ext>
            </a:extLst>
          </p:cNvPr>
          <p:cNvSpPr txBox="1"/>
          <p:nvPr/>
        </p:nvSpPr>
        <p:spPr>
          <a:xfrm>
            <a:off x="10793125" y="5905198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▽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BA134B2-5E5A-7131-EE44-2FA97FF2BC13}"/>
              </a:ext>
            </a:extLst>
          </p:cNvPr>
          <p:cNvSpPr/>
          <p:nvPr/>
        </p:nvSpPr>
        <p:spPr>
          <a:xfrm>
            <a:off x="8960517" y="1770727"/>
            <a:ext cx="355702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↻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88AC7D4-AA43-EC60-0DDF-423ED36ACDA7}"/>
              </a:ext>
            </a:extLst>
          </p:cNvPr>
          <p:cNvSpPr/>
          <p:nvPr/>
        </p:nvSpPr>
        <p:spPr>
          <a:xfrm>
            <a:off x="6537438" y="1781448"/>
            <a:ext cx="2279414" cy="30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スレッド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一覧へ</a:t>
            </a:r>
          </a:p>
        </p:txBody>
      </p:sp>
    </p:spTree>
    <p:extLst>
      <p:ext uri="{BB962C8B-B14F-4D97-AF65-F5344CB8AC3E}">
        <p14:creationId xmlns:p14="http://schemas.microsoft.com/office/powerpoint/2010/main" val="203511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0E421-5589-AE69-8706-AC68F656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CBEC55-0E57-ABA2-0FAE-B80ED013C574}"/>
              </a:ext>
            </a:extLst>
          </p:cNvPr>
          <p:cNvSpPr/>
          <p:nvPr/>
        </p:nvSpPr>
        <p:spPr>
          <a:xfrm>
            <a:off x="1059543" y="544286"/>
            <a:ext cx="10058400" cy="576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772A77-F8BE-925B-AD52-F63BB8FC67C6}"/>
              </a:ext>
            </a:extLst>
          </p:cNvPr>
          <p:cNvSpPr/>
          <p:nvPr/>
        </p:nvSpPr>
        <p:spPr>
          <a:xfrm>
            <a:off x="1398537" y="2696227"/>
            <a:ext cx="9310254" cy="215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02DF52-A076-BD1A-67BF-5F75BE7A0475}"/>
              </a:ext>
            </a:extLst>
          </p:cNvPr>
          <p:cNvSpPr txBox="1"/>
          <p:nvPr/>
        </p:nvSpPr>
        <p:spPr>
          <a:xfrm>
            <a:off x="3454892" y="824802"/>
            <a:ext cx="53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プロフィール一覧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13CFFF-A327-5DE3-42AC-20B131D98B5C}"/>
              </a:ext>
            </a:extLst>
          </p:cNvPr>
          <p:cNvSpPr txBox="1"/>
          <p:nvPr/>
        </p:nvSpPr>
        <p:spPr>
          <a:xfrm>
            <a:off x="1398537" y="1752683"/>
            <a:ext cx="30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lang="en-US" altLang="ja-JP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さんとしてログイン中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375325-E568-CDBD-CC97-F3D84B4A8421}"/>
              </a:ext>
            </a:extLst>
          </p:cNvPr>
          <p:cNvSpPr txBox="1"/>
          <p:nvPr/>
        </p:nvSpPr>
        <p:spPr>
          <a:xfrm>
            <a:off x="1627483" y="2811155"/>
            <a:ext cx="1564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ユーザー１０</a:t>
            </a:r>
            <a:endParaRPr kumimoji="1" lang="ja-JP" altLang="en-US" sz="2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4393E8-3157-27D2-D22A-55616C82C660}"/>
              </a:ext>
            </a:extLst>
          </p:cNvPr>
          <p:cNvSpPr/>
          <p:nvPr/>
        </p:nvSpPr>
        <p:spPr>
          <a:xfrm>
            <a:off x="1755733" y="3357719"/>
            <a:ext cx="8620549" cy="136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0A83F0-3B2A-78F5-2381-F1472E969B7A}"/>
              </a:ext>
            </a:extLst>
          </p:cNvPr>
          <p:cNvSpPr/>
          <p:nvPr/>
        </p:nvSpPr>
        <p:spPr>
          <a:xfrm>
            <a:off x="4484383" y="1784487"/>
            <a:ext cx="1248905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ログアウト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5B5EB5E-06EA-2143-854F-1F04BF2928E8}"/>
              </a:ext>
            </a:extLst>
          </p:cNvPr>
          <p:cNvSpPr/>
          <p:nvPr/>
        </p:nvSpPr>
        <p:spPr>
          <a:xfrm>
            <a:off x="9459884" y="1749178"/>
            <a:ext cx="1248905" cy="340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氏名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順▼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A418BD8-5C06-851C-17FA-07CE160912E7}"/>
              </a:ext>
            </a:extLst>
          </p:cNvPr>
          <p:cNvSpPr/>
          <p:nvPr/>
        </p:nvSpPr>
        <p:spPr>
          <a:xfrm>
            <a:off x="10832484" y="2231469"/>
            <a:ext cx="215301" cy="39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C70852-C858-32D1-7BDA-6DEFE3434E22}"/>
              </a:ext>
            </a:extLst>
          </p:cNvPr>
          <p:cNvSpPr/>
          <p:nvPr/>
        </p:nvSpPr>
        <p:spPr>
          <a:xfrm>
            <a:off x="10863934" y="5245034"/>
            <a:ext cx="152400" cy="49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23E674C-43EC-B346-3BA5-8DD7373685E7}"/>
              </a:ext>
            </a:extLst>
          </p:cNvPr>
          <p:cNvSpPr txBox="1"/>
          <p:nvPr/>
        </p:nvSpPr>
        <p:spPr>
          <a:xfrm>
            <a:off x="10797423" y="2205221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△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4FE1C4F-283F-450F-1F92-8262C2D3F905}"/>
              </a:ext>
            </a:extLst>
          </p:cNvPr>
          <p:cNvSpPr txBox="1"/>
          <p:nvPr/>
        </p:nvSpPr>
        <p:spPr>
          <a:xfrm>
            <a:off x="10793125" y="5905198"/>
            <a:ext cx="294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▽</a:t>
            </a:r>
            <a:endParaRPr kumimoji="1" lang="ja-JP" altLang="en-US" sz="1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CCB547A-BA4D-25E9-05B6-0A1A3EDE0F9C}"/>
              </a:ext>
            </a:extLst>
          </p:cNvPr>
          <p:cNvSpPr/>
          <p:nvPr/>
        </p:nvSpPr>
        <p:spPr>
          <a:xfrm>
            <a:off x="8960517" y="1770727"/>
            <a:ext cx="355702" cy="30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↻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733DA09-B001-5104-B495-5405C97BFD53}"/>
              </a:ext>
            </a:extLst>
          </p:cNvPr>
          <p:cNvSpPr/>
          <p:nvPr/>
        </p:nvSpPr>
        <p:spPr>
          <a:xfrm>
            <a:off x="6537438" y="1781448"/>
            <a:ext cx="2279414" cy="30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スレッド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一覧へ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BFE899-78DB-6952-0260-997E38969A46}"/>
              </a:ext>
            </a:extLst>
          </p:cNvPr>
          <p:cNvSpPr txBox="1"/>
          <p:nvPr/>
        </p:nvSpPr>
        <p:spPr>
          <a:xfrm>
            <a:off x="4566681" y="5553520"/>
            <a:ext cx="30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←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５</a:t>
            </a:r>
            <a:r>
              <a:rPr kumimoji="1"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1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22401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312</Words>
  <Application>Microsoft Office PowerPoint</Application>
  <PresentationFormat>ワイド画面</PresentationFormat>
  <Paragraphs>152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坂井 壱謙</dc:creator>
  <cp:lastModifiedBy>坂井 壱謙</cp:lastModifiedBy>
  <cp:revision>2</cp:revision>
  <dcterms:created xsi:type="dcterms:W3CDTF">2025-10-10T07:11:24Z</dcterms:created>
  <dcterms:modified xsi:type="dcterms:W3CDTF">2025-10-17T08:37:20Z</dcterms:modified>
</cp:coreProperties>
</file>