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98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AAB96-1807-8A01-8DD6-BBB9333D2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5601FB-7D16-B240-3EC0-6F639287D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B6A4A-D0B1-FD4A-5BD0-1E742FB5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3CA6-3B6C-4BA1-8CC4-25834799A2CD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771C83-289E-0C76-698C-3628FBFF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9ED89-491D-AE63-FE2C-EBFD1A43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6A5E-4E4C-46AD-9BCA-F3273DF1B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59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39B5B-38FE-9A92-0C20-BD621194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E0A95D-21D9-D333-E4B7-33A4717C6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5A47E5-B4FA-B2AD-451B-F078BDA5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3CA6-3B6C-4BA1-8CC4-25834799A2CD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09CA3A-C3F9-F96E-91AC-8F9850E2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2D8452-2422-FD10-89F0-EA835949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6A5E-4E4C-46AD-9BCA-F3273DF1B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91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8AD39EA-79E1-92DA-0AD7-C4D7B2D19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1A7A20-55B2-A412-0E10-94F520772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6CF94F-7C36-3020-4FB2-7A962923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3CA6-3B6C-4BA1-8CC4-25834799A2CD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47E303-20D6-D66A-E24F-359A2AF9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1AB10F-FD2F-FA47-7B94-0996AC3A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6A5E-4E4C-46AD-9BCA-F3273DF1B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70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D2244-9CC1-8113-BF31-CE3344C9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C13A9A-5D5F-B083-556A-214DAE20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407EA6-5DD2-4396-C96A-8AB80899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3CA6-3B6C-4BA1-8CC4-25834799A2CD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51B94A-9C8A-CE6A-FE90-08C25201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2E9CD0-803F-3258-80FD-C3214384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6A5E-4E4C-46AD-9BCA-F3273DF1B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45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B4A92-9ED7-1D04-C5B8-5D77B5A6E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B7A790-2C93-698A-CA75-1AA19C591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D8162E-F5FE-8F9D-7071-7C1A66DD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3CA6-3B6C-4BA1-8CC4-25834799A2CD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C821B3-3A4D-E1A5-7E74-AB38624C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3D9E73-0B19-815E-03DD-0B6E8757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6A5E-4E4C-46AD-9BCA-F3273DF1B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44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13DA4-D6FD-AC13-0304-EA6BB325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87C2D6-2210-56AB-7930-519CE2DC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26844B-1E85-4301-10F3-75EC14DFE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668BE6-17B3-0A47-8E6F-B5DC2EE1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3CA6-3B6C-4BA1-8CC4-25834799A2CD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E43C86-7E0F-934A-9BF6-7146069F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DC3A86-632B-8BD7-293A-8FF47F37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6A5E-4E4C-46AD-9BCA-F3273DF1B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9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6F86B-F14E-FF88-CFC4-829A87F8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69500E-3784-36D9-EBB6-5EFD876F2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C213A3-E6F4-B06A-B13F-CE82EE1B1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29C756-1A5E-7E9B-F171-E341ED574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B2B707-C54D-A0FD-EC2D-B431539D3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C61C636-A0CF-98F5-5F22-5A2141B6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3CA6-3B6C-4BA1-8CC4-25834799A2CD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3C18352-7623-1724-AC67-B854030A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0CCB55-DE46-CD17-4DB3-9E11136E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6A5E-4E4C-46AD-9BCA-F3273DF1B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01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78350-97E6-2C81-053C-FA554D0E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5BB2C6-AAE5-7EC0-F53D-A51E0471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3CA6-3B6C-4BA1-8CC4-25834799A2CD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BC21E2-12CB-7808-50FD-CBC0220E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72467B-D302-FABA-3A4F-3DE410DE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6A5E-4E4C-46AD-9BCA-F3273DF1B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47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9B1D785-9AFB-31CE-3892-0839B254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3CA6-3B6C-4BA1-8CC4-25834799A2CD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13555D-203B-D050-7045-82ED6258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3CB04B-A259-5F77-64D0-2E3FF97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6A5E-4E4C-46AD-9BCA-F3273DF1B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71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FCEFC5-B160-9ED3-444D-CF33B68B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F38956-67BE-5118-7B37-E93C28CE6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6CE08F-3A29-F2D8-A54D-F05654254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E66FA7-324D-D6AC-EBB1-84484201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3CA6-3B6C-4BA1-8CC4-25834799A2CD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27723A-3468-AE59-95F6-A15C298B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9D0E7C-B727-1EB6-23AF-28B4500E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6A5E-4E4C-46AD-9BCA-F3273DF1B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83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07FA1-4719-A39B-9C53-4EED7E0C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4CA851-7AC2-49C1-47CF-EF8772677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5DB23C-2551-8CB6-352A-6F5329A5C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2DDCC5-C6CB-4B60-FB02-467B4968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3CA6-3B6C-4BA1-8CC4-25834799A2CD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314F98-DD79-1642-1FCA-17D51154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16E456-49A2-BF45-06FA-244FB39F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36A5E-4E4C-46AD-9BCA-F3273DF1B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80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7D21D-91AD-39AC-3AE0-91BFBAA3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26AA77-285E-605A-F00E-202C58C26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C6B740-3886-AB5C-D45E-55FAAA841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43CA6-3B6C-4BA1-8CC4-25834799A2CD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D5EC48-0472-31ED-0CD0-3C15C0C22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D69FF8-5DD8-0F49-85DD-1BFDB9F90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36A5E-4E4C-46AD-9BCA-F3273DF1B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81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web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802DE-4A39-EA83-1EFF-6F024E465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  <a:br>
              <a:rPr lang="ru-RU" dirty="0"/>
            </a:br>
            <a:r>
              <a:rPr lang="ru-RU" dirty="0"/>
              <a:t>Эффект Коанда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A2ADA9-9457-852C-3BB8-E698A2177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Команда «Энергия» Заготовка презентации</a:t>
            </a:r>
          </a:p>
          <a:p>
            <a:r>
              <a:rPr lang="ru-RU" dirty="0"/>
              <a:t>(см файл </a:t>
            </a:r>
            <a:r>
              <a:rPr lang="en-US" dirty="0"/>
              <a:t>.pdf </a:t>
            </a:r>
            <a:r>
              <a:rPr lang="ru-RU" dirty="0"/>
              <a:t>с доп объяснениями и расчётами, на который будут даваться ссылки ниже)</a:t>
            </a:r>
          </a:p>
        </p:txBody>
      </p:sp>
    </p:spTree>
    <p:extLst>
      <p:ext uri="{BB962C8B-B14F-4D97-AF65-F5344CB8AC3E}">
        <p14:creationId xmlns:p14="http://schemas.microsoft.com/office/powerpoint/2010/main" val="272334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C7073-7B3B-E616-D768-2FA6995C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Объяснение сути эффекта и его роль в авиастроении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6A0C5B-874B-7908-2BB9-2D37B50FD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129" y="1898007"/>
            <a:ext cx="2438400" cy="24384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A9A0AC-50BE-B5ED-A25A-2B8353B2F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46" y="2142652"/>
            <a:ext cx="3710353" cy="19491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7DD7A8-32C4-A74D-4986-D0306200C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0" y="1898007"/>
            <a:ext cx="3710353" cy="267145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11D8C0D-E4C6-103A-3D63-CB80A51FAB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900246"/>
            <a:ext cx="3185258" cy="159262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BD6AE48-C1A4-8AC3-C436-58CA79DE37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42" y="4441515"/>
            <a:ext cx="3185258" cy="228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4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CC5D2-908E-AE27-6017-E5ACB534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1B6EA-9F19-28C0-B32C-733A0B53E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Расшифровываем исходные данные, определяем размеры установки, рабочее тело, скорость течения прямоугольного потока на выходе из прямоугольного отверстия.</a:t>
            </a:r>
          </a:p>
          <a:p>
            <a:r>
              <a:rPr lang="ru-RU" dirty="0"/>
              <a:t>(см файл </a:t>
            </a:r>
            <a:r>
              <a:rPr lang="en-US" dirty="0"/>
              <a:t>.pdf </a:t>
            </a:r>
            <a:r>
              <a:rPr lang="ru-RU" dirty="0"/>
              <a:t>с доп объяснениями и расчётами)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82D896-6E03-2677-BF84-DDF181D1E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46" y="2488406"/>
            <a:ext cx="4057654" cy="414805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5802A0-986F-63F0-A44E-9C691A0F6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017" y="3706813"/>
            <a:ext cx="2678619" cy="240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5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83EE55-C689-9DA6-54AE-812E0CEE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E5B99-4B40-0326-93CB-5C4D51D05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Моделирование в </a:t>
            </a:r>
            <a:r>
              <a:rPr lang="en-US" dirty="0"/>
              <a:t>Solidworks</a:t>
            </a:r>
            <a:r>
              <a:rPr lang="ru-RU" dirty="0"/>
              <a:t> </a:t>
            </a:r>
            <a:r>
              <a:rPr lang="en-US" dirty="0"/>
              <a:t>Flow Simulation</a:t>
            </a:r>
            <a:r>
              <a:rPr lang="ru-RU" dirty="0"/>
              <a:t>. Изменение угла атаки «альфа», измерение расстояния </a:t>
            </a:r>
            <a:r>
              <a:rPr lang="en-US" dirty="0"/>
              <a:t>Xr</a:t>
            </a:r>
            <a:r>
              <a:rPr lang="ru-RU" dirty="0"/>
              <a:t>, повторение эксперимента нужное число раз и </a:t>
            </a:r>
            <a:r>
              <a:rPr lang="ru-RU" b="1" i="1" dirty="0"/>
              <a:t>построение графика </a:t>
            </a:r>
            <a:r>
              <a:rPr lang="ru-RU" dirty="0"/>
              <a:t>по точкам для различных соотношений длины пластины </a:t>
            </a:r>
            <a:r>
              <a:rPr lang="en-US" dirty="0"/>
              <a:t>L </a:t>
            </a:r>
            <a:r>
              <a:rPr lang="ru-RU" dirty="0"/>
              <a:t>к высоте струи </a:t>
            </a:r>
            <a:r>
              <a:rPr lang="en-US" dirty="0"/>
              <a:t>d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329A3D-CDC1-9C9C-A452-59830D853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26444"/>
            <a:ext cx="4267200" cy="226643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1DCF79-2266-E791-DBB7-CA55D0654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486" y="3879036"/>
            <a:ext cx="3717867" cy="261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0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D52FB-AF90-8BD5-52F8-E32348205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2 (дополнение)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688BA-0834-3117-B2B9-02142B038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предыдущем слайде описано как получить в солидворкс экспериментальные точки для графика. К сожалению, самих точек мы успели получить слишком мало, но по вышеописанному алгоритму мы ожидаем, что их получится дополучить.</a:t>
            </a:r>
          </a:p>
        </p:txBody>
      </p:sp>
    </p:spTree>
    <p:extLst>
      <p:ext uri="{BB962C8B-B14F-4D97-AF65-F5344CB8AC3E}">
        <p14:creationId xmlns:p14="http://schemas.microsoft.com/office/powerpoint/2010/main" val="1950066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D5B26-AB00-CFF0-E399-018731CE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8C4D5F-582D-EB52-959C-6FD7D387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Сравнение полученных графиков с исходным графиком.</a:t>
            </a:r>
          </a:p>
        </p:txBody>
      </p:sp>
    </p:spTree>
    <p:extLst>
      <p:ext uri="{BB962C8B-B14F-4D97-AF65-F5344CB8AC3E}">
        <p14:creationId xmlns:p14="http://schemas.microsoft.com/office/powerpoint/2010/main" val="392112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12D9D-81F8-77FE-8E90-CAD04E07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46C3EB-B182-F81E-204B-26D4D63E9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58746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161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Задача 1 Эффект Коанда</vt:lpstr>
      <vt:lpstr>Объяснение сути эффекта и его роль в авиастроении</vt:lpstr>
      <vt:lpstr>Шаг 1</vt:lpstr>
      <vt:lpstr>Шаг 2</vt:lpstr>
      <vt:lpstr>Шаг 2 (дополнение)</vt:lpstr>
      <vt:lpstr>Шаг 3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Margarita Kalmykova</dc:creator>
  <cp:lastModifiedBy>Margarita Kalmykova</cp:lastModifiedBy>
  <cp:revision>5</cp:revision>
  <dcterms:created xsi:type="dcterms:W3CDTF">2025-04-12T16:49:01Z</dcterms:created>
  <dcterms:modified xsi:type="dcterms:W3CDTF">2025-04-12T16:53:53Z</dcterms:modified>
</cp:coreProperties>
</file>