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C44A8-F243-F841-A417-668BF3ABFA74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1781B-3FFE-144D-8D97-020956BCC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0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781B-3FFE-144D-8D97-020956BCC9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30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33E1B-03A4-464F-A55E-40ED091C3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AFB582-EB9A-834D-9CA6-A0B3AC12B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616A0-69D1-134F-9DE5-B7DA6AFC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9950BA-A9FB-5C41-A8BE-4C4881E7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03A48-A152-D745-AC4B-96B5F694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1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B1005-5ED7-C142-9F8C-AC294258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B9447C-05D2-7442-849C-69DC870F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4A89-7970-374E-9E8C-0177339E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0B4EF-A1DE-EE4F-B173-3FD5491D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D3A6A-A2D1-4A40-8780-B6422BCE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3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834C60-4233-6445-B23E-9557BC5C0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810E05-6B73-7841-9B1C-1635DC77D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CC2BF-B934-F343-B239-FC121DA2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F29155-E422-CA45-9970-C037CB0A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2FF4D-7269-7343-A05B-82577E2F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AF20F-3D3C-0F45-A21C-BD58533A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D16AB-32E9-094B-A2E3-0697A773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D1E0D-105E-A447-9AE6-13A0D57E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B3067-B2C3-2E49-94CC-C57EECAB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2415A-B290-7743-A4EF-918C519F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7FA7B-2ACA-724D-B251-E81FDC2C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1BC4A6-3098-CB4E-A3D4-B63795567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99185-0DEA-7645-9E30-30860C61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E4DA93-B7E1-B042-B987-C5C5FEE5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5963BF-29B7-9543-A233-6AAEB944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548F9-3079-DB4F-9B05-D7BB3144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3D70A-7727-1A45-8DDF-2C5650EBF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527E10-EB1A-8941-ACEB-1464D54B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1C196E-2591-2E49-BD69-1535A453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B47D7-7A5D-0345-B05E-34933D63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2C1217-ED9E-244F-828D-F1784B23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4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77891-5C34-7446-8B82-18E8AB02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7C6EEC-492C-FF4E-8E89-C6C69B61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804E2-1DAD-F94B-A378-D4655FDA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FA5A3D-3EB8-814F-B0E6-0DC132AD8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1DE625-BE5E-9B43-AA01-FF8A43E2D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148610-88D3-474D-BE7A-3C5A594C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788EE9-01C4-7143-ABDC-D57E3F51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1BF002-0C78-2E46-A778-A4318224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9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901FE-6DE5-974C-8576-D081139B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5EFE3B-DDAF-AC4E-A1C0-F5FD3F88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417D3B-B153-4947-AB89-57FC8403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1B022F-3F02-264E-8EA5-096C831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4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86296B-FA17-514E-97A6-ACB11295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0A5797-D6EF-A743-9101-CEA5CA08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17C93B-02CD-074B-9221-CA3CA16A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9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BCC69-1F78-0946-8490-45AC5D66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DD8FA-F8CC-9A4D-AE98-8114C27D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873482-8730-D742-86AC-0533CB579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63AF6E-9918-F14D-8B0F-B9676939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F7E3E7-EB04-5944-B9C9-307E71FF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01F5BF-5287-1240-B6C5-6A4F9694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94599-AC1A-7043-8081-5963B712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4683C5-AF50-7148-AD80-321AF150F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2161D3-FFFD-F941-A1D3-ABC75873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25AD08-C5B6-1F40-9CCF-C7638D53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220939-583E-B241-A634-AB0FE86A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E75084-5702-4A47-BCD4-75944BD2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43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4CE430-CA71-B44C-9D02-A0A501CB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5C5D95-8BA0-5A41-8750-05CB4675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74286-ED34-D34E-86B6-CC8E65F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76403-28C4-BC42-8767-CB5CAF4B94F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1F6958-DF2D-DF46-A34C-F41E92D5D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1EA2BC-9F14-1C46-B4F9-DCCC8DE3E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049E-7A9C-DA4D-8786-4FF60516A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85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092D6-FCC7-1747-B08C-23B016735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サンプル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5AD8F5-0A8B-5847-BEC7-9E6DDDDE4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xxx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08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26918-2E4A-6C44-84C3-76EBC50F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C7F49-75A7-EF48-A147-C3391E02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これはパワーポイントファイル</a:t>
            </a:r>
            <a:r>
              <a:rPr kumimoji="1" lang="en-US" altLang="ja-JP" dirty="0"/>
              <a:t>(.pptx)</a:t>
            </a:r>
            <a:r>
              <a:rPr kumimoji="1" lang="ja-JP" altLang="en-US"/>
              <a:t>のサンプルです。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367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8141-4EFB-AC44-BF49-10223AC3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21D4B-E40B-9B4D-898E-E384E3B2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This is </a:t>
            </a:r>
            <a:r>
              <a:rPr kumimoji="1" lang="en-US" altLang="ja-JP"/>
              <a:t>sample power </a:t>
            </a:r>
            <a:r>
              <a:rPr kumimoji="1" lang="en-US" altLang="ja-JP" dirty="0"/>
              <a:t>point (.pptx) file.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38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4F7FF-91DA-2F4A-936B-6773C273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3BC37F-28E1-244C-8274-832A928A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36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ワイド画面</PresentationFormat>
  <Paragraphs>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サンプル</vt:lpstr>
      <vt:lpstr>サンプル</vt:lpstr>
      <vt:lpstr>Sample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サンプル</dc:title>
  <dc:creator>大日方　孝輝</dc:creator>
  <cp:lastModifiedBy>大日方　孝輝</cp:lastModifiedBy>
  <cp:revision>4</cp:revision>
  <dcterms:created xsi:type="dcterms:W3CDTF">2021-11-26T08:59:12Z</dcterms:created>
  <dcterms:modified xsi:type="dcterms:W3CDTF">2021-11-26T09:24:33Z</dcterms:modified>
</cp:coreProperties>
</file>