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9c6319f0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9c6319f0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c6319f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c6319f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c6319f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c6319f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c6319f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9c6319f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c6319f0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c6319f0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9c6319f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9c6319f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9c6319f0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9c6319f0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9c6319f0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9c6319f0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9c6319f0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9c6319f0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(2001-2020)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Ikonkar Khalsa &amp; Matthew Gregorio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Other types of regression analysis (ridge, lasso, decision trees, etc)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Feature Analysis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Market Trend Analysis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Time series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Check correlations numerically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8675"/>
            <a:ext cx="7143127" cy="37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25" y="1307850"/>
            <a:ext cx="51197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x and 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1200"/>
            <a:ext cx="8839204" cy="7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5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Correlation of each feature to Sale Amount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40825"/>
            <a:ext cx="2912887" cy="22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238" y="2571750"/>
            <a:ext cx="2831176" cy="22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375" y="1640814"/>
            <a:ext cx="2831174" cy="22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5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Correlation of each feature to Sale Amount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725"/>
            <a:ext cx="2865575" cy="22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375" y="2735971"/>
            <a:ext cx="2865574" cy="225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349" y="1652175"/>
            <a:ext cx="2803251" cy="218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5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Correlation of Property Type to Sale Amount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875" y="1374050"/>
            <a:ext cx="3556250" cy="28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313" y="4512850"/>
            <a:ext cx="5631375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5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Correlation of Assessed Value to Sale Amount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25" y="1235000"/>
            <a:ext cx="4553143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5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310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