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62" r:id="rId5"/>
    <p:sldId id="261" r:id="rId6"/>
    <p:sldId id="269" r:id="rId7"/>
    <p:sldId id="324" r:id="rId8"/>
    <p:sldId id="349" r:id="rId9"/>
    <p:sldId id="350" r:id="rId10"/>
    <p:sldId id="351" r:id="rId11"/>
    <p:sldId id="352" r:id="rId12"/>
    <p:sldId id="353" r:id="rId13"/>
    <p:sldId id="354" r:id="rId14"/>
    <p:sldId id="257" r:id="rId15"/>
    <p:sldId id="357" r:id="rId16"/>
    <p:sldId id="358" r:id="rId17"/>
    <p:sldId id="359" r:id="rId18"/>
    <p:sldId id="360" r:id="rId19"/>
    <p:sldId id="361" r:id="rId20"/>
    <p:sldId id="362" r:id="rId21"/>
    <p:sldId id="363" r:id="rId22"/>
    <p:sldId id="365" r:id="rId23"/>
    <p:sldId id="366" r:id="rId24"/>
    <p:sldId id="367" r:id="rId25"/>
    <p:sldId id="368" r:id="rId26"/>
    <p:sldId id="370" r:id="rId27"/>
  </p:sldIdLst>
  <p:sldSz cx="9144000" cy="5143500"/>
  <p:notesSz cx="6858000" cy="9144000"/>
  <p:embeddedFontLst>
    <p:embeddedFont>
      <p:font typeface="Montserrat ExtraBold"/>
      <p:bold r:id="rId31"/>
    </p:embeddedFont>
    <p:embeddedFont>
      <p:font typeface="Bebas Neue" panose="020B0606020202050201"/>
      <p:regular r:id="rId32"/>
    </p:embeddedFont>
    <p:embeddedFont>
      <p:font typeface="Poppins" panose="00000500000000000000"/>
      <p:regular r:id="rId33"/>
    </p:embeddedFont>
    <p:embeddedFont>
      <p:font typeface="Lato" panose="020F0502020204030203"/>
      <p:regular r:id="rId34"/>
    </p:embeddedFont>
    <p:embeddedFont>
      <p:font typeface="Anaheim"/>
      <p:regular r:id="rId35"/>
      <p:bold r:id="rId36"/>
    </p:embeddedFont>
    <p:embeddedFont>
      <p:font typeface="Montserrat Medium"/>
      <p:regular r:id="rId37"/>
      <p:bold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font" Target="fonts/font9.fntdata"/><Relationship Id="rId38" Type="http://schemas.openxmlformats.org/officeDocument/2006/relationships/font" Target="fonts/font8.fntdata"/><Relationship Id="rId37" Type="http://schemas.openxmlformats.org/officeDocument/2006/relationships/font" Target="fonts/font7.fntdata"/><Relationship Id="rId36" Type="http://schemas.openxmlformats.org/officeDocument/2006/relationships/font" Target="fonts/font6.fntdata"/><Relationship Id="rId35" Type="http://schemas.openxmlformats.org/officeDocument/2006/relationships/font" Target="fonts/font5.fntdata"/><Relationship Id="rId34" Type="http://schemas.openxmlformats.org/officeDocument/2006/relationships/font" Target="fonts/font4.fntdata"/><Relationship Id="rId33" Type="http://schemas.openxmlformats.org/officeDocument/2006/relationships/font" Target="fonts/font3.fntdata"/><Relationship Id="rId32" Type="http://schemas.openxmlformats.org/officeDocument/2006/relationships/font" Target="fonts/font2.fntdata"/><Relationship Id="rId31" Type="http://schemas.openxmlformats.org/officeDocument/2006/relationships/font" Target="fonts/font1.fntdata"/><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2" name="Shape 332"/>
        <p:cNvGrpSpPr/>
        <p:nvPr/>
      </p:nvGrpSpPr>
      <p:grpSpPr>
        <a:xfrm>
          <a:off x="0" y="0"/>
          <a:ext cx="0" cy="0"/>
          <a:chOff x="0" y="0"/>
          <a:chExt cx="0" cy="0"/>
        </a:xfrm>
      </p:grpSpPr>
      <p:sp>
        <p:nvSpPr>
          <p:cNvPr id="333" name="Google Shape;333;gf60c6f1135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f60c6f1135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52" name="Shape 2952"/>
        <p:cNvGrpSpPr/>
        <p:nvPr/>
      </p:nvGrpSpPr>
      <p:grpSpPr>
        <a:xfrm>
          <a:off x="0" y="0"/>
          <a:ext cx="0" cy="0"/>
          <a:chOff x="0" y="0"/>
          <a:chExt cx="0" cy="0"/>
        </a:xfrm>
      </p:grpSpPr>
      <p:sp>
        <p:nvSpPr>
          <p:cNvPr id="2953" name="Google Shape;2953;gf1e89c83e5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4" name="Google Shape;2954;gf1e89c83e5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15" name="Shape 8715"/>
        <p:cNvGrpSpPr/>
        <p:nvPr/>
      </p:nvGrpSpPr>
      <p:grpSpPr>
        <a:xfrm>
          <a:off x="0" y="0"/>
          <a:ext cx="0" cy="0"/>
          <a:chOff x="0" y="0"/>
          <a:chExt cx="0" cy="0"/>
        </a:xfrm>
      </p:grpSpPr>
      <p:sp>
        <p:nvSpPr>
          <p:cNvPr id="8716" name="Google Shape;8716;gf1e89c83e5_0_228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7" name="Google Shape;8717;gf1e89c83e5_0_228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2" name="Shape 592"/>
        <p:cNvGrpSpPr/>
        <p:nvPr/>
      </p:nvGrpSpPr>
      <p:grpSpPr>
        <a:xfrm>
          <a:off x="0" y="0"/>
          <a:ext cx="0" cy="0"/>
          <a:chOff x="0" y="0"/>
          <a:chExt cx="0" cy="0"/>
        </a:xfrm>
      </p:grpSpPr>
      <p:sp>
        <p:nvSpPr>
          <p:cNvPr id="593" name="Google Shape;593;gf69e5c6408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f69e5c6408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15" name="Shape 8715"/>
        <p:cNvGrpSpPr/>
        <p:nvPr/>
      </p:nvGrpSpPr>
      <p:grpSpPr>
        <a:xfrm>
          <a:off x="0" y="0"/>
          <a:ext cx="0" cy="0"/>
          <a:chOff x="0" y="0"/>
          <a:chExt cx="0" cy="0"/>
        </a:xfrm>
      </p:grpSpPr>
      <p:sp>
        <p:nvSpPr>
          <p:cNvPr id="8716" name="Google Shape;8716;gf1e89c83e5_0_228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7" name="Google Shape;8717;gf1e89c83e5_0_228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15" name="Shape 8715"/>
        <p:cNvGrpSpPr/>
        <p:nvPr/>
      </p:nvGrpSpPr>
      <p:grpSpPr>
        <a:xfrm>
          <a:off x="0" y="0"/>
          <a:ext cx="0" cy="0"/>
          <a:chOff x="0" y="0"/>
          <a:chExt cx="0" cy="0"/>
        </a:xfrm>
      </p:grpSpPr>
      <p:sp>
        <p:nvSpPr>
          <p:cNvPr id="8716" name="Google Shape;8716;gf1e89c83e5_0_228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7" name="Google Shape;8717;gf1e89c83e5_0_228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15" name="Shape 8715"/>
        <p:cNvGrpSpPr/>
        <p:nvPr/>
      </p:nvGrpSpPr>
      <p:grpSpPr>
        <a:xfrm>
          <a:off x="0" y="0"/>
          <a:ext cx="0" cy="0"/>
          <a:chOff x="0" y="0"/>
          <a:chExt cx="0" cy="0"/>
        </a:xfrm>
      </p:grpSpPr>
      <p:sp>
        <p:nvSpPr>
          <p:cNvPr id="8716" name="Google Shape;8716;gf1e89c83e5_0_228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7" name="Google Shape;8717;gf1e89c83e5_0_228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15" name="Shape 8715"/>
        <p:cNvGrpSpPr/>
        <p:nvPr/>
      </p:nvGrpSpPr>
      <p:grpSpPr>
        <a:xfrm>
          <a:off x="0" y="0"/>
          <a:ext cx="0" cy="0"/>
          <a:chOff x="0" y="0"/>
          <a:chExt cx="0" cy="0"/>
        </a:xfrm>
      </p:grpSpPr>
      <p:sp>
        <p:nvSpPr>
          <p:cNvPr id="8716" name="Google Shape;8716;gf1e89c83e5_0_228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7" name="Google Shape;8717;gf1e89c83e5_0_228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2" name="Shape 592"/>
        <p:cNvGrpSpPr/>
        <p:nvPr/>
      </p:nvGrpSpPr>
      <p:grpSpPr>
        <a:xfrm>
          <a:off x="0" y="0"/>
          <a:ext cx="0" cy="0"/>
          <a:chOff x="0" y="0"/>
          <a:chExt cx="0" cy="0"/>
        </a:xfrm>
      </p:grpSpPr>
      <p:sp>
        <p:nvSpPr>
          <p:cNvPr id="593" name="Google Shape;593;gf69e5c6408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f69e5c6408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15" name="Shape 8715"/>
        <p:cNvGrpSpPr/>
        <p:nvPr/>
      </p:nvGrpSpPr>
      <p:grpSpPr>
        <a:xfrm>
          <a:off x="0" y="0"/>
          <a:ext cx="0" cy="0"/>
          <a:chOff x="0" y="0"/>
          <a:chExt cx="0" cy="0"/>
        </a:xfrm>
      </p:grpSpPr>
      <p:sp>
        <p:nvSpPr>
          <p:cNvPr id="8716" name="Google Shape;8716;gf1e89c83e5_0_228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7" name="Google Shape;8717;gf1e89c83e5_0_228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15" name="Shape 8715"/>
        <p:cNvGrpSpPr/>
        <p:nvPr/>
      </p:nvGrpSpPr>
      <p:grpSpPr>
        <a:xfrm>
          <a:off x="0" y="0"/>
          <a:ext cx="0" cy="0"/>
          <a:chOff x="0" y="0"/>
          <a:chExt cx="0" cy="0"/>
        </a:xfrm>
      </p:grpSpPr>
      <p:sp>
        <p:nvSpPr>
          <p:cNvPr id="8716" name="Google Shape;8716;gf1e89c83e5_0_228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7" name="Google Shape;8717;gf1e89c83e5_0_228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5" name="Shape 1645"/>
        <p:cNvGrpSpPr/>
        <p:nvPr/>
      </p:nvGrpSpPr>
      <p:grpSpPr>
        <a:xfrm>
          <a:off x="0" y="0"/>
          <a:ext cx="0" cy="0"/>
          <a:chOff x="0" y="0"/>
          <a:chExt cx="0" cy="0"/>
        </a:xfrm>
      </p:grpSpPr>
      <p:sp>
        <p:nvSpPr>
          <p:cNvPr id="1646" name="Google Shape;1646;gf6c5d55352_0_3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f6c5d55352_0_3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15" name="Shape 8715"/>
        <p:cNvGrpSpPr/>
        <p:nvPr/>
      </p:nvGrpSpPr>
      <p:grpSpPr>
        <a:xfrm>
          <a:off x="0" y="0"/>
          <a:ext cx="0" cy="0"/>
          <a:chOff x="0" y="0"/>
          <a:chExt cx="0" cy="0"/>
        </a:xfrm>
      </p:grpSpPr>
      <p:sp>
        <p:nvSpPr>
          <p:cNvPr id="8716" name="Google Shape;8716;gf1e89c83e5_0_228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7" name="Google Shape;8717;gf1e89c83e5_0_228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15" name="Shape 8715"/>
        <p:cNvGrpSpPr/>
        <p:nvPr/>
      </p:nvGrpSpPr>
      <p:grpSpPr>
        <a:xfrm>
          <a:off x="0" y="0"/>
          <a:ext cx="0" cy="0"/>
          <a:chOff x="0" y="0"/>
          <a:chExt cx="0" cy="0"/>
        </a:xfrm>
      </p:grpSpPr>
      <p:sp>
        <p:nvSpPr>
          <p:cNvPr id="8716" name="Google Shape;8716;gf1e89c83e5_0_228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7" name="Google Shape;8717;gf1e89c83e5_0_228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15" name="Shape 8715"/>
        <p:cNvGrpSpPr/>
        <p:nvPr/>
      </p:nvGrpSpPr>
      <p:grpSpPr>
        <a:xfrm>
          <a:off x="0" y="0"/>
          <a:ext cx="0" cy="0"/>
          <a:chOff x="0" y="0"/>
          <a:chExt cx="0" cy="0"/>
        </a:xfrm>
      </p:grpSpPr>
      <p:sp>
        <p:nvSpPr>
          <p:cNvPr id="8716" name="Google Shape;8716;gf1e89c83e5_0_228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7" name="Google Shape;8717;gf1e89c83e5_0_228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89" name="Shape 4489"/>
        <p:cNvGrpSpPr/>
        <p:nvPr/>
      </p:nvGrpSpPr>
      <p:grpSpPr>
        <a:xfrm>
          <a:off x="0" y="0"/>
          <a:ext cx="0" cy="0"/>
          <a:chOff x="0" y="0"/>
          <a:chExt cx="0" cy="0"/>
        </a:xfrm>
      </p:grpSpPr>
      <p:sp>
        <p:nvSpPr>
          <p:cNvPr id="4490" name="Google Shape;4490;gf1e89c83e5_0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1" name="Google Shape;4491;gf1e89c83e5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3" name="Shape 1123"/>
        <p:cNvGrpSpPr/>
        <p:nvPr/>
      </p:nvGrpSpPr>
      <p:grpSpPr>
        <a:xfrm>
          <a:off x="0" y="0"/>
          <a:ext cx="0" cy="0"/>
          <a:chOff x="0" y="0"/>
          <a:chExt cx="0" cy="0"/>
        </a:xfrm>
      </p:grpSpPr>
      <p:sp>
        <p:nvSpPr>
          <p:cNvPr id="1124" name="Google Shape;1124;g106996257d1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106996257d1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79" name="Shape 2679"/>
        <p:cNvGrpSpPr/>
        <p:nvPr/>
      </p:nvGrpSpPr>
      <p:grpSpPr>
        <a:xfrm>
          <a:off x="0" y="0"/>
          <a:ext cx="0" cy="0"/>
          <a:chOff x="0" y="0"/>
          <a:chExt cx="0" cy="0"/>
        </a:xfrm>
      </p:grpSpPr>
      <p:sp>
        <p:nvSpPr>
          <p:cNvPr id="2680" name="Google Shape;2680;gf1e89c83e5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1" name="Google Shape;2681;gf1e89c83e5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00" name="Shape 8700"/>
        <p:cNvGrpSpPr/>
        <p:nvPr/>
      </p:nvGrpSpPr>
      <p:grpSpPr>
        <a:xfrm>
          <a:off x="0" y="0"/>
          <a:ext cx="0" cy="0"/>
          <a:chOff x="0" y="0"/>
          <a:chExt cx="0" cy="0"/>
        </a:xfrm>
      </p:grpSpPr>
      <p:sp>
        <p:nvSpPr>
          <p:cNvPr id="8701" name="Google Shape;8701;g106996257d1_0_210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2" name="Google Shape;8702;g106996257d1_0_21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00" name="Shape 8700"/>
        <p:cNvGrpSpPr/>
        <p:nvPr/>
      </p:nvGrpSpPr>
      <p:grpSpPr>
        <a:xfrm>
          <a:off x="0" y="0"/>
          <a:ext cx="0" cy="0"/>
          <a:chOff x="0" y="0"/>
          <a:chExt cx="0" cy="0"/>
        </a:xfrm>
      </p:grpSpPr>
      <p:sp>
        <p:nvSpPr>
          <p:cNvPr id="8701" name="Google Shape;8701;g106996257d1_0_210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2" name="Google Shape;8702;g106996257d1_0_21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00" name="Shape 8700"/>
        <p:cNvGrpSpPr/>
        <p:nvPr/>
      </p:nvGrpSpPr>
      <p:grpSpPr>
        <a:xfrm>
          <a:off x="0" y="0"/>
          <a:ext cx="0" cy="0"/>
          <a:chOff x="0" y="0"/>
          <a:chExt cx="0" cy="0"/>
        </a:xfrm>
      </p:grpSpPr>
      <p:sp>
        <p:nvSpPr>
          <p:cNvPr id="8701" name="Google Shape;8701;g106996257d1_0_210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2" name="Google Shape;8702;g106996257d1_0_21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00" name="Shape 8700"/>
        <p:cNvGrpSpPr/>
        <p:nvPr/>
      </p:nvGrpSpPr>
      <p:grpSpPr>
        <a:xfrm>
          <a:off x="0" y="0"/>
          <a:ext cx="0" cy="0"/>
          <a:chOff x="0" y="0"/>
          <a:chExt cx="0" cy="0"/>
        </a:xfrm>
      </p:grpSpPr>
      <p:sp>
        <p:nvSpPr>
          <p:cNvPr id="8701" name="Google Shape;8701;g106996257d1_0_210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2" name="Google Shape;8702;g106996257d1_0_21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00" name="Shape 8700"/>
        <p:cNvGrpSpPr/>
        <p:nvPr/>
      </p:nvGrpSpPr>
      <p:grpSpPr>
        <a:xfrm>
          <a:off x="0" y="0"/>
          <a:ext cx="0" cy="0"/>
          <a:chOff x="0" y="0"/>
          <a:chExt cx="0" cy="0"/>
        </a:xfrm>
      </p:grpSpPr>
      <p:sp>
        <p:nvSpPr>
          <p:cNvPr id="8701" name="Google Shape;8701;g106996257d1_0_210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2" name="Google Shape;8702;g106996257d1_0_21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1"/>
        </a:solidFill>
        <a:effectLst/>
      </p:bgPr>
    </p:bg>
    <p:spTree>
      <p:nvGrpSpPr>
        <p:cNvPr id="8" name="Shape 8"/>
        <p:cNvGrpSpPr/>
        <p:nvPr/>
      </p:nvGrpSpPr>
      <p:grpSpPr>
        <a:xfrm>
          <a:off x="0" y="0"/>
          <a:ext cx="0" cy="0"/>
          <a:chOff x="0" y="0"/>
          <a:chExt cx="0" cy="0"/>
        </a:xfrm>
      </p:grpSpPr>
      <p:sp>
        <p:nvSpPr>
          <p:cNvPr id="9" name="Google Shape;9;p2"/>
          <p:cNvSpPr/>
          <p:nvPr/>
        </p:nvSpPr>
        <p:spPr>
          <a:xfrm rot="-5400000">
            <a:off x="356940" y="-364566"/>
            <a:ext cx="5153976" cy="5867856"/>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txBox="1"/>
          <p:nvPr>
            <p:ph type="ctrTitle"/>
          </p:nvPr>
        </p:nvSpPr>
        <p:spPr>
          <a:xfrm>
            <a:off x="722725" y="1853638"/>
            <a:ext cx="4658400" cy="12501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430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835100" y="3735075"/>
            <a:ext cx="2879400" cy="467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lt1"/>
                </a:solidFill>
                <a:latin typeface="Poppins" panose="00000500000000000000"/>
                <a:ea typeface="Poppins" panose="00000500000000000000"/>
                <a:cs typeface="Poppins" panose="00000500000000000000"/>
                <a:sym typeface="Poppins" panose="00000500000000000000"/>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49" name="Shape 49"/>
        <p:cNvGrpSpPr/>
        <p:nvPr/>
      </p:nvGrpSpPr>
      <p:grpSpPr>
        <a:xfrm>
          <a:off x="0" y="0"/>
          <a:ext cx="0" cy="0"/>
          <a:chOff x="0" y="0"/>
          <a:chExt cx="0" cy="0"/>
        </a:xfrm>
      </p:grpSpPr>
      <p:sp>
        <p:nvSpPr>
          <p:cNvPr id="50" name="Google Shape;50;p11"/>
          <p:cNvSpPr/>
          <p:nvPr/>
        </p:nvSpPr>
        <p:spPr>
          <a:xfrm rot="-129427">
            <a:off x="-563426" y="-4868445"/>
            <a:ext cx="10009567" cy="8386316"/>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11"/>
          <p:cNvSpPr txBox="1"/>
          <p:nvPr>
            <p:ph type="title" hasCustomPrompt="1"/>
          </p:nvPr>
        </p:nvSpPr>
        <p:spPr>
          <a:xfrm>
            <a:off x="715100" y="535000"/>
            <a:ext cx="6576000" cy="12519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9600"/>
              <a:buNone/>
              <a:defRPr sz="9000">
                <a:solidFill>
                  <a:schemeClr val="lt1"/>
                </a:solidFill>
                <a:latin typeface="Montserrat ExtraBold"/>
                <a:ea typeface="Montserrat ExtraBold"/>
                <a:cs typeface="Montserrat ExtraBold"/>
                <a:sym typeface="Montserrat ExtraBold"/>
              </a:defRPr>
            </a:lvl1pPr>
            <a:lvl2pPr lvl="1" algn="ctr">
              <a:spcBef>
                <a:spcPts val="0"/>
              </a:spcBef>
              <a:spcAft>
                <a:spcPts val="0"/>
              </a:spcAft>
              <a:buClr>
                <a:schemeClr val="lt1"/>
              </a:buClr>
              <a:buSzPts val="9600"/>
              <a:buNone/>
              <a:defRPr sz="9600">
                <a:solidFill>
                  <a:schemeClr val="lt1"/>
                </a:solidFill>
              </a:defRPr>
            </a:lvl2pPr>
            <a:lvl3pPr lvl="2" algn="ctr">
              <a:spcBef>
                <a:spcPts val="0"/>
              </a:spcBef>
              <a:spcAft>
                <a:spcPts val="0"/>
              </a:spcAft>
              <a:buClr>
                <a:schemeClr val="lt1"/>
              </a:buClr>
              <a:buSzPts val="9600"/>
              <a:buNone/>
              <a:defRPr sz="9600">
                <a:solidFill>
                  <a:schemeClr val="lt1"/>
                </a:solidFill>
              </a:defRPr>
            </a:lvl3pPr>
            <a:lvl4pPr lvl="3" algn="ctr">
              <a:spcBef>
                <a:spcPts val="0"/>
              </a:spcBef>
              <a:spcAft>
                <a:spcPts val="0"/>
              </a:spcAft>
              <a:buClr>
                <a:schemeClr val="lt1"/>
              </a:buClr>
              <a:buSzPts val="9600"/>
              <a:buNone/>
              <a:defRPr sz="9600">
                <a:solidFill>
                  <a:schemeClr val="lt1"/>
                </a:solidFill>
              </a:defRPr>
            </a:lvl4pPr>
            <a:lvl5pPr lvl="4" algn="ctr">
              <a:spcBef>
                <a:spcPts val="0"/>
              </a:spcBef>
              <a:spcAft>
                <a:spcPts val="0"/>
              </a:spcAft>
              <a:buClr>
                <a:schemeClr val="lt1"/>
              </a:buClr>
              <a:buSzPts val="9600"/>
              <a:buNone/>
              <a:defRPr sz="9600">
                <a:solidFill>
                  <a:schemeClr val="lt1"/>
                </a:solidFill>
              </a:defRPr>
            </a:lvl5pPr>
            <a:lvl6pPr lvl="5" algn="ctr">
              <a:spcBef>
                <a:spcPts val="0"/>
              </a:spcBef>
              <a:spcAft>
                <a:spcPts val="0"/>
              </a:spcAft>
              <a:buClr>
                <a:schemeClr val="lt1"/>
              </a:buClr>
              <a:buSzPts val="9600"/>
              <a:buNone/>
              <a:defRPr sz="9600">
                <a:solidFill>
                  <a:schemeClr val="lt1"/>
                </a:solidFill>
              </a:defRPr>
            </a:lvl6pPr>
            <a:lvl7pPr lvl="6" algn="ctr">
              <a:spcBef>
                <a:spcPts val="0"/>
              </a:spcBef>
              <a:spcAft>
                <a:spcPts val="0"/>
              </a:spcAft>
              <a:buClr>
                <a:schemeClr val="lt1"/>
              </a:buClr>
              <a:buSzPts val="9600"/>
              <a:buNone/>
              <a:defRPr sz="9600">
                <a:solidFill>
                  <a:schemeClr val="lt1"/>
                </a:solidFill>
              </a:defRPr>
            </a:lvl7pPr>
            <a:lvl8pPr lvl="7" algn="ctr">
              <a:spcBef>
                <a:spcPts val="0"/>
              </a:spcBef>
              <a:spcAft>
                <a:spcPts val="0"/>
              </a:spcAft>
              <a:buClr>
                <a:schemeClr val="lt1"/>
              </a:buClr>
              <a:buSzPts val="9600"/>
              <a:buNone/>
              <a:defRPr sz="9600">
                <a:solidFill>
                  <a:schemeClr val="lt1"/>
                </a:solidFill>
              </a:defRPr>
            </a:lvl8pPr>
            <a:lvl9pPr lvl="8" algn="ctr">
              <a:spcBef>
                <a:spcPts val="0"/>
              </a:spcBef>
              <a:spcAft>
                <a:spcPts val="0"/>
              </a:spcAft>
              <a:buClr>
                <a:schemeClr val="lt1"/>
              </a:buClr>
              <a:buSzPts val="9600"/>
              <a:buNone/>
              <a:defRPr sz="9600">
                <a:solidFill>
                  <a:schemeClr val="lt1"/>
                </a:solidFill>
              </a:defRPr>
            </a:lvl9pPr>
          </a:lstStyle>
          <a:p>
            <a:r>
              <a:t>xx%</a:t>
            </a:r>
          </a:p>
        </p:txBody>
      </p:sp>
      <p:sp>
        <p:nvSpPr>
          <p:cNvPr id="52" name="Google Shape;52;p11"/>
          <p:cNvSpPr txBox="1"/>
          <p:nvPr>
            <p:ph type="subTitle" idx="1"/>
          </p:nvPr>
        </p:nvSpPr>
        <p:spPr>
          <a:xfrm>
            <a:off x="715100" y="1615450"/>
            <a:ext cx="6576000" cy="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None/>
              <a:defRPr sz="1600">
                <a:solidFill>
                  <a:schemeClr val="lt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120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3" name="Shape 5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accent3"/>
        </a:solidFill>
        <a:effectLst/>
      </p:bgPr>
    </p:bg>
    <p:spTree>
      <p:nvGrpSpPr>
        <p:cNvPr id="54" name="Shape 54"/>
        <p:cNvGrpSpPr/>
        <p:nvPr/>
      </p:nvGrpSpPr>
      <p:grpSpPr>
        <a:xfrm>
          <a:off x="0" y="0"/>
          <a:ext cx="0" cy="0"/>
          <a:chOff x="0" y="0"/>
          <a:chExt cx="0" cy="0"/>
        </a:xfrm>
      </p:grpSpPr>
      <p:sp>
        <p:nvSpPr>
          <p:cNvPr id="55" name="Google Shape;55;p13"/>
          <p:cNvSpPr/>
          <p:nvPr/>
        </p:nvSpPr>
        <p:spPr>
          <a:xfrm rot="-5581004">
            <a:off x="4260655" y="-1252273"/>
            <a:ext cx="3989378" cy="6332504"/>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6" name="Google Shape;56;p13"/>
          <p:cNvSpPr/>
          <p:nvPr/>
        </p:nvSpPr>
        <p:spPr>
          <a:xfrm rot="-5710370">
            <a:off x="-509933" y="-2509851"/>
            <a:ext cx="9258315" cy="10440453"/>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7" name="Google Shape;57;p13"/>
          <p:cNvSpPr txBox="1"/>
          <p:nvPr>
            <p:ph type="title"/>
          </p:nvPr>
        </p:nvSpPr>
        <p:spPr>
          <a:xfrm>
            <a:off x="1558200" y="1742775"/>
            <a:ext cx="26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8" name="Google Shape;58;p13"/>
          <p:cNvSpPr txBox="1"/>
          <p:nvPr>
            <p:ph type="title" idx="2" hasCustomPrompt="1"/>
          </p:nvPr>
        </p:nvSpPr>
        <p:spPr>
          <a:xfrm>
            <a:off x="739425" y="1742775"/>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p:nvPr>
            <p:ph type="subTitle" idx="1"/>
          </p:nvPr>
        </p:nvSpPr>
        <p:spPr>
          <a:xfrm>
            <a:off x="1558200" y="2253100"/>
            <a:ext cx="26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panose="00000500000000000000"/>
                <a:ea typeface="Poppins" panose="00000500000000000000"/>
                <a:cs typeface="Poppins" panose="00000500000000000000"/>
                <a:sym typeface="Poppins" panose="00000500000000000000"/>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0" name="Google Shape;60;p13"/>
          <p:cNvSpPr txBox="1"/>
          <p:nvPr>
            <p:ph type="title" idx="3"/>
          </p:nvPr>
        </p:nvSpPr>
        <p:spPr>
          <a:xfrm>
            <a:off x="5232600" y="1742775"/>
            <a:ext cx="26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13"/>
          <p:cNvSpPr txBox="1"/>
          <p:nvPr>
            <p:ph type="title" idx="4" hasCustomPrompt="1"/>
          </p:nvPr>
        </p:nvSpPr>
        <p:spPr>
          <a:xfrm>
            <a:off x="4380425" y="1742775"/>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p:nvPr>
            <p:ph type="subTitle" idx="5"/>
          </p:nvPr>
        </p:nvSpPr>
        <p:spPr>
          <a:xfrm>
            <a:off x="5232600" y="2253100"/>
            <a:ext cx="26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panose="00000500000000000000"/>
                <a:ea typeface="Poppins" panose="00000500000000000000"/>
                <a:cs typeface="Poppins" panose="00000500000000000000"/>
                <a:sym typeface="Poppins" panose="00000500000000000000"/>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3" name="Google Shape;63;p13"/>
          <p:cNvSpPr txBox="1"/>
          <p:nvPr>
            <p:ph type="title" idx="6"/>
          </p:nvPr>
        </p:nvSpPr>
        <p:spPr>
          <a:xfrm>
            <a:off x="5248524" y="3532175"/>
            <a:ext cx="26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4" name="Google Shape;64;p13"/>
          <p:cNvSpPr txBox="1"/>
          <p:nvPr>
            <p:ph type="title" idx="7" hasCustomPrompt="1"/>
          </p:nvPr>
        </p:nvSpPr>
        <p:spPr>
          <a:xfrm>
            <a:off x="4380425" y="3532175"/>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p:nvPr>
            <p:ph type="subTitle" idx="8"/>
          </p:nvPr>
        </p:nvSpPr>
        <p:spPr>
          <a:xfrm>
            <a:off x="5250189" y="4042500"/>
            <a:ext cx="26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panose="00000500000000000000"/>
                <a:ea typeface="Poppins" panose="00000500000000000000"/>
                <a:cs typeface="Poppins" panose="00000500000000000000"/>
                <a:sym typeface="Poppins" panose="00000500000000000000"/>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6" name="Google Shape;66;p13"/>
          <p:cNvSpPr txBox="1"/>
          <p:nvPr>
            <p:ph type="title" idx="9"/>
          </p:nvPr>
        </p:nvSpPr>
        <p:spPr>
          <a:xfrm>
            <a:off x="1558200" y="3532175"/>
            <a:ext cx="26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13"/>
          <p:cNvSpPr txBox="1"/>
          <p:nvPr>
            <p:ph type="title" idx="13" hasCustomPrompt="1"/>
          </p:nvPr>
        </p:nvSpPr>
        <p:spPr>
          <a:xfrm>
            <a:off x="739674" y="3532175"/>
            <a:ext cx="720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p:nvPr>
            <p:ph type="subTitle" idx="14"/>
          </p:nvPr>
        </p:nvSpPr>
        <p:spPr>
          <a:xfrm>
            <a:off x="1558200" y="4042500"/>
            <a:ext cx="26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panose="00000500000000000000"/>
                <a:ea typeface="Poppins" panose="00000500000000000000"/>
                <a:cs typeface="Poppins" panose="00000500000000000000"/>
                <a:sym typeface="Poppins" panose="00000500000000000000"/>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9" name="Google Shape;69;p13"/>
          <p:cNvSpPr txBox="1"/>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BLANK_1_2">
    <p:bg>
      <p:bgPr>
        <a:solidFill>
          <a:schemeClr val="dk2"/>
        </a:solidFill>
        <a:effectLst/>
      </p:bgPr>
    </p:bg>
    <p:spTree>
      <p:nvGrpSpPr>
        <p:cNvPr id="70" name="Shape 70"/>
        <p:cNvGrpSpPr/>
        <p:nvPr/>
      </p:nvGrpSpPr>
      <p:grpSpPr>
        <a:xfrm>
          <a:off x="0" y="0"/>
          <a:ext cx="0" cy="0"/>
          <a:chOff x="0" y="0"/>
          <a:chExt cx="0" cy="0"/>
        </a:xfrm>
      </p:grpSpPr>
      <p:sp>
        <p:nvSpPr>
          <p:cNvPr id="71" name="Google Shape;71;p14"/>
          <p:cNvSpPr/>
          <p:nvPr/>
        </p:nvSpPr>
        <p:spPr>
          <a:xfrm rot="10799942" flipH="1">
            <a:off x="-259949" y="-1070835"/>
            <a:ext cx="9663894" cy="930852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2" name="Google Shape;72;p14"/>
          <p:cNvSpPr txBox="1"/>
          <p:nvPr>
            <p:ph type="title"/>
          </p:nvPr>
        </p:nvSpPr>
        <p:spPr>
          <a:xfrm>
            <a:off x="1534000" y="1225386"/>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3" name="Google Shape;73;p14"/>
          <p:cNvSpPr txBox="1"/>
          <p:nvPr>
            <p:ph type="title" idx="2" hasCustomPrompt="1"/>
          </p:nvPr>
        </p:nvSpPr>
        <p:spPr>
          <a:xfrm>
            <a:off x="719988" y="1459098"/>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4"/>
          <p:cNvSpPr txBox="1"/>
          <p:nvPr>
            <p:ph type="subTitle" idx="1"/>
          </p:nvPr>
        </p:nvSpPr>
        <p:spPr>
          <a:xfrm>
            <a:off x="1534000" y="1735711"/>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panose="00000500000000000000"/>
                <a:ea typeface="Poppins" panose="00000500000000000000"/>
                <a:cs typeface="Poppins" panose="00000500000000000000"/>
                <a:sym typeface="Poppins" panose="00000500000000000000"/>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5" name="Google Shape;75;p14"/>
          <p:cNvSpPr txBox="1"/>
          <p:nvPr>
            <p:ph type="title" idx="3"/>
          </p:nvPr>
        </p:nvSpPr>
        <p:spPr>
          <a:xfrm>
            <a:off x="5749863" y="1225386"/>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6" name="Google Shape;76;p14"/>
          <p:cNvSpPr txBox="1"/>
          <p:nvPr>
            <p:ph type="title" idx="4" hasCustomPrompt="1"/>
          </p:nvPr>
        </p:nvSpPr>
        <p:spPr>
          <a:xfrm>
            <a:off x="4940913" y="1459098"/>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4"/>
          <p:cNvSpPr txBox="1"/>
          <p:nvPr>
            <p:ph type="subTitle" idx="5"/>
          </p:nvPr>
        </p:nvSpPr>
        <p:spPr>
          <a:xfrm>
            <a:off x="5749863" y="1735711"/>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panose="00000500000000000000"/>
                <a:ea typeface="Poppins" panose="00000500000000000000"/>
                <a:cs typeface="Poppins" panose="00000500000000000000"/>
                <a:sym typeface="Poppins" panose="00000500000000000000"/>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8" name="Google Shape;78;p14"/>
          <p:cNvSpPr txBox="1"/>
          <p:nvPr>
            <p:ph type="title" idx="6"/>
          </p:nvPr>
        </p:nvSpPr>
        <p:spPr>
          <a:xfrm>
            <a:off x="5749863" y="2271611"/>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9" name="Google Shape;79;p14"/>
          <p:cNvSpPr txBox="1"/>
          <p:nvPr>
            <p:ph type="title" idx="7" hasCustomPrompt="1"/>
          </p:nvPr>
        </p:nvSpPr>
        <p:spPr>
          <a:xfrm>
            <a:off x="4940913" y="2562698"/>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4"/>
          <p:cNvSpPr txBox="1"/>
          <p:nvPr>
            <p:ph type="subTitle" idx="8"/>
          </p:nvPr>
        </p:nvSpPr>
        <p:spPr>
          <a:xfrm>
            <a:off x="5749863" y="2781936"/>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panose="00000500000000000000"/>
                <a:ea typeface="Poppins" panose="00000500000000000000"/>
                <a:cs typeface="Poppins" panose="00000500000000000000"/>
                <a:sym typeface="Poppins" panose="00000500000000000000"/>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1" name="Google Shape;81;p14"/>
          <p:cNvSpPr txBox="1"/>
          <p:nvPr>
            <p:ph type="title" idx="9"/>
          </p:nvPr>
        </p:nvSpPr>
        <p:spPr>
          <a:xfrm>
            <a:off x="1534000" y="2271611"/>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2" name="Google Shape;82;p14"/>
          <p:cNvSpPr txBox="1"/>
          <p:nvPr>
            <p:ph type="title" idx="13" hasCustomPrompt="1"/>
          </p:nvPr>
        </p:nvSpPr>
        <p:spPr>
          <a:xfrm>
            <a:off x="720237" y="2562698"/>
            <a:ext cx="720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4"/>
          <p:cNvSpPr txBox="1"/>
          <p:nvPr>
            <p:ph type="subTitle" idx="14"/>
          </p:nvPr>
        </p:nvSpPr>
        <p:spPr>
          <a:xfrm>
            <a:off x="1534000" y="2781936"/>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panose="00000500000000000000"/>
                <a:ea typeface="Poppins" panose="00000500000000000000"/>
                <a:cs typeface="Poppins" panose="00000500000000000000"/>
                <a:sym typeface="Poppins" panose="00000500000000000000"/>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4" name="Google Shape;84;p14"/>
          <p:cNvSpPr txBox="1"/>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5" name="Google Shape;85;p14"/>
          <p:cNvSpPr txBox="1"/>
          <p:nvPr>
            <p:ph type="title" idx="16"/>
          </p:nvPr>
        </p:nvSpPr>
        <p:spPr>
          <a:xfrm>
            <a:off x="5749863" y="3319586"/>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6" name="Google Shape;86;p14"/>
          <p:cNvSpPr txBox="1"/>
          <p:nvPr>
            <p:ph type="title" idx="17" hasCustomPrompt="1"/>
          </p:nvPr>
        </p:nvSpPr>
        <p:spPr>
          <a:xfrm>
            <a:off x="4940913" y="3553298"/>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4"/>
          <p:cNvSpPr txBox="1"/>
          <p:nvPr>
            <p:ph type="subTitle" idx="18"/>
          </p:nvPr>
        </p:nvSpPr>
        <p:spPr>
          <a:xfrm>
            <a:off x="5749863" y="3829911"/>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panose="00000500000000000000"/>
                <a:ea typeface="Poppins" panose="00000500000000000000"/>
                <a:cs typeface="Poppins" panose="00000500000000000000"/>
                <a:sym typeface="Poppins" panose="00000500000000000000"/>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8" name="Google Shape;88;p14"/>
          <p:cNvSpPr txBox="1"/>
          <p:nvPr>
            <p:ph type="title" idx="19"/>
          </p:nvPr>
        </p:nvSpPr>
        <p:spPr>
          <a:xfrm>
            <a:off x="1534000" y="3319586"/>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9" name="Google Shape;89;p14"/>
          <p:cNvSpPr txBox="1"/>
          <p:nvPr>
            <p:ph type="title" idx="20" hasCustomPrompt="1"/>
          </p:nvPr>
        </p:nvSpPr>
        <p:spPr>
          <a:xfrm>
            <a:off x="720237" y="3553298"/>
            <a:ext cx="720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4"/>
          <p:cNvSpPr txBox="1"/>
          <p:nvPr>
            <p:ph type="subTitle" idx="21"/>
          </p:nvPr>
        </p:nvSpPr>
        <p:spPr>
          <a:xfrm>
            <a:off x="1534000" y="3829911"/>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panose="00000500000000000000"/>
                <a:ea typeface="Poppins" panose="00000500000000000000"/>
                <a:cs typeface="Poppins" panose="00000500000000000000"/>
                <a:sym typeface="Poppins" panose="00000500000000000000"/>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lt1"/>
        </a:solidFill>
        <a:effectLst/>
      </p:bgPr>
    </p:bg>
    <p:spTree>
      <p:nvGrpSpPr>
        <p:cNvPr id="91" name="Shape 91"/>
        <p:cNvGrpSpPr/>
        <p:nvPr/>
      </p:nvGrpSpPr>
      <p:grpSpPr>
        <a:xfrm>
          <a:off x="0" y="0"/>
          <a:ext cx="0" cy="0"/>
          <a:chOff x="0" y="0"/>
          <a:chExt cx="0" cy="0"/>
        </a:xfrm>
      </p:grpSpPr>
      <p:sp>
        <p:nvSpPr>
          <p:cNvPr id="92" name="Google Shape;92;p15"/>
          <p:cNvSpPr/>
          <p:nvPr/>
        </p:nvSpPr>
        <p:spPr>
          <a:xfrm rot="-10799924">
            <a:off x="-159178" y="1321179"/>
            <a:ext cx="9823464" cy="7954200"/>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15"/>
          <p:cNvSpPr txBox="1"/>
          <p:nvPr>
            <p:ph type="title"/>
          </p:nvPr>
        </p:nvSpPr>
        <p:spPr>
          <a:xfrm>
            <a:off x="3865000" y="4076600"/>
            <a:ext cx="45639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94" name="Google Shape;94;p15"/>
          <p:cNvSpPr txBox="1"/>
          <p:nvPr>
            <p:ph type="subTitle" idx="1"/>
          </p:nvPr>
        </p:nvSpPr>
        <p:spPr>
          <a:xfrm>
            <a:off x="3992500" y="2676625"/>
            <a:ext cx="4436100" cy="1400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None/>
              <a:defRPr sz="2200">
                <a:solidFill>
                  <a:schemeClr val="lt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9">
  <p:cSld name="CUSTOM_4">
    <p:spTree>
      <p:nvGrpSpPr>
        <p:cNvPr id="95" name="Shape 95"/>
        <p:cNvGrpSpPr/>
        <p:nvPr/>
      </p:nvGrpSpPr>
      <p:grpSpPr>
        <a:xfrm>
          <a:off x="0" y="0"/>
          <a:ext cx="0" cy="0"/>
          <a:chOff x="0" y="0"/>
          <a:chExt cx="0" cy="0"/>
        </a:xfrm>
      </p:grpSpPr>
      <p:sp>
        <p:nvSpPr>
          <p:cNvPr id="96" name="Google Shape;96;p16"/>
          <p:cNvSpPr/>
          <p:nvPr/>
        </p:nvSpPr>
        <p:spPr>
          <a:xfrm rot="-10799920">
            <a:off x="-57021" y="233733"/>
            <a:ext cx="9228222" cy="7192638"/>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16"/>
          <p:cNvSpPr txBox="1"/>
          <p:nvPr>
            <p:ph type="subTitle" idx="1"/>
          </p:nvPr>
        </p:nvSpPr>
        <p:spPr>
          <a:xfrm>
            <a:off x="4367550" y="1535363"/>
            <a:ext cx="4066500" cy="87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4500">
                <a:solidFill>
                  <a:schemeClr val="lt1"/>
                </a:solidFill>
                <a:latin typeface="Montserrat ExtraBold"/>
                <a:ea typeface="Montserrat ExtraBold"/>
                <a:cs typeface="Montserrat ExtraBold"/>
                <a:sym typeface="Montserrat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8" name="Google Shape;98;p16"/>
          <p:cNvSpPr txBox="1"/>
          <p:nvPr>
            <p:ph type="subTitle" idx="2"/>
          </p:nvPr>
        </p:nvSpPr>
        <p:spPr>
          <a:xfrm>
            <a:off x="4367550" y="2331338"/>
            <a:ext cx="4066500" cy="127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lt1"/>
                </a:solidFill>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1">
  <p:cSld name="CUSTOM_3">
    <p:spTree>
      <p:nvGrpSpPr>
        <p:cNvPr id="99" name="Shape 99"/>
        <p:cNvGrpSpPr/>
        <p:nvPr/>
      </p:nvGrpSpPr>
      <p:grpSpPr>
        <a:xfrm>
          <a:off x="0" y="0"/>
          <a:ext cx="0" cy="0"/>
          <a:chOff x="0" y="0"/>
          <a:chExt cx="0" cy="0"/>
        </a:xfrm>
      </p:grpSpPr>
      <p:sp>
        <p:nvSpPr>
          <p:cNvPr id="100" name="Google Shape;100;p17"/>
          <p:cNvSpPr txBox="1"/>
          <p:nvPr>
            <p:ph type="title"/>
          </p:nvPr>
        </p:nvSpPr>
        <p:spPr>
          <a:xfrm>
            <a:off x="720000" y="539500"/>
            <a:ext cx="4798200" cy="11019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101" name="Google Shape;101;p17"/>
          <p:cNvSpPr/>
          <p:nvPr/>
        </p:nvSpPr>
        <p:spPr>
          <a:xfrm rot="-5400000">
            <a:off x="-4790089" y="-1561008"/>
            <a:ext cx="5182542" cy="8226468"/>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USTOM">
    <p:bg>
      <p:bgPr>
        <a:solidFill>
          <a:schemeClr val="lt1"/>
        </a:solidFill>
        <a:effectLst/>
      </p:bgPr>
    </p:bg>
    <p:spTree>
      <p:nvGrpSpPr>
        <p:cNvPr id="102" name="Shape 102"/>
        <p:cNvGrpSpPr/>
        <p:nvPr/>
      </p:nvGrpSpPr>
      <p:grpSpPr>
        <a:xfrm>
          <a:off x="0" y="0"/>
          <a:ext cx="0" cy="0"/>
          <a:chOff x="0" y="0"/>
          <a:chExt cx="0" cy="0"/>
        </a:xfrm>
      </p:grpSpPr>
      <p:sp>
        <p:nvSpPr>
          <p:cNvPr id="103" name="Google Shape;103;p18"/>
          <p:cNvSpPr/>
          <p:nvPr/>
        </p:nvSpPr>
        <p:spPr>
          <a:xfrm rot="3699419" flipH="1">
            <a:off x="2131963" y="-1207207"/>
            <a:ext cx="8621816" cy="6719964"/>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18"/>
          <p:cNvSpPr txBox="1"/>
          <p:nvPr>
            <p:ph type="title"/>
          </p:nvPr>
        </p:nvSpPr>
        <p:spPr>
          <a:xfrm>
            <a:off x="2772700" y="905475"/>
            <a:ext cx="5656200" cy="1431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9400">
                <a:solidFill>
                  <a:schemeClr val="lt1"/>
                </a:solidFill>
                <a:latin typeface="Montserrat ExtraBold"/>
                <a:ea typeface="Montserrat ExtraBold"/>
                <a:cs typeface="Montserrat ExtraBold"/>
                <a:sym typeface="Montserrat ExtraBold"/>
              </a:defRPr>
            </a:lvl1pPr>
            <a:lvl2pPr lvl="1" rtl="0">
              <a:spcBef>
                <a:spcPts val="0"/>
              </a:spcBef>
              <a:spcAft>
                <a:spcPts val="0"/>
              </a:spcAft>
              <a:buSzPts val="3500"/>
              <a:buNone/>
              <a:defRPr>
                <a:latin typeface="Lato" panose="020F0502020204030203"/>
                <a:ea typeface="Lato" panose="020F0502020204030203"/>
                <a:cs typeface="Lato" panose="020F0502020204030203"/>
                <a:sym typeface="Lato" panose="020F0502020204030203"/>
              </a:defRPr>
            </a:lvl2pPr>
            <a:lvl3pPr lvl="2" rtl="0">
              <a:spcBef>
                <a:spcPts val="0"/>
              </a:spcBef>
              <a:spcAft>
                <a:spcPts val="0"/>
              </a:spcAft>
              <a:buSzPts val="3500"/>
              <a:buNone/>
              <a:defRPr>
                <a:latin typeface="Lato" panose="020F0502020204030203"/>
                <a:ea typeface="Lato" panose="020F0502020204030203"/>
                <a:cs typeface="Lato" panose="020F0502020204030203"/>
                <a:sym typeface="Lato" panose="020F0502020204030203"/>
              </a:defRPr>
            </a:lvl3pPr>
            <a:lvl4pPr lvl="3" rtl="0">
              <a:spcBef>
                <a:spcPts val="0"/>
              </a:spcBef>
              <a:spcAft>
                <a:spcPts val="0"/>
              </a:spcAft>
              <a:buSzPts val="3500"/>
              <a:buNone/>
              <a:defRPr>
                <a:latin typeface="Lato" panose="020F0502020204030203"/>
                <a:ea typeface="Lato" panose="020F0502020204030203"/>
                <a:cs typeface="Lato" panose="020F0502020204030203"/>
                <a:sym typeface="Lato" panose="020F0502020204030203"/>
              </a:defRPr>
            </a:lvl4pPr>
            <a:lvl5pPr lvl="4" rtl="0">
              <a:spcBef>
                <a:spcPts val="0"/>
              </a:spcBef>
              <a:spcAft>
                <a:spcPts val="0"/>
              </a:spcAft>
              <a:buSzPts val="3500"/>
              <a:buNone/>
              <a:defRPr>
                <a:latin typeface="Lato" panose="020F0502020204030203"/>
                <a:ea typeface="Lato" panose="020F0502020204030203"/>
                <a:cs typeface="Lato" panose="020F0502020204030203"/>
                <a:sym typeface="Lato" panose="020F0502020204030203"/>
              </a:defRPr>
            </a:lvl5pPr>
            <a:lvl6pPr lvl="5" rtl="0">
              <a:spcBef>
                <a:spcPts val="0"/>
              </a:spcBef>
              <a:spcAft>
                <a:spcPts val="0"/>
              </a:spcAft>
              <a:buSzPts val="3500"/>
              <a:buNone/>
              <a:defRPr>
                <a:latin typeface="Lato" panose="020F0502020204030203"/>
                <a:ea typeface="Lato" panose="020F0502020204030203"/>
                <a:cs typeface="Lato" panose="020F0502020204030203"/>
                <a:sym typeface="Lato" panose="020F0502020204030203"/>
              </a:defRPr>
            </a:lvl6pPr>
            <a:lvl7pPr lvl="6" rtl="0">
              <a:spcBef>
                <a:spcPts val="0"/>
              </a:spcBef>
              <a:spcAft>
                <a:spcPts val="0"/>
              </a:spcAft>
              <a:buSzPts val="3500"/>
              <a:buNone/>
              <a:defRPr>
                <a:latin typeface="Lato" panose="020F0502020204030203"/>
                <a:ea typeface="Lato" panose="020F0502020204030203"/>
                <a:cs typeface="Lato" panose="020F0502020204030203"/>
                <a:sym typeface="Lato" panose="020F0502020204030203"/>
              </a:defRPr>
            </a:lvl7pPr>
            <a:lvl8pPr lvl="7" rtl="0">
              <a:spcBef>
                <a:spcPts val="0"/>
              </a:spcBef>
              <a:spcAft>
                <a:spcPts val="0"/>
              </a:spcAft>
              <a:buSzPts val="3500"/>
              <a:buNone/>
              <a:defRPr>
                <a:latin typeface="Lato" panose="020F0502020204030203"/>
                <a:ea typeface="Lato" panose="020F0502020204030203"/>
                <a:cs typeface="Lato" panose="020F0502020204030203"/>
                <a:sym typeface="Lato" panose="020F0502020204030203"/>
              </a:defRPr>
            </a:lvl8pPr>
            <a:lvl9pPr lvl="8" rtl="0">
              <a:spcBef>
                <a:spcPts val="0"/>
              </a:spcBef>
              <a:spcAft>
                <a:spcPts val="0"/>
              </a:spcAft>
              <a:buSzPts val="3500"/>
              <a:buNone/>
              <a:defRPr>
                <a:latin typeface="Lato" panose="020F0502020204030203"/>
                <a:ea typeface="Lato" panose="020F0502020204030203"/>
                <a:cs typeface="Lato" panose="020F0502020204030203"/>
                <a:sym typeface="Lato" panose="020F0502020204030203"/>
              </a:defRPr>
            </a:lvl9pPr>
          </a:lstStyle>
          <a:p/>
        </p:txBody>
      </p:sp>
      <p:sp>
        <p:nvSpPr>
          <p:cNvPr id="105" name="Google Shape;105;p18"/>
          <p:cNvSpPr txBox="1"/>
          <p:nvPr>
            <p:ph type="subTitle" idx="1"/>
          </p:nvPr>
        </p:nvSpPr>
        <p:spPr>
          <a:xfrm>
            <a:off x="4200200" y="2345575"/>
            <a:ext cx="4194600" cy="812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sz="1600">
                <a:solidFill>
                  <a:schemeClr val="lt1"/>
                </a:solidFill>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CUSTOM_1_2">
    <p:bg>
      <p:bgPr>
        <a:solidFill>
          <a:schemeClr val="lt1"/>
        </a:solidFill>
        <a:effectLst/>
      </p:bgPr>
    </p:bg>
    <p:spTree>
      <p:nvGrpSpPr>
        <p:cNvPr id="106" name="Shape 106"/>
        <p:cNvGrpSpPr/>
        <p:nvPr/>
      </p:nvGrpSpPr>
      <p:grpSpPr>
        <a:xfrm>
          <a:off x="0" y="0"/>
          <a:ext cx="0" cy="0"/>
          <a:chOff x="0" y="0"/>
          <a:chExt cx="0" cy="0"/>
        </a:xfrm>
      </p:grpSpPr>
      <p:sp>
        <p:nvSpPr>
          <p:cNvPr id="107" name="Google Shape;107;p19"/>
          <p:cNvSpPr txBox="1"/>
          <p:nvPr>
            <p:ph type="title"/>
          </p:nvPr>
        </p:nvSpPr>
        <p:spPr>
          <a:xfrm>
            <a:off x="720000" y="1908300"/>
            <a:ext cx="4083900" cy="1251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08" name="Google Shape;108;p19"/>
          <p:cNvSpPr txBox="1"/>
          <p:nvPr>
            <p:ph type="subTitle" idx="1"/>
          </p:nvPr>
        </p:nvSpPr>
        <p:spPr>
          <a:xfrm>
            <a:off x="715100" y="3258525"/>
            <a:ext cx="4083900" cy="100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09" name="Google Shape;109;p19"/>
          <p:cNvSpPr/>
          <p:nvPr/>
        </p:nvSpPr>
        <p:spPr>
          <a:xfrm rot="-5400033" flipH="1">
            <a:off x="-5183492" y="-1928942"/>
            <a:ext cx="5694570" cy="7068114"/>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CUSTOM_1_1">
    <p:bg>
      <p:bgPr>
        <a:solidFill>
          <a:schemeClr val="accent3"/>
        </a:solidFill>
        <a:effectLst/>
      </p:bgPr>
    </p:bg>
    <p:spTree>
      <p:nvGrpSpPr>
        <p:cNvPr id="110" name="Shape 110"/>
        <p:cNvGrpSpPr/>
        <p:nvPr/>
      </p:nvGrpSpPr>
      <p:grpSpPr>
        <a:xfrm>
          <a:off x="0" y="0"/>
          <a:ext cx="0" cy="0"/>
          <a:chOff x="0" y="0"/>
          <a:chExt cx="0" cy="0"/>
        </a:xfrm>
      </p:grpSpPr>
      <p:sp>
        <p:nvSpPr>
          <p:cNvPr id="111" name="Google Shape;111;p20"/>
          <p:cNvSpPr/>
          <p:nvPr/>
        </p:nvSpPr>
        <p:spPr>
          <a:xfrm rot="1077026">
            <a:off x="-451651" y="-2378121"/>
            <a:ext cx="10535104" cy="8078420"/>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20"/>
          <p:cNvSpPr/>
          <p:nvPr/>
        </p:nvSpPr>
        <p:spPr>
          <a:xfrm rot="1077026">
            <a:off x="-511091" y="-2134826"/>
            <a:ext cx="10535104" cy="7475195"/>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20"/>
          <p:cNvSpPr txBox="1"/>
          <p:nvPr>
            <p:ph type="title"/>
          </p:nvPr>
        </p:nvSpPr>
        <p:spPr>
          <a:xfrm>
            <a:off x="4773975" y="1447050"/>
            <a:ext cx="36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4" name="Google Shape;114;p20"/>
          <p:cNvSpPr txBox="1"/>
          <p:nvPr>
            <p:ph type="subTitle" idx="1"/>
          </p:nvPr>
        </p:nvSpPr>
        <p:spPr>
          <a:xfrm>
            <a:off x="4773975" y="2019753"/>
            <a:ext cx="3609600" cy="121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solidFill>
                  <a:schemeClr val="dk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lt1"/>
        </a:solidFill>
        <a:effectLst/>
      </p:bgPr>
    </p:bg>
    <p:spTree>
      <p:nvGrpSpPr>
        <p:cNvPr id="12" name="Shape 12"/>
        <p:cNvGrpSpPr/>
        <p:nvPr/>
      </p:nvGrpSpPr>
      <p:grpSpPr>
        <a:xfrm>
          <a:off x="0" y="0"/>
          <a:ext cx="0" cy="0"/>
          <a:chOff x="0" y="0"/>
          <a:chExt cx="0" cy="0"/>
        </a:xfrm>
      </p:grpSpPr>
      <p:sp>
        <p:nvSpPr>
          <p:cNvPr id="13" name="Google Shape;13;p3"/>
          <p:cNvSpPr/>
          <p:nvPr/>
        </p:nvSpPr>
        <p:spPr>
          <a:xfrm rot="-7820636">
            <a:off x="-2764275" y="1083460"/>
            <a:ext cx="9454879" cy="6719979"/>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3"/>
          <p:cNvSpPr txBox="1"/>
          <p:nvPr>
            <p:ph type="title"/>
          </p:nvPr>
        </p:nvSpPr>
        <p:spPr>
          <a:xfrm>
            <a:off x="715100" y="3316350"/>
            <a:ext cx="4449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title" idx="2" hasCustomPrompt="1"/>
          </p:nvPr>
        </p:nvSpPr>
        <p:spPr>
          <a:xfrm>
            <a:off x="715100" y="2303100"/>
            <a:ext cx="1367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p:nvPr>
            <p:ph type="subTitle" idx="1"/>
          </p:nvPr>
        </p:nvSpPr>
        <p:spPr>
          <a:xfrm>
            <a:off x="715100" y="4230800"/>
            <a:ext cx="4815600" cy="37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CUSTOM_1_1_1">
    <p:bg>
      <p:bgPr>
        <a:solidFill>
          <a:schemeClr val="dk2"/>
        </a:solidFill>
        <a:effectLst/>
      </p:bgPr>
    </p:bg>
    <p:spTree>
      <p:nvGrpSpPr>
        <p:cNvPr id="115" name="Shape 115"/>
        <p:cNvGrpSpPr/>
        <p:nvPr/>
      </p:nvGrpSpPr>
      <p:grpSpPr>
        <a:xfrm>
          <a:off x="0" y="0"/>
          <a:ext cx="0" cy="0"/>
          <a:chOff x="0" y="0"/>
          <a:chExt cx="0" cy="0"/>
        </a:xfrm>
      </p:grpSpPr>
      <p:sp>
        <p:nvSpPr>
          <p:cNvPr id="116" name="Google Shape;116;p21"/>
          <p:cNvSpPr/>
          <p:nvPr/>
        </p:nvSpPr>
        <p:spPr>
          <a:xfrm rot="-3600025">
            <a:off x="-616625" y="-3632715"/>
            <a:ext cx="9406596" cy="11230828"/>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21"/>
          <p:cNvSpPr/>
          <p:nvPr/>
        </p:nvSpPr>
        <p:spPr>
          <a:xfrm rot="-3600029">
            <a:off x="-1174861" y="-3715080"/>
            <a:ext cx="10705227" cy="10205333"/>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21"/>
          <p:cNvSpPr txBox="1"/>
          <p:nvPr>
            <p:ph type="title"/>
          </p:nvPr>
        </p:nvSpPr>
        <p:spPr>
          <a:xfrm flipH="1">
            <a:off x="737593" y="1675682"/>
            <a:ext cx="3077400" cy="565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9" name="Google Shape;119;p21"/>
          <p:cNvSpPr txBox="1"/>
          <p:nvPr>
            <p:ph type="subTitle" idx="1"/>
          </p:nvPr>
        </p:nvSpPr>
        <p:spPr>
          <a:xfrm flipH="1">
            <a:off x="737593" y="2241118"/>
            <a:ext cx="3077400" cy="122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solidFill>
                  <a:schemeClr val="dk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4">
  <p:cSld name="CUSTOM_1_1_1_1">
    <p:bg>
      <p:bgPr>
        <a:solidFill>
          <a:schemeClr val="accent3"/>
        </a:solidFill>
        <a:effectLst/>
      </p:bgPr>
    </p:bg>
    <p:spTree>
      <p:nvGrpSpPr>
        <p:cNvPr id="120" name="Shape 120"/>
        <p:cNvGrpSpPr/>
        <p:nvPr/>
      </p:nvGrpSpPr>
      <p:grpSpPr>
        <a:xfrm>
          <a:off x="0" y="0"/>
          <a:ext cx="0" cy="0"/>
          <a:chOff x="0" y="0"/>
          <a:chExt cx="0" cy="0"/>
        </a:xfrm>
      </p:grpSpPr>
      <p:sp>
        <p:nvSpPr>
          <p:cNvPr id="121" name="Google Shape;121;p22"/>
          <p:cNvSpPr/>
          <p:nvPr/>
        </p:nvSpPr>
        <p:spPr>
          <a:xfrm rot="-1503190" flipH="1">
            <a:off x="-933447" y="-2997749"/>
            <a:ext cx="11438521" cy="8826707"/>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22"/>
          <p:cNvSpPr/>
          <p:nvPr/>
        </p:nvSpPr>
        <p:spPr>
          <a:xfrm rot="-1503190" flipH="1">
            <a:off x="-1372020" y="-1943563"/>
            <a:ext cx="11438521" cy="7475191"/>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22"/>
          <p:cNvSpPr txBox="1"/>
          <p:nvPr/>
        </p:nvSpPr>
        <p:spPr>
          <a:xfrm>
            <a:off x="5282575" y="1675644"/>
            <a:ext cx="3101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solidFill>
                <a:srgbClr val="58A582"/>
              </a:solidFill>
              <a:latin typeface="Patrick Hand" panose="00000500000000000000"/>
              <a:ea typeface="Patrick Hand" panose="00000500000000000000"/>
              <a:cs typeface="Patrick Hand" panose="00000500000000000000"/>
              <a:sym typeface="Patrick Hand" panose="00000500000000000000"/>
            </a:endParaRPr>
          </a:p>
        </p:txBody>
      </p:sp>
      <p:sp>
        <p:nvSpPr>
          <p:cNvPr id="124" name="Google Shape;124;p22"/>
          <p:cNvSpPr txBox="1"/>
          <p:nvPr/>
        </p:nvSpPr>
        <p:spPr>
          <a:xfrm>
            <a:off x="5282575" y="2248356"/>
            <a:ext cx="3101100" cy="121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rgbClr val="0B6060"/>
              </a:solidFill>
              <a:latin typeface="Barlow Medium" panose="00000400000000000000"/>
              <a:ea typeface="Barlow Medium" panose="00000400000000000000"/>
              <a:cs typeface="Barlow Medium" panose="00000400000000000000"/>
              <a:sym typeface="Barlow Medium" panose="00000400000000000000"/>
            </a:endParaRPr>
          </a:p>
        </p:txBody>
      </p:sp>
      <p:sp>
        <p:nvSpPr>
          <p:cNvPr id="125" name="Google Shape;125;p22"/>
          <p:cNvSpPr txBox="1"/>
          <p:nvPr>
            <p:ph type="title"/>
          </p:nvPr>
        </p:nvSpPr>
        <p:spPr>
          <a:xfrm>
            <a:off x="4273200" y="1675644"/>
            <a:ext cx="3151500" cy="5979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6" name="Google Shape;126;p22"/>
          <p:cNvSpPr txBox="1"/>
          <p:nvPr>
            <p:ph type="subTitle" idx="1"/>
          </p:nvPr>
        </p:nvSpPr>
        <p:spPr>
          <a:xfrm>
            <a:off x="4273200" y="2273256"/>
            <a:ext cx="3151500" cy="119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solidFill>
                  <a:schemeClr val="dk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5">
  <p:cSld name="CUSTOM_1_1_1_1_1">
    <p:bg>
      <p:bgPr>
        <a:solidFill>
          <a:schemeClr val="lt1"/>
        </a:solidFill>
        <a:effectLst/>
      </p:bgPr>
    </p:bg>
    <p:spTree>
      <p:nvGrpSpPr>
        <p:cNvPr id="127" name="Shape 127"/>
        <p:cNvGrpSpPr/>
        <p:nvPr/>
      </p:nvGrpSpPr>
      <p:grpSpPr>
        <a:xfrm>
          <a:off x="0" y="0"/>
          <a:ext cx="0" cy="0"/>
          <a:chOff x="0" y="0"/>
          <a:chExt cx="0" cy="0"/>
        </a:xfrm>
      </p:grpSpPr>
      <p:sp>
        <p:nvSpPr>
          <p:cNvPr id="128" name="Google Shape;128;p23"/>
          <p:cNvSpPr/>
          <p:nvPr/>
        </p:nvSpPr>
        <p:spPr>
          <a:xfrm rot="9893784">
            <a:off x="1120921" y="1782382"/>
            <a:ext cx="9601305" cy="11522307"/>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23"/>
          <p:cNvSpPr txBox="1"/>
          <p:nvPr/>
        </p:nvSpPr>
        <p:spPr>
          <a:xfrm>
            <a:off x="5282575" y="1675644"/>
            <a:ext cx="3101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solidFill>
                <a:srgbClr val="58A582"/>
              </a:solidFill>
              <a:latin typeface="Patrick Hand" panose="00000500000000000000"/>
              <a:ea typeface="Patrick Hand" panose="00000500000000000000"/>
              <a:cs typeface="Patrick Hand" panose="00000500000000000000"/>
              <a:sym typeface="Patrick Hand" panose="00000500000000000000"/>
            </a:endParaRPr>
          </a:p>
        </p:txBody>
      </p:sp>
      <p:sp>
        <p:nvSpPr>
          <p:cNvPr id="130" name="Google Shape;130;p23"/>
          <p:cNvSpPr txBox="1"/>
          <p:nvPr/>
        </p:nvSpPr>
        <p:spPr>
          <a:xfrm>
            <a:off x="5282575" y="2248356"/>
            <a:ext cx="3101100" cy="121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rgbClr val="0B6060"/>
              </a:solidFill>
              <a:latin typeface="Barlow Medium" panose="00000400000000000000"/>
              <a:ea typeface="Barlow Medium" panose="00000400000000000000"/>
              <a:cs typeface="Barlow Medium" panose="00000400000000000000"/>
              <a:sym typeface="Barlow Medium" panose="00000400000000000000"/>
            </a:endParaRPr>
          </a:p>
        </p:txBody>
      </p:sp>
      <p:sp>
        <p:nvSpPr>
          <p:cNvPr id="131" name="Google Shape;131;p23"/>
          <p:cNvSpPr txBox="1"/>
          <p:nvPr>
            <p:ph type="title"/>
          </p:nvPr>
        </p:nvSpPr>
        <p:spPr>
          <a:xfrm>
            <a:off x="4415200" y="2588100"/>
            <a:ext cx="4013700" cy="597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sz="3600">
                <a:solidFill>
                  <a:schemeClr val="lt1"/>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2" name="Google Shape;132;p23"/>
          <p:cNvSpPr txBox="1"/>
          <p:nvPr>
            <p:ph type="subTitle" idx="1"/>
          </p:nvPr>
        </p:nvSpPr>
        <p:spPr>
          <a:xfrm>
            <a:off x="4415000" y="3325325"/>
            <a:ext cx="4013700" cy="1283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800">
                <a:solidFill>
                  <a:schemeClr val="lt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6">
  <p:cSld name="CUSTOM_1_1_1_1_1_1">
    <p:bg>
      <p:bgPr>
        <a:solidFill>
          <a:schemeClr val="lt1"/>
        </a:solidFill>
        <a:effectLst/>
      </p:bgPr>
    </p:bg>
    <p:spTree>
      <p:nvGrpSpPr>
        <p:cNvPr id="133" name="Shape 133"/>
        <p:cNvGrpSpPr/>
        <p:nvPr/>
      </p:nvGrpSpPr>
      <p:grpSpPr>
        <a:xfrm>
          <a:off x="0" y="0"/>
          <a:ext cx="0" cy="0"/>
          <a:chOff x="0" y="0"/>
          <a:chExt cx="0" cy="0"/>
        </a:xfrm>
      </p:grpSpPr>
      <p:sp>
        <p:nvSpPr>
          <p:cNvPr id="134" name="Google Shape;134;p24"/>
          <p:cNvSpPr/>
          <p:nvPr/>
        </p:nvSpPr>
        <p:spPr>
          <a:xfrm rot="-10799934">
            <a:off x="713228" y="-2280638"/>
            <a:ext cx="8452998" cy="7424082"/>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35" name="Google Shape;135;p24"/>
          <p:cNvSpPr/>
          <p:nvPr/>
        </p:nvSpPr>
        <p:spPr>
          <a:xfrm rot="-1140831" flipH="1">
            <a:off x="-1557482" y="-3402280"/>
            <a:ext cx="10945135" cy="9093778"/>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36" name="Google Shape;136;p24"/>
          <p:cNvSpPr txBox="1"/>
          <p:nvPr>
            <p:ph type="title"/>
          </p:nvPr>
        </p:nvSpPr>
        <p:spPr>
          <a:xfrm>
            <a:off x="713224" y="1554525"/>
            <a:ext cx="4970700" cy="14310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9400">
                <a:solidFill>
                  <a:schemeClr val="lt1"/>
                </a:solidFill>
                <a:latin typeface="Montserrat ExtraBold"/>
                <a:ea typeface="Montserrat ExtraBold"/>
                <a:cs typeface="Montserrat ExtraBold"/>
                <a:sym typeface="Montserrat ExtraBold"/>
              </a:defRPr>
            </a:lvl1pPr>
            <a:lvl2pPr lvl="1" rtl="0">
              <a:spcBef>
                <a:spcPts val="0"/>
              </a:spcBef>
              <a:spcAft>
                <a:spcPts val="0"/>
              </a:spcAft>
              <a:buSzPts val="3500"/>
              <a:buNone/>
              <a:defRPr>
                <a:latin typeface="Lato" panose="020F0502020204030203"/>
                <a:ea typeface="Lato" panose="020F0502020204030203"/>
                <a:cs typeface="Lato" panose="020F0502020204030203"/>
                <a:sym typeface="Lato" panose="020F0502020204030203"/>
              </a:defRPr>
            </a:lvl2pPr>
            <a:lvl3pPr lvl="2" rtl="0">
              <a:spcBef>
                <a:spcPts val="0"/>
              </a:spcBef>
              <a:spcAft>
                <a:spcPts val="0"/>
              </a:spcAft>
              <a:buSzPts val="3500"/>
              <a:buNone/>
              <a:defRPr>
                <a:latin typeface="Lato" panose="020F0502020204030203"/>
                <a:ea typeface="Lato" panose="020F0502020204030203"/>
                <a:cs typeface="Lato" panose="020F0502020204030203"/>
                <a:sym typeface="Lato" panose="020F0502020204030203"/>
              </a:defRPr>
            </a:lvl3pPr>
            <a:lvl4pPr lvl="3" rtl="0">
              <a:spcBef>
                <a:spcPts val="0"/>
              </a:spcBef>
              <a:spcAft>
                <a:spcPts val="0"/>
              </a:spcAft>
              <a:buSzPts val="3500"/>
              <a:buNone/>
              <a:defRPr>
                <a:latin typeface="Lato" panose="020F0502020204030203"/>
                <a:ea typeface="Lato" panose="020F0502020204030203"/>
                <a:cs typeface="Lato" panose="020F0502020204030203"/>
                <a:sym typeface="Lato" panose="020F0502020204030203"/>
              </a:defRPr>
            </a:lvl4pPr>
            <a:lvl5pPr lvl="4" rtl="0">
              <a:spcBef>
                <a:spcPts val="0"/>
              </a:spcBef>
              <a:spcAft>
                <a:spcPts val="0"/>
              </a:spcAft>
              <a:buSzPts val="3500"/>
              <a:buNone/>
              <a:defRPr>
                <a:latin typeface="Lato" panose="020F0502020204030203"/>
                <a:ea typeface="Lato" panose="020F0502020204030203"/>
                <a:cs typeface="Lato" panose="020F0502020204030203"/>
                <a:sym typeface="Lato" panose="020F0502020204030203"/>
              </a:defRPr>
            </a:lvl5pPr>
            <a:lvl6pPr lvl="5" rtl="0">
              <a:spcBef>
                <a:spcPts val="0"/>
              </a:spcBef>
              <a:spcAft>
                <a:spcPts val="0"/>
              </a:spcAft>
              <a:buSzPts val="3500"/>
              <a:buNone/>
              <a:defRPr>
                <a:latin typeface="Lato" panose="020F0502020204030203"/>
                <a:ea typeface="Lato" panose="020F0502020204030203"/>
                <a:cs typeface="Lato" panose="020F0502020204030203"/>
                <a:sym typeface="Lato" panose="020F0502020204030203"/>
              </a:defRPr>
            </a:lvl6pPr>
            <a:lvl7pPr lvl="6" rtl="0">
              <a:spcBef>
                <a:spcPts val="0"/>
              </a:spcBef>
              <a:spcAft>
                <a:spcPts val="0"/>
              </a:spcAft>
              <a:buSzPts val="3500"/>
              <a:buNone/>
              <a:defRPr>
                <a:latin typeface="Lato" panose="020F0502020204030203"/>
                <a:ea typeface="Lato" panose="020F0502020204030203"/>
                <a:cs typeface="Lato" panose="020F0502020204030203"/>
                <a:sym typeface="Lato" panose="020F0502020204030203"/>
              </a:defRPr>
            </a:lvl7pPr>
            <a:lvl8pPr lvl="7" rtl="0">
              <a:spcBef>
                <a:spcPts val="0"/>
              </a:spcBef>
              <a:spcAft>
                <a:spcPts val="0"/>
              </a:spcAft>
              <a:buSzPts val="3500"/>
              <a:buNone/>
              <a:defRPr>
                <a:latin typeface="Lato" panose="020F0502020204030203"/>
                <a:ea typeface="Lato" panose="020F0502020204030203"/>
                <a:cs typeface="Lato" panose="020F0502020204030203"/>
                <a:sym typeface="Lato" panose="020F0502020204030203"/>
              </a:defRPr>
            </a:lvl8pPr>
            <a:lvl9pPr lvl="8" rtl="0">
              <a:spcBef>
                <a:spcPts val="0"/>
              </a:spcBef>
              <a:spcAft>
                <a:spcPts val="0"/>
              </a:spcAft>
              <a:buSzPts val="3500"/>
              <a:buNone/>
              <a:defRPr>
                <a:latin typeface="Lato" panose="020F0502020204030203"/>
                <a:ea typeface="Lato" panose="020F0502020204030203"/>
                <a:cs typeface="Lato" panose="020F0502020204030203"/>
                <a:sym typeface="Lato" panose="020F0502020204030203"/>
              </a:defRPr>
            </a:lvl9pPr>
          </a:lstStyle>
          <a:p/>
        </p:txBody>
      </p:sp>
      <p:sp>
        <p:nvSpPr>
          <p:cNvPr id="137" name="Google Shape;137;p24"/>
          <p:cNvSpPr txBox="1"/>
          <p:nvPr>
            <p:ph type="subTitle" idx="1"/>
          </p:nvPr>
        </p:nvSpPr>
        <p:spPr>
          <a:xfrm>
            <a:off x="713225" y="2857575"/>
            <a:ext cx="4970700" cy="73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1"/>
                </a:solidFill>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7">
  <p:cSld name="CUSTOM_1_1_1_1_1_1_1">
    <p:bg>
      <p:bgPr>
        <a:solidFill>
          <a:schemeClr val="lt1"/>
        </a:solidFill>
        <a:effectLst/>
      </p:bgPr>
    </p:bg>
    <p:spTree>
      <p:nvGrpSpPr>
        <p:cNvPr id="138" name="Shape 138"/>
        <p:cNvGrpSpPr/>
        <p:nvPr/>
      </p:nvGrpSpPr>
      <p:grpSpPr>
        <a:xfrm>
          <a:off x="0" y="0"/>
          <a:ext cx="0" cy="0"/>
          <a:chOff x="0" y="0"/>
          <a:chExt cx="0" cy="0"/>
        </a:xfrm>
      </p:grpSpPr>
      <p:sp>
        <p:nvSpPr>
          <p:cNvPr id="139" name="Google Shape;139;p25"/>
          <p:cNvSpPr/>
          <p:nvPr/>
        </p:nvSpPr>
        <p:spPr>
          <a:xfrm rot="-10799939">
            <a:off x="-34349" y="-2280638"/>
            <a:ext cx="9200574" cy="7424082"/>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40" name="Google Shape;140;p25"/>
          <p:cNvSpPr/>
          <p:nvPr/>
        </p:nvSpPr>
        <p:spPr>
          <a:xfrm rot="-1140831" flipH="1">
            <a:off x="-1557482" y="-3707080"/>
            <a:ext cx="10945135" cy="9093778"/>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41" name="Google Shape;141;p25"/>
          <p:cNvSpPr txBox="1"/>
          <p:nvPr>
            <p:ph type="title"/>
          </p:nvPr>
        </p:nvSpPr>
        <p:spPr>
          <a:xfrm>
            <a:off x="4377600" y="1393538"/>
            <a:ext cx="4083900" cy="125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42" name="Google Shape;142;p25"/>
          <p:cNvSpPr txBox="1"/>
          <p:nvPr>
            <p:ph type="subTitle" idx="1"/>
          </p:nvPr>
        </p:nvSpPr>
        <p:spPr>
          <a:xfrm>
            <a:off x="4372700" y="2743763"/>
            <a:ext cx="4083900" cy="1006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chemeClr val="lt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8">
  <p:cSld name="CUSTOM_1_1_1_1_1_1_1_1">
    <p:bg>
      <p:bgPr>
        <a:solidFill>
          <a:schemeClr val="lt1"/>
        </a:solidFill>
        <a:effectLst/>
      </p:bgPr>
    </p:bg>
    <p:spTree>
      <p:nvGrpSpPr>
        <p:cNvPr id="143" name="Shape 143"/>
        <p:cNvGrpSpPr/>
        <p:nvPr/>
      </p:nvGrpSpPr>
      <p:grpSpPr>
        <a:xfrm>
          <a:off x="0" y="0"/>
          <a:ext cx="0" cy="0"/>
          <a:chOff x="0" y="0"/>
          <a:chExt cx="0" cy="0"/>
        </a:xfrm>
      </p:grpSpPr>
      <p:sp>
        <p:nvSpPr>
          <p:cNvPr id="144" name="Google Shape;144;p26"/>
          <p:cNvSpPr/>
          <p:nvPr/>
        </p:nvSpPr>
        <p:spPr>
          <a:xfrm rot="-10799939">
            <a:off x="-34349" y="-2280638"/>
            <a:ext cx="9200574" cy="7424082"/>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45" name="Google Shape;145;p26"/>
          <p:cNvSpPr/>
          <p:nvPr/>
        </p:nvSpPr>
        <p:spPr>
          <a:xfrm rot="-1140831" flipH="1">
            <a:off x="-1557482" y="-3707080"/>
            <a:ext cx="10945135" cy="9093778"/>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46" name="Google Shape;146;p26"/>
          <p:cNvSpPr txBox="1"/>
          <p:nvPr>
            <p:ph type="title"/>
          </p:nvPr>
        </p:nvSpPr>
        <p:spPr>
          <a:xfrm>
            <a:off x="2530050" y="2730363"/>
            <a:ext cx="4083900" cy="7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47" name="Google Shape;147;p26"/>
          <p:cNvSpPr txBox="1"/>
          <p:nvPr>
            <p:ph type="subTitle" idx="1"/>
          </p:nvPr>
        </p:nvSpPr>
        <p:spPr>
          <a:xfrm>
            <a:off x="2340750" y="3394800"/>
            <a:ext cx="44625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solidFill>
          <a:schemeClr val="accent3"/>
        </a:solidFill>
        <a:effectLst/>
      </p:bgPr>
    </p:bg>
    <p:spTree>
      <p:nvGrpSpPr>
        <p:cNvPr id="148" name="Shape 148"/>
        <p:cNvGrpSpPr/>
        <p:nvPr/>
      </p:nvGrpSpPr>
      <p:grpSpPr>
        <a:xfrm>
          <a:off x="0" y="0"/>
          <a:ext cx="0" cy="0"/>
          <a:chOff x="0" y="0"/>
          <a:chExt cx="0" cy="0"/>
        </a:xfrm>
      </p:grpSpPr>
      <p:sp>
        <p:nvSpPr>
          <p:cNvPr id="149" name="Google Shape;149;p27"/>
          <p:cNvSpPr/>
          <p:nvPr/>
        </p:nvSpPr>
        <p:spPr>
          <a:xfrm rot="5400072">
            <a:off x="249654" y="554799"/>
            <a:ext cx="5136966" cy="4033908"/>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50" name="Google Shape;150;p27"/>
          <p:cNvSpPr/>
          <p:nvPr/>
        </p:nvSpPr>
        <p:spPr>
          <a:xfrm rot="5399964" flipH="1">
            <a:off x="2190744" y="-1800204"/>
            <a:ext cx="5162562" cy="8743896"/>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51" name="Google Shape;151;p27"/>
          <p:cNvSpPr txBox="1"/>
          <p:nvPr>
            <p:ph type="title"/>
          </p:nvPr>
        </p:nvSpPr>
        <p:spPr>
          <a:xfrm>
            <a:off x="5723400" y="1574900"/>
            <a:ext cx="26838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700" b="1">
                <a:solidFill>
                  <a:schemeClr val="dk2"/>
                </a:solidFill>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52" name="Google Shape;152;p27"/>
          <p:cNvSpPr txBox="1"/>
          <p:nvPr>
            <p:ph type="subTitle" idx="1"/>
          </p:nvPr>
        </p:nvSpPr>
        <p:spPr>
          <a:xfrm>
            <a:off x="6070800" y="2038031"/>
            <a:ext cx="23364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chemeClr val="dk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53" name="Google Shape;153;p27"/>
          <p:cNvSpPr txBox="1"/>
          <p:nvPr>
            <p:ph type="title" idx="2"/>
          </p:nvPr>
        </p:nvSpPr>
        <p:spPr>
          <a:xfrm>
            <a:off x="1705700" y="2647400"/>
            <a:ext cx="26838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700" b="1">
                <a:solidFill>
                  <a:schemeClr val="dk2"/>
                </a:solidFill>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54" name="Google Shape;154;p27"/>
          <p:cNvSpPr txBox="1"/>
          <p:nvPr>
            <p:ph type="subTitle" idx="3"/>
          </p:nvPr>
        </p:nvSpPr>
        <p:spPr>
          <a:xfrm>
            <a:off x="2053100" y="3110531"/>
            <a:ext cx="23364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chemeClr val="dk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55" name="Google Shape;155;p27"/>
          <p:cNvSpPr txBox="1"/>
          <p:nvPr>
            <p:ph type="title" idx="4"/>
          </p:nvPr>
        </p:nvSpPr>
        <p:spPr>
          <a:xfrm>
            <a:off x="5723400" y="3566325"/>
            <a:ext cx="26838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700" b="1">
                <a:solidFill>
                  <a:schemeClr val="dk2"/>
                </a:solidFill>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56" name="Google Shape;156;p27"/>
          <p:cNvSpPr txBox="1"/>
          <p:nvPr>
            <p:ph type="subTitle" idx="5"/>
          </p:nvPr>
        </p:nvSpPr>
        <p:spPr>
          <a:xfrm>
            <a:off x="6070800" y="4029456"/>
            <a:ext cx="23364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chemeClr val="dk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57" name="Google Shape;157;p27"/>
          <p:cNvSpPr txBox="1"/>
          <p:nvPr>
            <p:ph type="title" idx="6"/>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1">
  <p:cSld name="BLANK_1_1_1_2_2">
    <p:bg>
      <p:bgPr>
        <a:solidFill>
          <a:schemeClr val="dk2"/>
        </a:solidFill>
        <a:effectLst/>
      </p:bgPr>
    </p:bg>
    <p:spTree>
      <p:nvGrpSpPr>
        <p:cNvPr id="158" name="Shape 158"/>
        <p:cNvGrpSpPr/>
        <p:nvPr/>
      </p:nvGrpSpPr>
      <p:grpSpPr>
        <a:xfrm>
          <a:off x="0" y="0"/>
          <a:ext cx="0" cy="0"/>
          <a:chOff x="0" y="0"/>
          <a:chExt cx="0" cy="0"/>
        </a:xfrm>
      </p:grpSpPr>
      <p:sp>
        <p:nvSpPr>
          <p:cNvPr id="159" name="Google Shape;159;p28"/>
          <p:cNvSpPr/>
          <p:nvPr/>
        </p:nvSpPr>
        <p:spPr>
          <a:xfrm rot="-5399892">
            <a:off x="3534118" y="-1040264"/>
            <a:ext cx="5161050" cy="722552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60" name="Google Shape;160;p28"/>
          <p:cNvSpPr/>
          <p:nvPr/>
        </p:nvSpPr>
        <p:spPr>
          <a:xfrm rot="5399892" flipH="1">
            <a:off x="467068" y="-1040264"/>
            <a:ext cx="5161050" cy="722552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61" name="Google Shape;161;p28"/>
          <p:cNvSpPr txBox="1"/>
          <p:nvPr>
            <p:ph type="title"/>
          </p:nvPr>
        </p:nvSpPr>
        <p:spPr>
          <a:xfrm>
            <a:off x="5860384" y="2370425"/>
            <a:ext cx="2569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62" name="Google Shape;162;p28"/>
          <p:cNvSpPr txBox="1"/>
          <p:nvPr>
            <p:ph type="subTitle" idx="1"/>
          </p:nvPr>
        </p:nvSpPr>
        <p:spPr>
          <a:xfrm>
            <a:off x="5860384" y="2909748"/>
            <a:ext cx="2569500" cy="8859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63" name="Google Shape;163;p28"/>
          <p:cNvSpPr txBox="1"/>
          <p:nvPr>
            <p:ph type="title" idx="2"/>
          </p:nvPr>
        </p:nvSpPr>
        <p:spPr>
          <a:xfrm>
            <a:off x="714116" y="2370425"/>
            <a:ext cx="2569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64" name="Google Shape;164;p28"/>
          <p:cNvSpPr txBox="1"/>
          <p:nvPr>
            <p:ph type="subTitle" idx="3"/>
          </p:nvPr>
        </p:nvSpPr>
        <p:spPr>
          <a:xfrm>
            <a:off x="714116" y="2909748"/>
            <a:ext cx="2569500" cy="8859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65" name="Google Shape;165;p28"/>
          <p:cNvSpPr txBox="1"/>
          <p:nvPr>
            <p:ph type="title" idx="4"/>
          </p:nvPr>
        </p:nvSpPr>
        <p:spPr>
          <a:xfrm>
            <a:off x="3286429" y="2370425"/>
            <a:ext cx="2569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66" name="Google Shape;166;p28"/>
          <p:cNvSpPr txBox="1"/>
          <p:nvPr>
            <p:ph type="subTitle" idx="5"/>
          </p:nvPr>
        </p:nvSpPr>
        <p:spPr>
          <a:xfrm>
            <a:off x="3286429" y="2909748"/>
            <a:ext cx="2569500" cy="8859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67" name="Google Shape;167;p28"/>
          <p:cNvSpPr txBox="1"/>
          <p:nvPr>
            <p:ph type="title" idx="6"/>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2">
  <p:cSld name="BLANK_1_1_1_2_2_1">
    <p:bg>
      <p:bgPr>
        <a:solidFill>
          <a:schemeClr val="dk2"/>
        </a:solidFill>
        <a:effectLst/>
      </p:bgPr>
    </p:bg>
    <p:spTree>
      <p:nvGrpSpPr>
        <p:cNvPr id="168" name="Shape 168"/>
        <p:cNvGrpSpPr/>
        <p:nvPr/>
      </p:nvGrpSpPr>
      <p:grpSpPr>
        <a:xfrm>
          <a:off x="0" y="0"/>
          <a:ext cx="0" cy="0"/>
          <a:chOff x="0" y="0"/>
          <a:chExt cx="0" cy="0"/>
        </a:xfrm>
      </p:grpSpPr>
      <p:sp>
        <p:nvSpPr>
          <p:cNvPr id="169" name="Google Shape;169;p29"/>
          <p:cNvSpPr/>
          <p:nvPr/>
        </p:nvSpPr>
        <p:spPr>
          <a:xfrm rot="-5399892">
            <a:off x="3534118" y="-1040264"/>
            <a:ext cx="5161050" cy="722552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70" name="Google Shape;170;p29"/>
          <p:cNvSpPr/>
          <p:nvPr/>
        </p:nvSpPr>
        <p:spPr>
          <a:xfrm rot="5399892" flipH="1">
            <a:off x="467068" y="-1040264"/>
            <a:ext cx="5161050" cy="722552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71" name="Google Shape;171;p29"/>
          <p:cNvSpPr txBox="1"/>
          <p:nvPr>
            <p:ph type="title"/>
          </p:nvPr>
        </p:nvSpPr>
        <p:spPr>
          <a:xfrm>
            <a:off x="3541575" y="1136050"/>
            <a:ext cx="40782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700" b="1">
                <a:solidFill>
                  <a:schemeClr val="dk2"/>
                </a:solidFill>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72" name="Google Shape;172;p29"/>
          <p:cNvSpPr txBox="1"/>
          <p:nvPr>
            <p:ph type="subTitle" idx="1"/>
          </p:nvPr>
        </p:nvSpPr>
        <p:spPr>
          <a:xfrm>
            <a:off x="3541575" y="1521575"/>
            <a:ext cx="4078200" cy="548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chemeClr val="dk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73" name="Google Shape;173;p29"/>
          <p:cNvSpPr txBox="1"/>
          <p:nvPr>
            <p:ph type="title" idx="2"/>
          </p:nvPr>
        </p:nvSpPr>
        <p:spPr>
          <a:xfrm>
            <a:off x="3541575" y="3697715"/>
            <a:ext cx="40755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700" b="1">
                <a:solidFill>
                  <a:schemeClr val="dk2"/>
                </a:solidFill>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74" name="Google Shape;174;p29"/>
          <p:cNvSpPr txBox="1"/>
          <p:nvPr>
            <p:ph type="subTitle" idx="3"/>
          </p:nvPr>
        </p:nvSpPr>
        <p:spPr>
          <a:xfrm>
            <a:off x="3541575" y="4079220"/>
            <a:ext cx="4078200" cy="548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chemeClr val="dk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75" name="Google Shape;175;p29"/>
          <p:cNvSpPr txBox="1"/>
          <p:nvPr>
            <p:ph type="title" idx="4"/>
          </p:nvPr>
        </p:nvSpPr>
        <p:spPr>
          <a:xfrm>
            <a:off x="3541575" y="2411475"/>
            <a:ext cx="40755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700" b="1">
                <a:solidFill>
                  <a:schemeClr val="dk2"/>
                </a:solidFill>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76" name="Google Shape;176;p29"/>
          <p:cNvSpPr txBox="1"/>
          <p:nvPr>
            <p:ph type="subTitle" idx="5"/>
          </p:nvPr>
        </p:nvSpPr>
        <p:spPr>
          <a:xfrm>
            <a:off x="3541575" y="2799000"/>
            <a:ext cx="4078200" cy="548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chemeClr val="dk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77" name="Google Shape;177;p29"/>
          <p:cNvSpPr txBox="1"/>
          <p:nvPr>
            <p:ph type="title" idx="6"/>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1">
  <p:cSld name="BLANK_1_1_1_2_1">
    <p:bg>
      <p:bgPr>
        <a:solidFill>
          <a:schemeClr val="accent3"/>
        </a:solidFill>
        <a:effectLst/>
      </p:bgPr>
    </p:bg>
    <p:spTree>
      <p:nvGrpSpPr>
        <p:cNvPr id="178" name="Shape 178"/>
        <p:cNvGrpSpPr/>
        <p:nvPr/>
      </p:nvGrpSpPr>
      <p:grpSpPr>
        <a:xfrm>
          <a:off x="0" y="0"/>
          <a:ext cx="0" cy="0"/>
          <a:chOff x="0" y="0"/>
          <a:chExt cx="0" cy="0"/>
        </a:xfrm>
      </p:grpSpPr>
      <p:sp>
        <p:nvSpPr>
          <p:cNvPr id="179" name="Google Shape;179;p30"/>
          <p:cNvSpPr/>
          <p:nvPr/>
        </p:nvSpPr>
        <p:spPr>
          <a:xfrm rot="1799963" flipH="1">
            <a:off x="127773" y="-2554371"/>
            <a:ext cx="5410470" cy="8996723"/>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80" name="Google Shape;180;p30"/>
          <p:cNvSpPr/>
          <p:nvPr/>
        </p:nvSpPr>
        <p:spPr>
          <a:xfrm rot="-9268275" flipH="1">
            <a:off x="3760339" y="-522949"/>
            <a:ext cx="5410477" cy="10205666"/>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81" name="Google Shape;181;p30"/>
          <p:cNvSpPr/>
          <p:nvPr/>
        </p:nvSpPr>
        <p:spPr>
          <a:xfrm rot="-9268275" flipH="1">
            <a:off x="3898756" y="1253"/>
            <a:ext cx="5410477" cy="837278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82" name="Google Shape;182;p30"/>
          <p:cNvSpPr/>
          <p:nvPr/>
        </p:nvSpPr>
        <p:spPr>
          <a:xfrm rot="2699947" flipH="1">
            <a:off x="-985224" y="-1611645"/>
            <a:ext cx="7406009" cy="6966017"/>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83" name="Google Shape;183;p30"/>
          <p:cNvSpPr txBox="1"/>
          <p:nvPr>
            <p:ph type="title"/>
          </p:nvPr>
        </p:nvSpPr>
        <p:spPr>
          <a:xfrm>
            <a:off x="1566600" y="33377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84" name="Google Shape;184;p30"/>
          <p:cNvSpPr txBox="1"/>
          <p:nvPr>
            <p:ph type="subTitle" idx="1"/>
          </p:nvPr>
        </p:nvSpPr>
        <p:spPr>
          <a:xfrm>
            <a:off x="1566600" y="39242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85" name="Google Shape;185;p30"/>
          <p:cNvSpPr txBox="1"/>
          <p:nvPr>
            <p:ph type="title" idx="2"/>
          </p:nvPr>
        </p:nvSpPr>
        <p:spPr>
          <a:xfrm>
            <a:off x="5241000" y="33377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86" name="Google Shape;186;p30"/>
          <p:cNvSpPr txBox="1"/>
          <p:nvPr>
            <p:ph type="subTitle" idx="3"/>
          </p:nvPr>
        </p:nvSpPr>
        <p:spPr>
          <a:xfrm>
            <a:off x="5241000" y="39242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87" name="Google Shape;187;p30"/>
          <p:cNvSpPr txBox="1"/>
          <p:nvPr>
            <p:ph type="title" idx="4"/>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solidFill>
          <a:schemeClr val="dk2"/>
        </a:solidFill>
        <a:effectLst/>
      </p:bgPr>
    </p:bg>
    <p:spTree>
      <p:nvGrpSpPr>
        <p:cNvPr id="17" name="Shape 17"/>
        <p:cNvGrpSpPr/>
        <p:nvPr/>
      </p:nvGrpSpPr>
      <p:grpSpPr>
        <a:xfrm>
          <a:off x="0" y="0"/>
          <a:ext cx="0" cy="0"/>
          <a:chOff x="0" y="0"/>
          <a:chExt cx="0" cy="0"/>
        </a:xfrm>
      </p:grpSpPr>
      <p:sp>
        <p:nvSpPr>
          <p:cNvPr id="18" name="Google Shape;18;p4"/>
          <p:cNvSpPr/>
          <p:nvPr/>
        </p:nvSpPr>
        <p:spPr>
          <a:xfrm rot="-5541284" flipH="1">
            <a:off x="2826278" y="-1542061"/>
            <a:ext cx="5509574" cy="8226446"/>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 name="Google Shape;19;p4"/>
          <p:cNvSpPr/>
          <p:nvPr/>
        </p:nvSpPr>
        <p:spPr>
          <a:xfrm rot="-5899740" flipH="1">
            <a:off x="-96631" y="-2002755"/>
            <a:ext cx="9124937" cy="978075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 name="Google Shape;20;p4"/>
          <p:cNvSpPr txBox="1"/>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 name="Google Shape;21;p4"/>
          <p:cNvSpPr txBox="1"/>
          <p:nvPr>
            <p:ph type="body" idx="1"/>
          </p:nvPr>
        </p:nvSpPr>
        <p:spPr>
          <a:xfrm>
            <a:off x="720000" y="1152475"/>
            <a:ext cx="7704000" cy="3456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Font typeface="Poppins" panose="00000500000000000000"/>
              <a:buAutoNum type="arabicPeriod"/>
              <a:defRPr sz="1100">
                <a:solidFill>
                  <a:srgbClr val="434343"/>
                </a:solidFill>
                <a:latin typeface="Poppins" panose="00000500000000000000"/>
                <a:ea typeface="Poppins" panose="00000500000000000000"/>
                <a:cs typeface="Poppins" panose="00000500000000000000"/>
                <a:sym typeface="Poppins" panose="00000500000000000000"/>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2">
  <p:cSld name="BLANK_1_1_1_2_1_1">
    <p:bg>
      <p:bgPr>
        <a:solidFill>
          <a:schemeClr val="accent3"/>
        </a:solidFill>
        <a:effectLst/>
      </p:bgPr>
    </p:bg>
    <p:spTree>
      <p:nvGrpSpPr>
        <p:cNvPr id="188" name="Shape 188"/>
        <p:cNvGrpSpPr/>
        <p:nvPr/>
      </p:nvGrpSpPr>
      <p:grpSpPr>
        <a:xfrm>
          <a:off x="0" y="0"/>
          <a:ext cx="0" cy="0"/>
          <a:chOff x="0" y="0"/>
          <a:chExt cx="0" cy="0"/>
        </a:xfrm>
      </p:grpSpPr>
      <p:sp>
        <p:nvSpPr>
          <p:cNvPr id="189" name="Google Shape;189;p31"/>
          <p:cNvSpPr/>
          <p:nvPr/>
        </p:nvSpPr>
        <p:spPr>
          <a:xfrm rot="1799963" flipH="1">
            <a:off x="127773" y="-2554371"/>
            <a:ext cx="5410470" cy="8996723"/>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0" name="Google Shape;190;p31"/>
          <p:cNvSpPr/>
          <p:nvPr/>
        </p:nvSpPr>
        <p:spPr>
          <a:xfrm rot="-9268275" flipH="1">
            <a:off x="3760339" y="-522949"/>
            <a:ext cx="5410477" cy="10205666"/>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1" name="Google Shape;191;p31"/>
          <p:cNvSpPr/>
          <p:nvPr/>
        </p:nvSpPr>
        <p:spPr>
          <a:xfrm rot="-9268275" flipH="1">
            <a:off x="3898756" y="1253"/>
            <a:ext cx="5410477" cy="837278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2" name="Google Shape;192;p31"/>
          <p:cNvSpPr/>
          <p:nvPr/>
        </p:nvSpPr>
        <p:spPr>
          <a:xfrm rot="2699948" flipH="1">
            <a:off x="-1076394" y="-1813956"/>
            <a:ext cx="7580967" cy="7130589"/>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3" name="Google Shape;193;p31"/>
          <p:cNvSpPr txBox="1"/>
          <p:nvPr>
            <p:ph type="title"/>
          </p:nvPr>
        </p:nvSpPr>
        <p:spPr>
          <a:xfrm>
            <a:off x="1653248" y="1605345"/>
            <a:ext cx="3420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700" b="1">
                <a:solidFill>
                  <a:schemeClr val="dk2"/>
                </a:solidFill>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94" name="Google Shape;194;p31"/>
          <p:cNvSpPr txBox="1"/>
          <p:nvPr>
            <p:ph type="subTitle" idx="1"/>
          </p:nvPr>
        </p:nvSpPr>
        <p:spPr>
          <a:xfrm>
            <a:off x="1653248" y="2073836"/>
            <a:ext cx="3420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5" name="Google Shape;195;p31"/>
          <p:cNvSpPr txBox="1"/>
          <p:nvPr>
            <p:ph type="title" idx="2"/>
          </p:nvPr>
        </p:nvSpPr>
        <p:spPr>
          <a:xfrm>
            <a:off x="1653248" y="2976945"/>
            <a:ext cx="3420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700" b="1">
                <a:solidFill>
                  <a:schemeClr val="dk2"/>
                </a:solidFill>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96" name="Google Shape;196;p31"/>
          <p:cNvSpPr txBox="1"/>
          <p:nvPr>
            <p:ph type="subTitle" idx="3"/>
          </p:nvPr>
        </p:nvSpPr>
        <p:spPr>
          <a:xfrm>
            <a:off x="1653248" y="3445436"/>
            <a:ext cx="3420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7" name="Google Shape;197;p31"/>
          <p:cNvSpPr txBox="1"/>
          <p:nvPr>
            <p:ph type="title" idx="4"/>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solidFill>
          <a:schemeClr val="accent3"/>
        </a:solidFill>
        <a:effectLst/>
      </p:bgPr>
    </p:bg>
    <p:spTree>
      <p:nvGrpSpPr>
        <p:cNvPr id="198" name="Shape 198"/>
        <p:cNvGrpSpPr/>
        <p:nvPr/>
      </p:nvGrpSpPr>
      <p:grpSpPr>
        <a:xfrm>
          <a:off x="0" y="0"/>
          <a:ext cx="0" cy="0"/>
          <a:chOff x="0" y="0"/>
          <a:chExt cx="0" cy="0"/>
        </a:xfrm>
      </p:grpSpPr>
      <p:sp>
        <p:nvSpPr>
          <p:cNvPr id="199" name="Google Shape;199;p32"/>
          <p:cNvSpPr/>
          <p:nvPr/>
        </p:nvSpPr>
        <p:spPr>
          <a:xfrm rot="-7633385">
            <a:off x="2892276" y="-1209409"/>
            <a:ext cx="5182543" cy="8097487"/>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0" name="Google Shape;200;p32"/>
          <p:cNvSpPr/>
          <p:nvPr/>
        </p:nvSpPr>
        <p:spPr>
          <a:xfrm rot="-7405719">
            <a:off x="-1967264" y="-2636443"/>
            <a:ext cx="9424495" cy="1300025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1" name="Google Shape;201;p32"/>
          <p:cNvSpPr txBox="1"/>
          <p:nvPr>
            <p:ph type="title"/>
          </p:nvPr>
        </p:nvSpPr>
        <p:spPr>
          <a:xfrm>
            <a:off x="1653075" y="1449700"/>
            <a:ext cx="2867100" cy="760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700" b="1">
                <a:solidFill>
                  <a:schemeClr val="dk2"/>
                </a:solidFill>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02" name="Google Shape;202;p32"/>
          <p:cNvSpPr txBox="1"/>
          <p:nvPr>
            <p:ph type="subTitle" idx="1"/>
          </p:nvPr>
        </p:nvSpPr>
        <p:spPr>
          <a:xfrm>
            <a:off x="1653063" y="2345575"/>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rgbClr val="000000"/>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3" name="Google Shape;203;p32"/>
          <p:cNvSpPr txBox="1"/>
          <p:nvPr>
            <p:ph type="title" idx="2"/>
          </p:nvPr>
        </p:nvSpPr>
        <p:spPr>
          <a:xfrm>
            <a:off x="5538251" y="1449700"/>
            <a:ext cx="2867100" cy="760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700" b="1">
                <a:solidFill>
                  <a:schemeClr val="dk2"/>
                </a:solidFill>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04" name="Google Shape;204;p32"/>
          <p:cNvSpPr txBox="1"/>
          <p:nvPr>
            <p:ph type="subTitle" idx="3"/>
          </p:nvPr>
        </p:nvSpPr>
        <p:spPr>
          <a:xfrm>
            <a:off x="5538243" y="2345575"/>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rgbClr val="000000"/>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5" name="Google Shape;205;p32"/>
          <p:cNvSpPr txBox="1"/>
          <p:nvPr>
            <p:ph type="title" idx="4"/>
          </p:nvPr>
        </p:nvSpPr>
        <p:spPr>
          <a:xfrm>
            <a:off x="1653075" y="3187950"/>
            <a:ext cx="2867100" cy="760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700" b="1">
                <a:solidFill>
                  <a:schemeClr val="dk2"/>
                </a:solidFill>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06" name="Google Shape;206;p32"/>
          <p:cNvSpPr txBox="1"/>
          <p:nvPr>
            <p:ph type="subTitle" idx="5"/>
          </p:nvPr>
        </p:nvSpPr>
        <p:spPr>
          <a:xfrm>
            <a:off x="1653063" y="4083775"/>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rgbClr val="000000"/>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7" name="Google Shape;207;p32"/>
          <p:cNvSpPr txBox="1"/>
          <p:nvPr>
            <p:ph type="title" idx="6"/>
          </p:nvPr>
        </p:nvSpPr>
        <p:spPr>
          <a:xfrm>
            <a:off x="5538252" y="3187950"/>
            <a:ext cx="2867100" cy="760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700" b="1">
                <a:solidFill>
                  <a:schemeClr val="dk2"/>
                </a:solidFill>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08" name="Google Shape;208;p32"/>
          <p:cNvSpPr txBox="1"/>
          <p:nvPr>
            <p:ph type="subTitle" idx="7"/>
          </p:nvPr>
        </p:nvSpPr>
        <p:spPr>
          <a:xfrm>
            <a:off x="5538243" y="4083775"/>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rgbClr val="000000"/>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9" name="Google Shape;209;p32"/>
          <p:cNvSpPr txBox="1"/>
          <p:nvPr>
            <p:ph type="title" idx="8"/>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four columns 1">
  <p:cSld name="BLANK_1_1_1_1_3">
    <p:bg>
      <p:bgPr>
        <a:solidFill>
          <a:schemeClr val="accent3"/>
        </a:solidFill>
        <a:effectLst/>
      </p:bgPr>
    </p:bg>
    <p:spTree>
      <p:nvGrpSpPr>
        <p:cNvPr id="210" name="Shape 210"/>
        <p:cNvGrpSpPr/>
        <p:nvPr/>
      </p:nvGrpSpPr>
      <p:grpSpPr>
        <a:xfrm>
          <a:off x="0" y="0"/>
          <a:ext cx="0" cy="0"/>
          <a:chOff x="0" y="0"/>
          <a:chExt cx="0" cy="0"/>
        </a:xfrm>
      </p:grpSpPr>
      <p:sp>
        <p:nvSpPr>
          <p:cNvPr id="211" name="Google Shape;211;p33"/>
          <p:cNvSpPr/>
          <p:nvPr/>
        </p:nvSpPr>
        <p:spPr>
          <a:xfrm rot="-7633385">
            <a:off x="2892276" y="-1209409"/>
            <a:ext cx="5182543" cy="8097487"/>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12" name="Google Shape;212;p33"/>
          <p:cNvSpPr/>
          <p:nvPr/>
        </p:nvSpPr>
        <p:spPr>
          <a:xfrm rot="-7405719">
            <a:off x="-1967264" y="-2636443"/>
            <a:ext cx="9424495" cy="1300025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13" name="Google Shape;213;p33"/>
          <p:cNvSpPr txBox="1"/>
          <p:nvPr>
            <p:ph type="title"/>
          </p:nvPr>
        </p:nvSpPr>
        <p:spPr>
          <a:xfrm>
            <a:off x="716188" y="2570980"/>
            <a:ext cx="1929300" cy="91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14" name="Google Shape;214;p33"/>
          <p:cNvSpPr txBox="1"/>
          <p:nvPr>
            <p:ph type="subTitle" idx="1"/>
          </p:nvPr>
        </p:nvSpPr>
        <p:spPr>
          <a:xfrm>
            <a:off x="716188" y="3501172"/>
            <a:ext cx="19293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5" name="Google Shape;215;p33"/>
          <p:cNvSpPr txBox="1"/>
          <p:nvPr>
            <p:ph type="title" idx="2"/>
          </p:nvPr>
        </p:nvSpPr>
        <p:spPr>
          <a:xfrm>
            <a:off x="4571071" y="2570980"/>
            <a:ext cx="1929300" cy="91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16" name="Google Shape;216;p33"/>
          <p:cNvSpPr txBox="1"/>
          <p:nvPr>
            <p:ph type="subTitle" idx="3"/>
          </p:nvPr>
        </p:nvSpPr>
        <p:spPr>
          <a:xfrm>
            <a:off x="4571071" y="3501172"/>
            <a:ext cx="19293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7" name="Google Shape;217;p33"/>
          <p:cNvSpPr txBox="1"/>
          <p:nvPr>
            <p:ph type="title" idx="4"/>
          </p:nvPr>
        </p:nvSpPr>
        <p:spPr>
          <a:xfrm>
            <a:off x="6498513" y="2570980"/>
            <a:ext cx="1929300" cy="91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18" name="Google Shape;218;p33"/>
          <p:cNvSpPr txBox="1"/>
          <p:nvPr>
            <p:ph type="subTitle" idx="5"/>
          </p:nvPr>
        </p:nvSpPr>
        <p:spPr>
          <a:xfrm>
            <a:off x="6498513" y="3501172"/>
            <a:ext cx="19293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9" name="Google Shape;219;p33"/>
          <p:cNvSpPr txBox="1"/>
          <p:nvPr>
            <p:ph type="title" idx="6"/>
          </p:nvPr>
        </p:nvSpPr>
        <p:spPr>
          <a:xfrm>
            <a:off x="2643629" y="2570980"/>
            <a:ext cx="1929300" cy="91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20" name="Google Shape;220;p33"/>
          <p:cNvSpPr txBox="1"/>
          <p:nvPr>
            <p:ph type="subTitle" idx="7"/>
          </p:nvPr>
        </p:nvSpPr>
        <p:spPr>
          <a:xfrm>
            <a:off x="2643629" y="3501172"/>
            <a:ext cx="19293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21" name="Google Shape;221;p33"/>
          <p:cNvSpPr txBox="1"/>
          <p:nvPr>
            <p:ph type="title" idx="8"/>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1">
  <p:cSld name="BLANK_1_1_1_1_2">
    <p:bg>
      <p:bgPr>
        <a:solidFill>
          <a:schemeClr val="dk2"/>
        </a:solidFill>
        <a:effectLst/>
      </p:bgPr>
    </p:bg>
    <p:spTree>
      <p:nvGrpSpPr>
        <p:cNvPr id="222" name="Shape 222"/>
        <p:cNvGrpSpPr/>
        <p:nvPr/>
      </p:nvGrpSpPr>
      <p:grpSpPr>
        <a:xfrm>
          <a:off x="0" y="0"/>
          <a:ext cx="0" cy="0"/>
          <a:chOff x="0" y="0"/>
          <a:chExt cx="0" cy="0"/>
        </a:xfrm>
      </p:grpSpPr>
      <p:sp>
        <p:nvSpPr>
          <p:cNvPr id="223" name="Google Shape;223;p34"/>
          <p:cNvSpPr/>
          <p:nvPr/>
        </p:nvSpPr>
        <p:spPr>
          <a:xfrm rot="-5400036" flipH="1">
            <a:off x="4762490" y="876312"/>
            <a:ext cx="5143500" cy="3390876"/>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34"/>
          <p:cNvSpPr/>
          <p:nvPr/>
        </p:nvSpPr>
        <p:spPr>
          <a:xfrm rot="-5400036" flipH="1">
            <a:off x="847747" y="-847719"/>
            <a:ext cx="5143500" cy="6838938"/>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34"/>
          <p:cNvSpPr/>
          <p:nvPr/>
        </p:nvSpPr>
        <p:spPr>
          <a:xfrm rot="-5400036" flipH="1">
            <a:off x="4131387" y="440613"/>
            <a:ext cx="5143500" cy="426227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34"/>
          <p:cNvSpPr txBox="1"/>
          <p:nvPr>
            <p:ph type="title"/>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2">
  <p:cSld name="BLANK_1_1_1_1_2_1">
    <p:bg>
      <p:bgPr>
        <a:solidFill>
          <a:schemeClr val="accent3"/>
        </a:solidFill>
        <a:effectLst/>
      </p:bgPr>
    </p:bg>
    <p:spTree>
      <p:nvGrpSpPr>
        <p:cNvPr id="227" name="Shape 227"/>
        <p:cNvGrpSpPr/>
        <p:nvPr/>
      </p:nvGrpSpPr>
      <p:grpSpPr>
        <a:xfrm>
          <a:off x="0" y="0"/>
          <a:ext cx="0" cy="0"/>
          <a:chOff x="0" y="0"/>
          <a:chExt cx="0" cy="0"/>
        </a:xfrm>
      </p:grpSpPr>
      <p:sp>
        <p:nvSpPr>
          <p:cNvPr id="228" name="Google Shape;228;p35"/>
          <p:cNvSpPr/>
          <p:nvPr/>
        </p:nvSpPr>
        <p:spPr>
          <a:xfrm rot="-9708718" flipH="1">
            <a:off x="4327104" y="-249784"/>
            <a:ext cx="5143497" cy="5483643"/>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35"/>
          <p:cNvSpPr/>
          <p:nvPr/>
        </p:nvSpPr>
        <p:spPr>
          <a:xfrm rot="-9942330" flipH="1">
            <a:off x="4501069" y="230937"/>
            <a:ext cx="4631551" cy="408864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35"/>
          <p:cNvSpPr/>
          <p:nvPr/>
        </p:nvSpPr>
        <p:spPr>
          <a:xfrm rot="-9942329" flipH="1">
            <a:off x="-901844" y="-630180"/>
            <a:ext cx="10442362" cy="7154713"/>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35"/>
          <p:cNvSpPr txBox="1"/>
          <p:nvPr>
            <p:ph type="title"/>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3">
  <p:cSld name="BLANK_1_1_1_1_2_1_1">
    <p:bg>
      <p:bgPr>
        <a:solidFill>
          <a:schemeClr val="dk2"/>
        </a:solidFill>
        <a:effectLst/>
      </p:bgPr>
    </p:bg>
    <p:spTree>
      <p:nvGrpSpPr>
        <p:cNvPr id="232" name="Shape 232"/>
        <p:cNvGrpSpPr/>
        <p:nvPr/>
      </p:nvGrpSpPr>
      <p:grpSpPr>
        <a:xfrm>
          <a:off x="0" y="0"/>
          <a:ext cx="0" cy="0"/>
          <a:chOff x="0" y="0"/>
          <a:chExt cx="0" cy="0"/>
        </a:xfrm>
      </p:grpSpPr>
      <p:sp>
        <p:nvSpPr>
          <p:cNvPr id="233" name="Google Shape;233;p36"/>
          <p:cNvSpPr/>
          <p:nvPr/>
        </p:nvSpPr>
        <p:spPr>
          <a:xfrm rot="5400071">
            <a:off x="-157036" y="-350253"/>
            <a:ext cx="5197230" cy="6000750"/>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36"/>
          <p:cNvSpPr/>
          <p:nvPr/>
        </p:nvSpPr>
        <p:spPr>
          <a:xfrm rot="-5399929">
            <a:off x="4319714" y="-437227"/>
            <a:ext cx="5197230" cy="6000750"/>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36"/>
          <p:cNvSpPr/>
          <p:nvPr/>
        </p:nvSpPr>
        <p:spPr>
          <a:xfrm rot="-5399929">
            <a:off x="4564180" y="217369"/>
            <a:ext cx="5197230" cy="4686282"/>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36"/>
          <p:cNvSpPr/>
          <p:nvPr/>
        </p:nvSpPr>
        <p:spPr>
          <a:xfrm rot="5400069">
            <a:off x="-257989" y="-370647"/>
            <a:ext cx="5387688" cy="5671782"/>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36"/>
          <p:cNvSpPr txBox="1"/>
          <p:nvPr>
            <p:ph type="title"/>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solidFill>
          <a:schemeClr val="dk2"/>
        </a:solidFill>
        <a:effectLst/>
      </p:bgPr>
    </p:bg>
    <p:spTree>
      <p:nvGrpSpPr>
        <p:cNvPr id="238" name="Shape 238"/>
        <p:cNvGrpSpPr/>
        <p:nvPr/>
      </p:nvGrpSpPr>
      <p:grpSpPr>
        <a:xfrm>
          <a:off x="0" y="0"/>
          <a:ext cx="0" cy="0"/>
          <a:chOff x="0" y="0"/>
          <a:chExt cx="0" cy="0"/>
        </a:xfrm>
      </p:grpSpPr>
      <p:sp>
        <p:nvSpPr>
          <p:cNvPr id="239" name="Google Shape;239;p37"/>
          <p:cNvSpPr/>
          <p:nvPr/>
        </p:nvSpPr>
        <p:spPr>
          <a:xfrm rot="5399967" flipH="1">
            <a:off x="30283" y="-856842"/>
            <a:ext cx="5694570" cy="7068114"/>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40" name="Google Shape;240;p37"/>
          <p:cNvSpPr/>
          <p:nvPr/>
        </p:nvSpPr>
        <p:spPr>
          <a:xfrm rot="-5400032" flipH="1">
            <a:off x="3601466" y="-867066"/>
            <a:ext cx="5714982" cy="7068114"/>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41" name="Google Shape;241;p37"/>
          <p:cNvSpPr/>
          <p:nvPr/>
        </p:nvSpPr>
        <p:spPr>
          <a:xfrm rot="-5400021" flipH="1">
            <a:off x="1329088" y="-347286"/>
            <a:ext cx="8839206" cy="7171578"/>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42" name="Google Shape;242;p37"/>
          <p:cNvSpPr/>
          <p:nvPr/>
        </p:nvSpPr>
        <p:spPr>
          <a:xfrm rot="5399978" flipH="1">
            <a:off x="-294226" y="-1848107"/>
            <a:ext cx="8324802" cy="706811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43" name="Google Shape;243;p37"/>
          <p:cNvSpPr txBox="1"/>
          <p:nvPr>
            <p:ph type="title"/>
          </p:nvPr>
        </p:nvSpPr>
        <p:spPr>
          <a:xfrm>
            <a:off x="720000"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44" name="Google Shape;244;p37"/>
          <p:cNvSpPr txBox="1"/>
          <p:nvPr>
            <p:ph type="subTitle" idx="1"/>
          </p:nvPr>
        </p:nvSpPr>
        <p:spPr>
          <a:xfrm>
            <a:off x="720000" y="2269375"/>
            <a:ext cx="2305500" cy="48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1600">
                <a:solidFill>
                  <a:srgbClr val="000000"/>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45" name="Google Shape;245;p37"/>
          <p:cNvSpPr txBox="1"/>
          <p:nvPr>
            <p:ph type="title" idx="2"/>
          </p:nvPr>
        </p:nvSpPr>
        <p:spPr>
          <a:xfrm>
            <a:off x="3419269"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46" name="Google Shape;246;p37"/>
          <p:cNvSpPr txBox="1"/>
          <p:nvPr>
            <p:ph type="subTitle" idx="3"/>
          </p:nvPr>
        </p:nvSpPr>
        <p:spPr>
          <a:xfrm>
            <a:off x="3419269" y="2269375"/>
            <a:ext cx="2305500" cy="48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1600">
                <a:solidFill>
                  <a:srgbClr val="000000"/>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47" name="Google Shape;247;p37"/>
          <p:cNvSpPr txBox="1"/>
          <p:nvPr>
            <p:ph type="title" idx="4"/>
          </p:nvPr>
        </p:nvSpPr>
        <p:spPr>
          <a:xfrm>
            <a:off x="720000"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48" name="Google Shape;248;p37"/>
          <p:cNvSpPr txBox="1"/>
          <p:nvPr>
            <p:ph type="subTitle" idx="5"/>
          </p:nvPr>
        </p:nvSpPr>
        <p:spPr>
          <a:xfrm>
            <a:off x="720000"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00000"/>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49" name="Google Shape;249;p37"/>
          <p:cNvSpPr txBox="1"/>
          <p:nvPr>
            <p:ph type="title" idx="6"/>
          </p:nvPr>
        </p:nvSpPr>
        <p:spPr>
          <a:xfrm>
            <a:off x="3419269"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50" name="Google Shape;250;p37"/>
          <p:cNvSpPr txBox="1"/>
          <p:nvPr>
            <p:ph type="subTitle" idx="7"/>
          </p:nvPr>
        </p:nvSpPr>
        <p:spPr>
          <a:xfrm>
            <a:off x="3419269"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00000"/>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1" name="Google Shape;251;p37"/>
          <p:cNvSpPr txBox="1"/>
          <p:nvPr>
            <p:ph type="title" idx="8"/>
          </p:nvPr>
        </p:nvSpPr>
        <p:spPr>
          <a:xfrm>
            <a:off x="6118545"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52" name="Google Shape;252;p37"/>
          <p:cNvSpPr txBox="1"/>
          <p:nvPr>
            <p:ph type="subTitle" idx="9"/>
          </p:nvPr>
        </p:nvSpPr>
        <p:spPr>
          <a:xfrm>
            <a:off x="6118545"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00000"/>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3" name="Google Shape;253;p37"/>
          <p:cNvSpPr txBox="1"/>
          <p:nvPr>
            <p:ph type="title" idx="13"/>
          </p:nvPr>
        </p:nvSpPr>
        <p:spPr>
          <a:xfrm>
            <a:off x="6118545"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54" name="Google Shape;254;p37"/>
          <p:cNvSpPr txBox="1"/>
          <p:nvPr>
            <p:ph type="subTitle" idx="14"/>
          </p:nvPr>
        </p:nvSpPr>
        <p:spPr>
          <a:xfrm>
            <a:off x="6118545"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00000"/>
                </a:solidFill>
                <a:latin typeface="Lato" panose="020F0502020204030203"/>
                <a:ea typeface="Lato" panose="020F0502020204030203"/>
                <a:cs typeface="Lato" panose="020F0502020204030203"/>
                <a:sym typeface="Lato" panose="020F0502020204030203"/>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5" name="Google Shape;255;p37"/>
          <p:cNvSpPr txBox="1"/>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Numbers and text 1">
  <p:cSld name="BLANK_1_1_1_1_1_1">
    <p:bg>
      <p:bgPr>
        <a:solidFill>
          <a:schemeClr val="dk2"/>
        </a:solidFill>
        <a:effectLst/>
      </p:bgPr>
    </p:bg>
    <p:spTree>
      <p:nvGrpSpPr>
        <p:cNvPr id="256" name="Shape 256"/>
        <p:cNvGrpSpPr/>
        <p:nvPr/>
      </p:nvGrpSpPr>
      <p:grpSpPr>
        <a:xfrm>
          <a:off x="0" y="0"/>
          <a:ext cx="0" cy="0"/>
          <a:chOff x="0" y="0"/>
          <a:chExt cx="0" cy="0"/>
        </a:xfrm>
      </p:grpSpPr>
      <p:sp>
        <p:nvSpPr>
          <p:cNvPr id="257" name="Google Shape;257;p38"/>
          <p:cNvSpPr/>
          <p:nvPr/>
        </p:nvSpPr>
        <p:spPr>
          <a:xfrm rot="-36" flipH="1">
            <a:off x="-218050" y="-2190729"/>
            <a:ext cx="5124438" cy="8372754"/>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8" name="Google Shape;258;p38"/>
          <p:cNvSpPr/>
          <p:nvPr/>
        </p:nvSpPr>
        <p:spPr>
          <a:xfrm rot="10799964" flipH="1">
            <a:off x="4506350" y="-1047729"/>
            <a:ext cx="5124438" cy="8372754"/>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9" name="Google Shape;259;p38"/>
          <p:cNvSpPr/>
          <p:nvPr/>
        </p:nvSpPr>
        <p:spPr>
          <a:xfrm rot="-36" flipH="1">
            <a:off x="-65660" y="-1267101"/>
            <a:ext cx="5124438" cy="706811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0" name="Google Shape;260;p38"/>
          <p:cNvSpPr/>
          <p:nvPr/>
        </p:nvSpPr>
        <p:spPr>
          <a:xfrm rot="10799964" flipH="1">
            <a:off x="4277740" y="-657501"/>
            <a:ext cx="5124438" cy="706811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1" name="Google Shape;261;p38"/>
          <p:cNvSpPr txBox="1"/>
          <p:nvPr>
            <p:ph type="subTitle" idx="1"/>
          </p:nvPr>
        </p:nvSpPr>
        <p:spPr>
          <a:xfrm>
            <a:off x="760625" y="3499875"/>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2" name="Google Shape;262;p38"/>
          <p:cNvSpPr txBox="1"/>
          <p:nvPr>
            <p:ph type="subTitle" idx="2"/>
          </p:nvPr>
        </p:nvSpPr>
        <p:spPr>
          <a:xfrm>
            <a:off x="3413513" y="3499875"/>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3" name="Google Shape;263;p38"/>
          <p:cNvSpPr txBox="1"/>
          <p:nvPr>
            <p:ph type="subTitle" idx="3"/>
          </p:nvPr>
        </p:nvSpPr>
        <p:spPr>
          <a:xfrm>
            <a:off x="6029988" y="3499875"/>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4" name="Google Shape;264;p38"/>
          <p:cNvSpPr txBox="1"/>
          <p:nvPr>
            <p:ph type="title" hasCustomPrompt="1"/>
          </p:nvPr>
        </p:nvSpPr>
        <p:spPr>
          <a:xfrm>
            <a:off x="760475" y="1551725"/>
            <a:ext cx="2384100" cy="52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5" name="Google Shape;265;p38"/>
          <p:cNvSpPr txBox="1"/>
          <p:nvPr>
            <p:ph type="title" idx="4" hasCustomPrompt="1"/>
          </p:nvPr>
        </p:nvSpPr>
        <p:spPr>
          <a:xfrm>
            <a:off x="3413375" y="1551725"/>
            <a:ext cx="2384100" cy="52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6" name="Google Shape;266;p38"/>
          <p:cNvSpPr txBox="1"/>
          <p:nvPr>
            <p:ph type="title" idx="5" hasCustomPrompt="1"/>
          </p:nvPr>
        </p:nvSpPr>
        <p:spPr>
          <a:xfrm>
            <a:off x="6029850" y="1551725"/>
            <a:ext cx="2384100" cy="52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7" name="Google Shape;267;p38"/>
          <p:cNvSpPr txBox="1"/>
          <p:nvPr>
            <p:ph type="title" idx="6"/>
          </p:nvPr>
        </p:nvSpPr>
        <p:spPr>
          <a:xfrm>
            <a:off x="728375" y="530525"/>
            <a:ext cx="7687200" cy="463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600"/>
              <a:buFont typeface="Montserrat ExtraBold"/>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Numbers and text 2">
  <p:cSld name="BLANK_1_1_1_1_1_1_4">
    <p:bg>
      <p:bgPr>
        <a:solidFill>
          <a:schemeClr val="dk2"/>
        </a:solidFill>
        <a:effectLst/>
      </p:bgPr>
    </p:bg>
    <p:spTree>
      <p:nvGrpSpPr>
        <p:cNvPr id="268" name="Shape 268"/>
        <p:cNvGrpSpPr/>
        <p:nvPr/>
      </p:nvGrpSpPr>
      <p:grpSpPr>
        <a:xfrm>
          <a:off x="0" y="0"/>
          <a:ext cx="0" cy="0"/>
          <a:chOff x="0" y="0"/>
          <a:chExt cx="0" cy="0"/>
        </a:xfrm>
      </p:grpSpPr>
      <p:sp>
        <p:nvSpPr>
          <p:cNvPr id="269" name="Google Shape;269;p39"/>
          <p:cNvSpPr/>
          <p:nvPr/>
        </p:nvSpPr>
        <p:spPr>
          <a:xfrm rot="5399967" flipH="1">
            <a:off x="30283" y="-856842"/>
            <a:ext cx="5694570" cy="7068114"/>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70" name="Google Shape;270;p39"/>
          <p:cNvSpPr/>
          <p:nvPr/>
        </p:nvSpPr>
        <p:spPr>
          <a:xfrm rot="-5400032" flipH="1">
            <a:off x="3601466" y="-867066"/>
            <a:ext cx="5714982" cy="7068114"/>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71" name="Google Shape;271;p39"/>
          <p:cNvSpPr/>
          <p:nvPr/>
        </p:nvSpPr>
        <p:spPr>
          <a:xfrm rot="-5400021" flipH="1">
            <a:off x="1329088" y="-347286"/>
            <a:ext cx="8839206" cy="7171578"/>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72" name="Google Shape;272;p39"/>
          <p:cNvSpPr/>
          <p:nvPr/>
        </p:nvSpPr>
        <p:spPr>
          <a:xfrm rot="5399978" flipH="1">
            <a:off x="-294226" y="-1848107"/>
            <a:ext cx="8324802" cy="706811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73" name="Google Shape;273;p39"/>
          <p:cNvSpPr txBox="1"/>
          <p:nvPr>
            <p:ph type="subTitle" idx="1"/>
          </p:nvPr>
        </p:nvSpPr>
        <p:spPr>
          <a:xfrm>
            <a:off x="1610028" y="3358930"/>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74" name="Google Shape;274;p39"/>
          <p:cNvSpPr txBox="1"/>
          <p:nvPr>
            <p:ph type="subTitle" idx="2"/>
          </p:nvPr>
        </p:nvSpPr>
        <p:spPr>
          <a:xfrm>
            <a:off x="5149872" y="3358930"/>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75" name="Google Shape;275;p39"/>
          <p:cNvSpPr txBox="1"/>
          <p:nvPr>
            <p:ph type="title" hasCustomPrompt="1"/>
          </p:nvPr>
        </p:nvSpPr>
        <p:spPr>
          <a:xfrm>
            <a:off x="2150628" y="1955636"/>
            <a:ext cx="1302900" cy="52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27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76" name="Google Shape;276;p39"/>
          <p:cNvSpPr txBox="1"/>
          <p:nvPr>
            <p:ph type="title" idx="3" hasCustomPrompt="1"/>
          </p:nvPr>
        </p:nvSpPr>
        <p:spPr>
          <a:xfrm>
            <a:off x="5692722" y="1955636"/>
            <a:ext cx="1298400" cy="52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27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77" name="Google Shape;277;p39"/>
          <p:cNvSpPr txBox="1"/>
          <p:nvPr>
            <p:ph type="title" idx="4"/>
          </p:nvPr>
        </p:nvSpPr>
        <p:spPr>
          <a:xfrm>
            <a:off x="728375" y="530525"/>
            <a:ext cx="7687200" cy="463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600"/>
              <a:buFont typeface="Montserrat ExtraBold"/>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8" name="Google Shape;278;p39"/>
          <p:cNvSpPr txBox="1"/>
          <p:nvPr>
            <p:ph type="subTitle" idx="5"/>
          </p:nvPr>
        </p:nvSpPr>
        <p:spPr>
          <a:xfrm>
            <a:off x="1610028" y="2859897"/>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700" b="1"/>
            </a:lvl1pPr>
            <a:lvl2pPr lvl="1" rtl="0">
              <a:spcBef>
                <a:spcPts val="0"/>
              </a:spcBef>
              <a:spcAft>
                <a:spcPts val="0"/>
              </a:spcAft>
              <a:buSzPts val="1400"/>
              <a:buNone/>
              <a:defRPr b="1"/>
            </a:lvl2pPr>
            <a:lvl3pPr lvl="2" rtl="0">
              <a:spcBef>
                <a:spcPts val="1600"/>
              </a:spcBef>
              <a:spcAft>
                <a:spcPts val="0"/>
              </a:spcAft>
              <a:buSzPts val="1400"/>
              <a:buNone/>
              <a:defRPr b="1"/>
            </a:lvl3pPr>
            <a:lvl4pPr lvl="3" rtl="0">
              <a:spcBef>
                <a:spcPts val="1600"/>
              </a:spcBef>
              <a:spcAft>
                <a:spcPts val="0"/>
              </a:spcAft>
              <a:buSzPts val="1400"/>
              <a:buNone/>
              <a:defRPr b="1"/>
            </a:lvl4pPr>
            <a:lvl5pPr lvl="4" rtl="0">
              <a:spcBef>
                <a:spcPts val="1600"/>
              </a:spcBef>
              <a:spcAft>
                <a:spcPts val="0"/>
              </a:spcAft>
              <a:buSzPts val="1400"/>
              <a:buNone/>
              <a:defRPr b="1"/>
            </a:lvl5pPr>
            <a:lvl6pPr lvl="5" rtl="0">
              <a:spcBef>
                <a:spcPts val="1600"/>
              </a:spcBef>
              <a:spcAft>
                <a:spcPts val="0"/>
              </a:spcAft>
              <a:buSzPts val="1400"/>
              <a:buNone/>
              <a:defRPr b="1"/>
            </a:lvl6pPr>
            <a:lvl7pPr lvl="6" rtl="0">
              <a:spcBef>
                <a:spcPts val="1600"/>
              </a:spcBef>
              <a:spcAft>
                <a:spcPts val="0"/>
              </a:spcAft>
              <a:buSzPts val="1400"/>
              <a:buNone/>
              <a:defRPr b="1"/>
            </a:lvl7pPr>
            <a:lvl8pPr lvl="7" rtl="0">
              <a:spcBef>
                <a:spcPts val="1600"/>
              </a:spcBef>
              <a:spcAft>
                <a:spcPts val="0"/>
              </a:spcAft>
              <a:buSzPts val="1400"/>
              <a:buNone/>
              <a:defRPr b="1"/>
            </a:lvl8pPr>
            <a:lvl9pPr lvl="8" rtl="0">
              <a:spcBef>
                <a:spcPts val="1600"/>
              </a:spcBef>
              <a:spcAft>
                <a:spcPts val="1600"/>
              </a:spcAft>
              <a:buSzPts val="1400"/>
              <a:buNone/>
              <a:defRPr b="1"/>
            </a:lvl9pPr>
          </a:lstStyle>
          <a:p/>
        </p:txBody>
      </p:sp>
      <p:sp>
        <p:nvSpPr>
          <p:cNvPr id="279" name="Google Shape;279;p39"/>
          <p:cNvSpPr txBox="1"/>
          <p:nvPr>
            <p:ph type="subTitle" idx="6"/>
          </p:nvPr>
        </p:nvSpPr>
        <p:spPr>
          <a:xfrm>
            <a:off x="5149872" y="2859897"/>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700" b="1"/>
            </a:lvl1pPr>
            <a:lvl2pPr lvl="1" rtl="0">
              <a:spcBef>
                <a:spcPts val="0"/>
              </a:spcBef>
              <a:spcAft>
                <a:spcPts val="0"/>
              </a:spcAft>
              <a:buSzPts val="1400"/>
              <a:buNone/>
              <a:defRPr b="1"/>
            </a:lvl2pPr>
            <a:lvl3pPr lvl="2" rtl="0">
              <a:spcBef>
                <a:spcPts val="1600"/>
              </a:spcBef>
              <a:spcAft>
                <a:spcPts val="0"/>
              </a:spcAft>
              <a:buSzPts val="1400"/>
              <a:buNone/>
              <a:defRPr b="1"/>
            </a:lvl3pPr>
            <a:lvl4pPr lvl="3" rtl="0">
              <a:spcBef>
                <a:spcPts val="1600"/>
              </a:spcBef>
              <a:spcAft>
                <a:spcPts val="0"/>
              </a:spcAft>
              <a:buSzPts val="1400"/>
              <a:buNone/>
              <a:defRPr b="1"/>
            </a:lvl4pPr>
            <a:lvl5pPr lvl="4" rtl="0">
              <a:spcBef>
                <a:spcPts val="1600"/>
              </a:spcBef>
              <a:spcAft>
                <a:spcPts val="0"/>
              </a:spcAft>
              <a:buSzPts val="1400"/>
              <a:buNone/>
              <a:defRPr b="1"/>
            </a:lvl5pPr>
            <a:lvl6pPr lvl="5" rtl="0">
              <a:spcBef>
                <a:spcPts val="1600"/>
              </a:spcBef>
              <a:spcAft>
                <a:spcPts val="0"/>
              </a:spcAft>
              <a:buSzPts val="1400"/>
              <a:buNone/>
              <a:defRPr b="1"/>
            </a:lvl6pPr>
            <a:lvl7pPr lvl="6" rtl="0">
              <a:spcBef>
                <a:spcPts val="1600"/>
              </a:spcBef>
              <a:spcAft>
                <a:spcPts val="0"/>
              </a:spcAft>
              <a:buSzPts val="1400"/>
              <a:buNone/>
              <a:defRPr b="1"/>
            </a:lvl7pPr>
            <a:lvl8pPr lvl="7" rtl="0">
              <a:spcBef>
                <a:spcPts val="1600"/>
              </a:spcBef>
              <a:spcAft>
                <a:spcPts val="0"/>
              </a:spcAft>
              <a:buSzPts val="1400"/>
              <a:buNone/>
              <a:defRPr b="1"/>
            </a:lvl8pPr>
            <a:lvl9pPr lvl="8" rtl="0">
              <a:spcBef>
                <a:spcPts val="1600"/>
              </a:spcBef>
              <a:spcAft>
                <a:spcPts val="1600"/>
              </a:spcAft>
              <a:buSzPts val="1400"/>
              <a:buNone/>
              <a:defRPr b="1"/>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1">
  <p:cSld name="CUSTOM_2">
    <p:bg>
      <p:bgPr>
        <a:solidFill>
          <a:schemeClr val="lt1"/>
        </a:solidFill>
        <a:effectLst/>
      </p:bgPr>
    </p:bg>
    <p:spTree>
      <p:nvGrpSpPr>
        <p:cNvPr id="280" name="Shape 280"/>
        <p:cNvGrpSpPr/>
        <p:nvPr/>
      </p:nvGrpSpPr>
      <p:grpSpPr>
        <a:xfrm>
          <a:off x="0" y="0"/>
          <a:ext cx="0" cy="0"/>
          <a:chOff x="0" y="0"/>
          <a:chExt cx="0" cy="0"/>
        </a:xfrm>
      </p:grpSpPr>
      <p:sp>
        <p:nvSpPr>
          <p:cNvPr id="281" name="Google Shape;281;p40"/>
          <p:cNvSpPr/>
          <p:nvPr/>
        </p:nvSpPr>
        <p:spPr>
          <a:xfrm rot="9136852">
            <a:off x="1710037" y="1050495"/>
            <a:ext cx="9823463" cy="7954204"/>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40"/>
          <p:cNvSpPr txBox="1"/>
          <p:nvPr>
            <p:ph type="title"/>
          </p:nvPr>
        </p:nvSpPr>
        <p:spPr>
          <a:xfrm flipH="1">
            <a:off x="4203150" y="2487163"/>
            <a:ext cx="4207500" cy="104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283" name="Google Shape;283;p40"/>
          <p:cNvSpPr txBox="1"/>
          <p:nvPr>
            <p:ph type="title" idx="2" hasCustomPrompt="1"/>
          </p:nvPr>
        </p:nvSpPr>
        <p:spPr>
          <a:xfrm flipH="1">
            <a:off x="7043250" y="1388138"/>
            <a:ext cx="1367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6000"/>
              <a:buNone/>
              <a:defRPr sz="6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84" name="Google Shape;284;p40"/>
          <p:cNvSpPr txBox="1"/>
          <p:nvPr>
            <p:ph type="subTitle" idx="1"/>
          </p:nvPr>
        </p:nvSpPr>
        <p:spPr>
          <a:xfrm flipH="1">
            <a:off x="3704850" y="3400763"/>
            <a:ext cx="4705800" cy="416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chemeClr val="lt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solidFill>
          <a:schemeClr val="accent3"/>
        </a:solidFill>
        <a:effectLst/>
      </p:bgPr>
    </p:bg>
    <p:spTree>
      <p:nvGrpSpPr>
        <p:cNvPr id="22" name="Shape 22"/>
        <p:cNvGrpSpPr/>
        <p:nvPr/>
      </p:nvGrpSpPr>
      <p:grpSpPr>
        <a:xfrm>
          <a:off x="0" y="0"/>
          <a:ext cx="0" cy="0"/>
          <a:chOff x="0" y="0"/>
          <a:chExt cx="0" cy="0"/>
        </a:xfrm>
      </p:grpSpPr>
      <p:sp>
        <p:nvSpPr>
          <p:cNvPr id="23" name="Google Shape;23;p5"/>
          <p:cNvSpPr/>
          <p:nvPr/>
        </p:nvSpPr>
        <p:spPr>
          <a:xfrm rot="-5400072" flipH="1">
            <a:off x="5044603" y="1191726"/>
            <a:ext cx="5136966" cy="2753514"/>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4" name="Google Shape;24;p5"/>
          <p:cNvSpPr/>
          <p:nvPr/>
        </p:nvSpPr>
        <p:spPr>
          <a:xfrm rot="-5400000">
            <a:off x="1521963" y="-1545005"/>
            <a:ext cx="5182542" cy="8226468"/>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 name="Google Shape;25;p5"/>
          <p:cNvSpPr txBox="1"/>
          <p:nvPr>
            <p:ph type="subTitle" idx="1"/>
          </p:nvPr>
        </p:nvSpPr>
        <p:spPr>
          <a:xfrm>
            <a:off x="719988" y="2684125"/>
            <a:ext cx="2621700" cy="713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500"/>
              <a:buFont typeface="Bebas Neue" panose="020B0606020202050201"/>
              <a:buNone/>
              <a:defRPr sz="2700" b="1">
                <a:latin typeface="Poppins" panose="00000500000000000000"/>
                <a:ea typeface="Poppins" panose="00000500000000000000"/>
                <a:cs typeface="Poppins" panose="00000500000000000000"/>
                <a:sym typeface="Poppins" panose="00000500000000000000"/>
              </a:defRPr>
            </a:lvl1pPr>
            <a:lvl2pPr lvl="1"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2pPr>
            <a:lvl3pPr lvl="2"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3pPr>
            <a:lvl4pPr lvl="3"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4pPr>
            <a:lvl5pPr lvl="4"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5pPr>
            <a:lvl6pPr lvl="5"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6pPr>
            <a:lvl7pPr lvl="6"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7pPr>
            <a:lvl8pPr lvl="7"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8pPr>
            <a:lvl9pPr lvl="8"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9pPr>
          </a:lstStyle>
          <a:p/>
        </p:txBody>
      </p:sp>
      <p:sp>
        <p:nvSpPr>
          <p:cNvPr id="26" name="Google Shape;26;p5"/>
          <p:cNvSpPr txBox="1"/>
          <p:nvPr>
            <p:ph type="subTitle" idx="2"/>
          </p:nvPr>
        </p:nvSpPr>
        <p:spPr>
          <a:xfrm>
            <a:off x="3898763" y="2684125"/>
            <a:ext cx="26217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panose="020B0606020202050201"/>
              <a:buNone/>
              <a:defRPr sz="2700" b="1">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9pPr>
          </a:lstStyle>
          <a:p/>
        </p:txBody>
      </p:sp>
      <p:sp>
        <p:nvSpPr>
          <p:cNvPr id="27" name="Google Shape;27;p5"/>
          <p:cNvSpPr txBox="1"/>
          <p:nvPr>
            <p:ph type="subTitle" idx="3"/>
          </p:nvPr>
        </p:nvSpPr>
        <p:spPr>
          <a:xfrm>
            <a:off x="720150" y="3602950"/>
            <a:ext cx="26217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8" name="Google Shape;28;p5"/>
          <p:cNvSpPr txBox="1"/>
          <p:nvPr>
            <p:ph type="subTitle" idx="4"/>
          </p:nvPr>
        </p:nvSpPr>
        <p:spPr>
          <a:xfrm>
            <a:off x="3898925" y="3602950"/>
            <a:ext cx="26217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9" name="Google Shape;29;p5"/>
          <p:cNvSpPr txBox="1"/>
          <p:nvPr>
            <p:ph type="title"/>
          </p:nvPr>
        </p:nvSpPr>
        <p:spPr>
          <a:xfrm>
            <a:off x="720000" y="535000"/>
            <a:ext cx="58005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2">
  <p:cSld name="CUSTOM_2_1">
    <p:bg>
      <p:bgPr>
        <a:solidFill>
          <a:schemeClr val="lt1"/>
        </a:solidFill>
        <a:effectLst/>
      </p:bgPr>
    </p:bg>
    <p:spTree>
      <p:nvGrpSpPr>
        <p:cNvPr id="285" name="Shape 285"/>
        <p:cNvGrpSpPr/>
        <p:nvPr/>
      </p:nvGrpSpPr>
      <p:grpSpPr>
        <a:xfrm>
          <a:off x="0" y="0"/>
          <a:ext cx="0" cy="0"/>
          <a:chOff x="0" y="0"/>
          <a:chExt cx="0" cy="0"/>
        </a:xfrm>
      </p:grpSpPr>
      <p:sp>
        <p:nvSpPr>
          <p:cNvPr id="286" name="Google Shape;286;p41"/>
          <p:cNvSpPr/>
          <p:nvPr/>
        </p:nvSpPr>
        <p:spPr>
          <a:xfrm rot="10279750">
            <a:off x="2519167" y="3162263"/>
            <a:ext cx="7507675" cy="7424074"/>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87" name="Google Shape;287;p41"/>
          <p:cNvSpPr/>
          <p:nvPr/>
        </p:nvSpPr>
        <p:spPr>
          <a:xfrm rot="-1140831" flipH="1">
            <a:off x="-1557482" y="-4164280"/>
            <a:ext cx="10945135" cy="9093778"/>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88" name="Google Shape;288;p41"/>
          <p:cNvSpPr txBox="1"/>
          <p:nvPr>
            <p:ph type="title"/>
          </p:nvPr>
        </p:nvSpPr>
        <p:spPr>
          <a:xfrm flipH="1">
            <a:off x="2002500" y="1877563"/>
            <a:ext cx="5139000" cy="72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289" name="Google Shape;289;p41"/>
          <p:cNvSpPr txBox="1"/>
          <p:nvPr>
            <p:ph type="title" idx="2" hasCustomPrompt="1"/>
          </p:nvPr>
        </p:nvSpPr>
        <p:spPr>
          <a:xfrm flipH="1">
            <a:off x="3848854" y="626138"/>
            <a:ext cx="14463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6000"/>
              <a:buNone/>
              <a:defRPr sz="6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90" name="Google Shape;290;p41"/>
          <p:cNvSpPr txBox="1"/>
          <p:nvPr>
            <p:ph type="subTitle" idx="1"/>
          </p:nvPr>
        </p:nvSpPr>
        <p:spPr>
          <a:xfrm flipH="1">
            <a:off x="2002350" y="2638763"/>
            <a:ext cx="5139000" cy="41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Numbers and text">
  <p:cSld name="BLANK_1_1_1_1_1_1_3">
    <p:bg>
      <p:bgPr>
        <a:solidFill>
          <a:schemeClr val="accent3"/>
        </a:solidFill>
        <a:effectLst/>
      </p:bgPr>
    </p:bg>
    <p:spTree>
      <p:nvGrpSpPr>
        <p:cNvPr id="291" name="Shape 291"/>
        <p:cNvGrpSpPr/>
        <p:nvPr/>
      </p:nvGrpSpPr>
      <p:grpSpPr>
        <a:xfrm>
          <a:off x="0" y="0"/>
          <a:ext cx="0" cy="0"/>
          <a:chOff x="0" y="0"/>
          <a:chExt cx="0" cy="0"/>
        </a:xfrm>
      </p:grpSpPr>
      <p:sp>
        <p:nvSpPr>
          <p:cNvPr id="292" name="Google Shape;292;p42"/>
          <p:cNvSpPr/>
          <p:nvPr/>
        </p:nvSpPr>
        <p:spPr>
          <a:xfrm rot="2699923" flipH="1">
            <a:off x="-798094" y="872280"/>
            <a:ext cx="5136977" cy="4033886"/>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3" name="Google Shape;293;p42"/>
          <p:cNvSpPr/>
          <p:nvPr/>
        </p:nvSpPr>
        <p:spPr>
          <a:xfrm rot="-9154638" flipH="1">
            <a:off x="4119374" y="-730832"/>
            <a:ext cx="5136988" cy="5079749"/>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4" name="Google Shape;294;p42"/>
          <p:cNvSpPr/>
          <p:nvPr/>
        </p:nvSpPr>
        <p:spPr>
          <a:xfrm rot="-7121299">
            <a:off x="2460957" y="-339764"/>
            <a:ext cx="7043532" cy="7068136"/>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5" name="Google Shape;295;p42"/>
          <p:cNvSpPr/>
          <p:nvPr/>
        </p:nvSpPr>
        <p:spPr>
          <a:xfrm rot="4406594">
            <a:off x="183526" y="-1446441"/>
            <a:ext cx="6720692" cy="6705672"/>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6" name="Google Shape;296;p42"/>
          <p:cNvSpPr txBox="1"/>
          <p:nvPr>
            <p:ph type="title" hasCustomPrompt="1"/>
          </p:nvPr>
        </p:nvSpPr>
        <p:spPr>
          <a:xfrm>
            <a:off x="1284000" y="540000"/>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97" name="Google Shape;297;p42"/>
          <p:cNvSpPr txBox="1"/>
          <p:nvPr>
            <p:ph type="subTitle" idx="1"/>
          </p:nvPr>
        </p:nvSpPr>
        <p:spPr>
          <a:xfrm>
            <a:off x="1284000" y="1246025"/>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98" name="Google Shape;298;p42"/>
          <p:cNvSpPr txBox="1"/>
          <p:nvPr>
            <p:ph type="title" idx="2" hasCustomPrompt="1"/>
          </p:nvPr>
        </p:nvSpPr>
        <p:spPr>
          <a:xfrm>
            <a:off x="1284000" y="199613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99" name="Google Shape;299;p42"/>
          <p:cNvSpPr txBox="1"/>
          <p:nvPr>
            <p:ph type="subTitle" idx="3"/>
          </p:nvPr>
        </p:nvSpPr>
        <p:spPr>
          <a:xfrm>
            <a:off x="1284000" y="2702163"/>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00" name="Google Shape;300;p42"/>
          <p:cNvSpPr txBox="1"/>
          <p:nvPr>
            <p:ph type="title" idx="4" hasCustomPrompt="1"/>
          </p:nvPr>
        </p:nvSpPr>
        <p:spPr>
          <a:xfrm>
            <a:off x="1284000" y="345228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01" name="Google Shape;301;p42"/>
          <p:cNvSpPr txBox="1"/>
          <p:nvPr>
            <p:ph type="subTitle" idx="5"/>
          </p:nvPr>
        </p:nvSpPr>
        <p:spPr>
          <a:xfrm>
            <a:off x="1284000" y="4158313"/>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Numbers and text 3">
  <p:cSld name="BLANK_1_1_1_1_1_1_3_1">
    <p:bg>
      <p:bgPr>
        <a:solidFill>
          <a:schemeClr val="dk2"/>
        </a:solidFill>
        <a:effectLst/>
      </p:bgPr>
    </p:bg>
    <p:spTree>
      <p:nvGrpSpPr>
        <p:cNvPr id="302" name="Shape 302"/>
        <p:cNvGrpSpPr/>
        <p:nvPr/>
      </p:nvGrpSpPr>
      <p:grpSpPr>
        <a:xfrm>
          <a:off x="0" y="0"/>
          <a:ext cx="0" cy="0"/>
          <a:chOff x="0" y="0"/>
          <a:chExt cx="0" cy="0"/>
        </a:xfrm>
      </p:grpSpPr>
      <p:sp>
        <p:nvSpPr>
          <p:cNvPr id="303" name="Google Shape;303;p43"/>
          <p:cNvSpPr/>
          <p:nvPr/>
        </p:nvSpPr>
        <p:spPr>
          <a:xfrm rot="-5400036" flipH="1">
            <a:off x="4762490" y="876312"/>
            <a:ext cx="5143500" cy="3390876"/>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43"/>
          <p:cNvSpPr/>
          <p:nvPr/>
        </p:nvSpPr>
        <p:spPr>
          <a:xfrm rot="-5400036" flipH="1">
            <a:off x="4131387" y="440613"/>
            <a:ext cx="5143500" cy="426227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43"/>
          <p:cNvSpPr/>
          <p:nvPr/>
        </p:nvSpPr>
        <p:spPr>
          <a:xfrm rot="5400036">
            <a:off x="-723912" y="876312"/>
            <a:ext cx="5143500" cy="3390876"/>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43"/>
          <p:cNvSpPr/>
          <p:nvPr/>
        </p:nvSpPr>
        <p:spPr>
          <a:xfrm rot="5400036">
            <a:off x="-92809" y="440613"/>
            <a:ext cx="5143500" cy="426227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43"/>
          <p:cNvSpPr txBox="1"/>
          <p:nvPr>
            <p:ph type="title" hasCustomPrompt="1"/>
          </p:nvPr>
        </p:nvSpPr>
        <p:spPr>
          <a:xfrm>
            <a:off x="1541202" y="949328"/>
            <a:ext cx="60615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0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08" name="Google Shape;308;p43"/>
          <p:cNvSpPr txBox="1"/>
          <p:nvPr>
            <p:ph type="subTitle" idx="1"/>
          </p:nvPr>
        </p:nvSpPr>
        <p:spPr>
          <a:xfrm>
            <a:off x="2459700" y="1731559"/>
            <a:ext cx="42246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09" name="Google Shape;309;p43"/>
          <p:cNvSpPr txBox="1"/>
          <p:nvPr>
            <p:ph type="title" idx="2" hasCustomPrompt="1"/>
          </p:nvPr>
        </p:nvSpPr>
        <p:spPr>
          <a:xfrm>
            <a:off x="1539050" y="2966749"/>
            <a:ext cx="606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000">
                <a:solidFill>
                  <a:schemeClr val="dk2"/>
                </a:solidFill>
                <a:latin typeface="Montserrat ExtraBold"/>
                <a:ea typeface="Montserrat ExtraBold"/>
                <a:cs typeface="Montserrat ExtraBold"/>
                <a:sym typeface="Montserrat ExtraBold"/>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10" name="Google Shape;310;p43"/>
          <p:cNvSpPr txBox="1"/>
          <p:nvPr>
            <p:ph type="subTitle" idx="3"/>
          </p:nvPr>
        </p:nvSpPr>
        <p:spPr>
          <a:xfrm>
            <a:off x="2458200" y="3748972"/>
            <a:ext cx="42276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lt1"/>
        </a:solidFill>
        <a:effectLst/>
      </p:bgPr>
    </p:bg>
    <p:spTree>
      <p:nvGrpSpPr>
        <p:cNvPr id="311" name="Shape 311"/>
        <p:cNvGrpSpPr/>
        <p:nvPr/>
      </p:nvGrpSpPr>
      <p:grpSpPr>
        <a:xfrm>
          <a:off x="0" y="0"/>
          <a:ext cx="0" cy="0"/>
          <a:chOff x="0" y="0"/>
          <a:chExt cx="0" cy="0"/>
        </a:xfrm>
      </p:grpSpPr>
      <p:sp>
        <p:nvSpPr>
          <p:cNvPr id="312" name="Google Shape;312;p44"/>
          <p:cNvSpPr/>
          <p:nvPr/>
        </p:nvSpPr>
        <p:spPr>
          <a:xfrm rot="-5096909">
            <a:off x="-3030721" y="-954161"/>
            <a:ext cx="9823495" cy="7954192"/>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44"/>
          <p:cNvSpPr txBox="1"/>
          <p:nvPr>
            <p:ph type="ctrTitle"/>
          </p:nvPr>
        </p:nvSpPr>
        <p:spPr>
          <a:xfrm>
            <a:off x="748675" y="669825"/>
            <a:ext cx="4284000" cy="9978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314" name="Google Shape;314;p44"/>
          <p:cNvSpPr txBox="1"/>
          <p:nvPr>
            <p:ph type="subTitle" idx="1"/>
          </p:nvPr>
        </p:nvSpPr>
        <p:spPr>
          <a:xfrm>
            <a:off x="748675" y="1704550"/>
            <a:ext cx="4293900" cy="182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315" name="Google Shape;315;p44"/>
          <p:cNvSpPr txBox="1"/>
          <p:nvPr/>
        </p:nvSpPr>
        <p:spPr>
          <a:xfrm>
            <a:off x="748675" y="4131300"/>
            <a:ext cx="4008300" cy="45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300"/>
              </a:spcBef>
              <a:spcAft>
                <a:spcPts val="0"/>
              </a:spcAft>
              <a:buNone/>
            </a:pPr>
            <a:r>
              <a:rPr lang="en-GB" sz="1100">
                <a:solidFill>
                  <a:schemeClr val="lt1"/>
                </a:solidFill>
                <a:latin typeface="Poppins" panose="00000500000000000000"/>
                <a:ea typeface="Poppins" panose="00000500000000000000"/>
                <a:cs typeface="Poppins" panose="00000500000000000000"/>
                <a:sym typeface="Poppins" panose="00000500000000000000"/>
              </a:rPr>
              <a:t>CREDITS: This presentation template was created by </a:t>
            </a:r>
            <a:r>
              <a:rPr lang="en-GB" sz="1100">
                <a:solidFill>
                  <a:schemeClr val="lt1"/>
                </a:solidFill>
                <a:uFill>
                  <a:noFill/>
                </a:uFill>
                <a:latin typeface="Poppins" panose="00000500000000000000"/>
                <a:ea typeface="Poppins" panose="00000500000000000000"/>
                <a:cs typeface="Poppins" panose="00000500000000000000"/>
                <a:sym typeface="Poppins" panose="00000500000000000000"/>
                <a:hlinkClick r:id="rId2"/>
              </a:rPr>
              <a:t>Slidesgo</a:t>
            </a:r>
            <a:r>
              <a:rPr lang="en-GB" sz="1100">
                <a:solidFill>
                  <a:schemeClr val="lt1"/>
                </a:solidFill>
                <a:latin typeface="Poppins" panose="00000500000000000000"/>
                <a:ea typeface="Poppins" panose="00000500000000000000"/>
                <a:cs typeface="Poppins" panose="00000500000000000000"/>
                <a:sym typeface="Poppins" panose="00000500000000000000"/>
              </a:rPr>
              <a:t>, including icons by </a:t>
            </a:r>
            <a:r>
              <a:rPr lang="en-GB" sz="1100">
                <a:solidFill>
                  <a:schemeClr val="lt1"/>
                </a:solidFill>
                <a:uFill>
                  <a:noFill/>
                </a:uFill>
                <a:latin typeface="Poppins" panose="00000500000000000000"/>
                <a:ea typeface="Poppins" panose="00000500000000000000"/>
                <a:cs typeface="Poppins" panose="00000500000000000000"/>
                <a:sym typeface="Poppins" panose="00000500000000000000"/>
                <a:hlinkClick r:id="rId3"/>
              </a:rPr>
              <a:t>Flaticon</a:t>
            </a:r>
            <a:r>
              <a:rPr lang="en-GB" sz="1100">
                <a:solidFill>
                  <a:schemeClr val="lt1"/>
                </a:solidFill>
                <a:latin typeface="Poppins" panose="00000500000000000000"/>
                <a:ea typeface="Poppins" panose="00000500000000000000"/>
                <a:cs typeface="Poppins" panose="00000500000000000000"/>
                <a:sym typeface="Poppins" panose="00000500000000000000"/>
              </a:rPr>
              <a:t>, infographics &amp; images by </a:t>
            </a:r>
            <a:r>
              <a:rPr lang="en-GB" sz="1100">
                <a:solidFill>
                  <a:schemeClr val="lt1"/>
                </a:solidFill>
                <a:uFill>
                  <a:noFill/>
                </a:uFill>
                <a:latin typeface="Poppins" panose="00000500000000000000"/>
                <a:ea typeface="Poppins" panose="00000500000000000000"/>
                <a:cs typeface="Poppins" panose="00000500000000000000"/>
                <a:sym typeface="Poppins" panose="00000500000000000000"/>
                <a:hlinkClick r:id="rId4"/>
              </a:rPr>
              <a:t>Freepik</a:t>
            </a:r>
            <a:r>
              <a:rPr lang="en-GB" sz="1000">
                <a:solidFill>
                  <a:schemeClr val="lt1"/>
                </a:solidFill>
                <a:latin typeface="Anaheim"/>
                <a:ea typeface="Anaheim"/>
                <a:cs typeface="Anaheim"/>
                <a:sym typeface="Anaheim"/>
              </a:rPr>
              <a:t>,</a:t>
            </a:r>
            <a:r>
              <a:rPr lang="en-GB" sz="1000">
                <a:solidFill>
                  <a:srgbClr val="434343"/>
                </a:solidFill>
                <a:latin typeface="Anaheim"/>
                <a:ea typeface="Anaheim"/>
                <a:cs typeface="Anaheim"/>
                <a:sym typeface="Anaheim"/>
              </a:rPr>
              <a:t> </a:t>
            </a:r>
            <a:r>
              <a:rPr lang="en-GB" sz="1100">
                <a:solidFill>
                  <a:schemeClr val="lt1"/>
                </a:solidFill>
                <a:latin typeface="Poppins" panose="00000500000000000000"/>
                <a:ea typeface="Poppins" panose="00000500000000000000"/>
                <a:cs typeface="Poppins" panose="00000500000000000000"/>
                <a:sym typeface="Poppins" panose="00000500000000000000"/>
              </a:rPr>
              <a:t>and illustrations by </a:t>
            </a:r>
            <a:r>
              <a:rPr lang="en-GB" sz="1100">
                <a:solidFill>
                  <a:schemeClr val="lt1"/>
                </a:solidFill>
                <a:uFill>
                  <a:noFill/>
                </a:uFill>
                <a:latin typeface="Poppins" panose="00000500000000000000"/>
                <a:ea typeface="Poppins" panose="00000500000000000000"/>
                <a:cs typeface="Poppins" panose="00000500000000000000"/>
                <a:sym typeface="Poppins" panose="00000500000000000000"/>
                <a:hlinkClick r:id="rId5"/>
              </a:rPr>
              <a:t>Storyset</a:t>
            </a:r>
            <a:endParaRPr sz="1100">
              <a:solidFill>
                <a:schemeClr val="lt1"/>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ackground 1">
  <p:cSld name="BLANK_1_1_1_1_1_1_1">
    <p:bg>
      <p:bgPr>
        <a:solidFill>
          <a:schemeClr val="accent3"/>
        </a:solidFill>
        <a:effectLst/>
      </p:bgPr>
    </p:bg>
    <p:spTree>
      <p:nvGrpSpPr>
        <p:cNvPr id="316" name="Shape 316"/>
        <p:cNvGrpSpPr/>
        <p:nvPr/>
      </p:nvGrpSpPr>
      <p:grpSpPr>
        <a:xfrm>
          <a:off x="0" y="0"/>
          <a:ext cx="0" cy="0"/>
          <a:chOff x="0" y="0"/>
          <a:chExt cx="0" cy="0"/>
        </a:xfrm>
      </p:grpSpPr>
      <p:sp>
        <p:nvSpPr>
          <p:cNvPr id="317" name="Google Shape;317;p45"/>
          <p:cNvSpPr/>
          <p:nvPr/>
        </p:nvSpPr>
        <p:spPr>
          <a:xfrm rot="5400000" flipH="1">
            <a:off x="751888" y="-1428763"/>
            <a:ext cx="6573420" cy="7467606"/>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45"/>
          <p:cNvSpPr/>
          <p:nvPr/>
        </p:nvSpPr>
        <p:spPr>
          <a:xfrm rot="5400000" flipH="1">
            <a:off x="1947638" y="-2138020"/>
            <a:ext cx="6573420" cy="903852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ackground 2">
  <p:cSld name="BLANK_1_1_1_1_1_1_1_1">
    <p:bg>
      <p:bgPr>
        <a:solidFill>
          <a:schemeClr val="dk2"/>
        </a:solidFill>
        <a:effectLst/>
      </p:bgPr>
    </p:bg>
    <p:spTree>
      <p:nvGrpSpPr>
        <p:cNvPr id="319" name="Shape 319"/>
        <p:cNvGrpSpPr/>
        <p:nvPr/>
      </p:nvGrpSpPr>
      <p:grpSpPr>
        <a:xfrm>
          <a:off x="0" y="0"/>
          <a:ext cx="0" cy="0"/>
          <a:chOff x="0" y="0"/>
          <a:chExt cx="0" cy="0"/>
        </a:xfrm>
      </p:grpSpPr>
      <p:sp>
        <p:nvSpPr>
          <p:cNvPr id="320" name="Google Shape;320;p46"/>
          <p:cNvSpPr/>
          <p:nvPr/>
        </p:nvSpPr>
        <p:spPr>
          <a:xfrm rot="9054688" flipH="1">
            <a:off x="-787722" y="-114650"/>
            <a:ext cx="11007140" cy="6335133"/>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46"/>
          <p:cNvSpPr/>
          <p:nvPr/>
        </p:nvSpPr>
        <p:spPr>
          <a:xfrm rot="9054688" flipH="1">
            <a:off x="-338445" y="149913"/>
            <a:ext cx="11007140" cy="824864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solidFill>
          <a:schemeClr val="accent3"/>
        </a:solidFill>
        <a:effectLst/>
      </p:bgPr>
    </p:bg>
    <p:spTree>
      <p:nvGrpSpPr>
        <p:cNvPr id="30" name="Shape 30"/>
        <p:cNvGrpSpPr/>
        <p:nvPr/>
      </p:nvGrpSpPr>
      <p:grpSpPr>
        <a:xfrm>
          <a:off x="0" y="0"/>
          <a:ext cx="0" cy="0"/>
          <a:chOff x="0" y="0"/>
          <a:chExt cx="0" cy="0"/>
        </a:xfrm>
      </p:grpSpPr>
      <p:sp>
        <p:nvSpPr>
          <p:cNvPr id="31" name="Google Shape;31;p6"/>
          <p:cNvSpPr/>
          <p:nvPr/>
        </p:nvSpPr>
        <p:spPr>
          <a:xfrm rot="-486386" flipH="1">
            <a:off x="-1902568" y="-640257"/>
            <a:ext cx="12387502" cy="5960784"/>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6"/>
          <p:cNvSpPr/>
          <p:nvPr/>
        </p:nvSpPr>
        <p:spPr>
          <a:xfrm rot="-486381" flipH="1">
            <a:off x="-289330" y="-808575"/>
            <a:ext cx="10000337" cy="596078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6"/>
          <p:cNvSpPr txBox="1"/>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34" name="Shape 34"/>
        <p:cNvGrpSpPr/>
        <p:nvPr/>
      </p:nvGrpSpPr>
      <p:grpSpPr>
        <a:xfrm>
          <a:off x="0" y="0"/>
          <a:ext cx="0" cy="0"/>
          <a:chOff x="0" y="0"/>
          <a:chExt cx="0" cy="0"/>
        </a:xfrm>
      </p:grpSpPr>
      <p:sp>
        <p:nvSpPr>
          <p:cNvPr id="35" name="Google Shape;35;p7"/>
          <p:cNvSpPr/>
          <p:nvPr/>
        </p:nvSpPr>
        <p:spPr>
          <a:xfrm rot="-4705227">
            <a:off x="852381" y="-2410078"/>
            <a:ext cx="7062052" cy="988690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6" name="Google Shape;36;p7"/>
          <p:cNvSpPr/>
          <p:nvPr/>
        </p:nvSpPr>
        <p:spPr>
          <a:xfrm rot="5400000" flipH="1">
            <a:off x="9278336" y="-986958"/>
            <a:ext cx="5182542" cy="8226468"/>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7" name="Google Shape;37;p7"/>
          <p:cNvSpPr txBox="1"/>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 name="Google Shape;38;p7"/>
          <p:cNvSpPr txBox="1"/>
          <p:nvPr>
            <p:ph type="body" idx="1"/>
          </p:nvPr>
        </p:nvSpPr>
        <p:spPr>
          <a:xfrm>
            <a:off x="720000" y="1466850"/>
            <a:ext cx="5814300" cy="2316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accent3"/>
              </a:buClr>
              <a:buSzPts val="1200"/>
              <a:buFont typeface="Lato" panose="020F0502020204030203"/>
              <a:buChar char="●"/>
              <a:defRPr sz="1600">
                <a:solidFill>
                  <a:srgbClr val="434343"/>
                </a:solidFill>
                <a:latin typeface="Poppins" panose="00000500000000000000"/>
                <a:ea typeface="Poppins" panose="00000500000000000000"/>
                <a:cs typeface="Poppins" panose="00000500000000000000"/>
                <a:sym typeface="Poppins" panose="00000500000000000000"/>
              </a:defRPr>
            </a:lvl1pPr>
            <a:lvl2pPr marL="914400" lvl="1" indent="-304800" rtl="0">
              <a:lnSpc>
                <a:spcPct val="115000"/>
              </a:lnSpc>
              <a:spcBef>
                <a:spcPts val="0"/>
              </a:spcBef>
              <a:spcAft>
                <a:spcPts val="0"/>
              </a:spcAft>
              <a:buClr>
                <a:srgbClr val="000000"/>
              </a:buClr>
              <a:buSzPts val="1200"/>
              <a:buFont typeface="Arial" panose="020B0604020202020204"/>
              <a:buChar char="○"/>
              <a:defRPr>
                <a:solidFill>
                  <a:srgbClr val="434343"/>
                </a:solidFill>
              </a:defRPr>
            </a:lvl2pPr>
            <a:lvl3pPr marL="1371600" lvl="2" indent="-304800" rtl="0">
              <a:lnSpc>
                <a:spcPct val="115000"/>
              </a:lnSpc>
              <a:spcBef>
                <a:spcPts val="0"/>
              </a:spcBef>
              <a:spcAft>
                <a:spcPts val="0"/>
              </a:spcAft>
              <a:buClr>
                <a:srgbClr val="000000"/>
              </a:buClr>
              <a:buSzPts val="1200"/>
              <a:buFont typeface="Arial" panose="020B0604020202020204"/>
              <a:buChar char="■"/>
              <a:defRPr>
                <a:solidFill>
                  <a:srgbClr val="434343"/>
                </a:solidFill>
              </a:defRPr>
            </a:lvl3pPr>
            <a:lvl4pPr marL="1828800" lvl="3" indent="-304800" rtl="0">
              <a:lnSpc>
                <a:spcPct val="115000"/>
              </a:lnSpc>
              <a:spcBef>
                <a:spcPts val="0"/>
              </a:spcBef>
              <a:spcAft>
                <a:spcPts val="0"/>
              </a:spcAft>
              <a:buClr>
                <a:srgbClr val="000000"/>
              </a:buClr>
              <a:buSzPts val="1200"/>
              <a:buFont typeface="Arial" panose="020B0604020202020204"/>
              <a:buChar char="●"/>
              <a:defRPr>
                <a:solidFill>
                  <a:srgbClr val="434343"/>
                </a:solidFill>
              </a:defRPr>
            </a:lvl4pPr>
            <a:lvl5pPr marL="2286000" lvl="4" indent="-304800" rtl="0">
              <a:lnSpc>
                <a:spcPct val="115000"/>
              </a:lnSpc>
              <a:spcBef>
                <a:spcPts val="0"/>
              </a:spcBef>
              <a:spcAft>
                <a:spcPts val="0"/>
              </a:spcAft>
              <a:buClr>
                <a:srgbClr val="000000"/>
              </a:buClr>
              <a:buSzPts val="1200"/>
              <a:buFont typeface="Arial" panose="020B0604020202020204"/>
              <a:buChar char="○"/>
              <a:defRPr>
                <a:solidFill>
                  <a:srgbClr val="434343"/>
                </a:solidFill>
              </a:defRPr>
            </a:lvl5pPr>
            <a:lvl6pPr marL="2743200" lvl="5" indent="-304800" rtl="0">
              <a:lnSpc>
                <a:spcPct val="115000"/>
              </a:lnSpc>
              <a:spcBef>
                <a:spcPts val="0"/>
              </a:spcBef>
              <a:spcAft>
                <a:spcPts val="0"/>
              </a:spcAft>
              <a:buClr>
                <a:srgbClr val="000000"/>
              </a:buClr>
              <a:buSzPts val="1200"/>
              <a:buFont typeface="Arial" panose="020B0604020202020204"/>
              <a:buChar char="■"/>
              <a:defRPr>
                <a:solidFill>
                  <a:srgbClr val="434343"/>
                </a:solidFill>
              </a:defRPr>
            </a:lvl6pPr>
            <a:lvl7pPr marL="3200400" lvl="6" indent="-304800" rtl="0">
              <a:lnSpc>
                <a:spcPct val="115000"/>
              </a:lnSpc>
              <a:spcBef>
                <a:spcPts val="0"/>
              </a:spcBef>
              <a:spcAft>
                <a:spcPts val="0"/>
              </a:spcAft>
              <a:buClr>
                <a:srgbClr val="000000"/>
              </a:buClr>
              <a:buSzPts val="1200"/>
              <a:buFont typeface="Arial" panose="020B0604020202020204"/>
              <a:buChar char="●"/>
              <a:defRPr>
                <a:solidFill>
                  <a:srgbClr val="434343"/>
                </a:solidFill>
              </a:defRPr>
            </a:lvl7pPr>
            <a:lvl8pPr marL="3657600" lvl="7" indent="-304800" rtl="0">
              <a:lnSpc>
                <a:spcPct val="115000"/>
              </a:lnSpc>
              <a:spcBef>
                <a:spcPts val="0"/>
              </a:spcBef>
              <a:spcAft>
                <a:spcPts val="0"/>
              </a:spcAft>
              <a:buClr>
                <a:srgbClr val="000000"/>
              </a:buClr>
              <a:buSzPts val="1200"/>
              <a:buFont typeface="Arial" panose="020B0604020202020204"/>
              <a:buChar char="○"/>
              <a:defRPr>
                <a:solidFill>
                  <a:srgbClr val="434343"/>
                </a:solidFill>
              </a:defRPr>
            </a:lvl8pPr>
            <a:lvl9pPr marL="4114800" lvl="8" indent="-304800" rtl="0">
              <a:lnSpc>
                <a:spcPct val="115000"/>
              </a:lnSpc>
              <a:spcBef>
                <a:spcPts val="0"/>
              </a:spcBef>
              <a:spcAft>
                <a:spcPts val="0"/>
              </a:spcAft>
              <a:buClr>
                <a:srgbClr val="000000"/>
              </a:buClr>
              <a:buSzPts val="1200"/>
              <a:buFont typeface="Arial" panose="020B0604020202020204"/>
              <a:buChar char="■"/>
              <a:defRPr>
                <a:solidFill>
                  <a:srgbClr val="43434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39" name="Shape 39"/>
        <p:cNvGrpSpPr/>
        <p:nvPr/>
      </p:nvGrpSpPr>
      <p:grpSpPr>
        <a:xfrm>
          <a:off x="0" y="0"/>
          <a:ext cx="0" cy="0"/>
          <a:chOff x="0" y="0"/>
          <a:chExt cx="0" cy="0"/>
        </a:xfrm>
      </p:grpSpPr>
      <p:sp>
        <p:nvSpPr>
          <p:cNvPr id="40" name="Google Shape;40;p8"/>
          <p:cNvSpPr/>
          <p:nvPr/>
        </p:nvSpPr>
        <p:spPr>
          <a:xfrm rot="-98" flipH="1">
            <a:off x="-176787" y="-1092039"/>
            <a:ext cx="9497574" cy="5143230"/>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8"/>
          <p:cNvSpPr txBox="1"/>
          <p:nvPr>
            <p:ph type="title"/>
          </p:nvPr>
        </p:nvSpPr>
        <p:spPr>
          <a:xfrm>
            <a:off x="2061100" y="535000"/>
            <a:ext cx="6367800" cy="2017800"/>
          </a:xfrm>
          <a:prstGeom prst="rect">
            <a:avLst/>
          </a:prstGeom>
        </p:spPr>
        <p:txBody>
          <a:bodyPr spcFirstLastPara="1" wrap="square" lIns="91425" tIns="91425" rIns="91425" bIns="91425" anchor="ctr" anchorCtr="0">
            <a:noAutofit/>
          </a:bodyPr>
          <a:lstStyle>
            <a:lvl1pPr lvl="0" algn="r">
              <a:spcBef>
                <a:spcPts val="0"/>
              </a:spcBef>
              <a:spcAft>
                <a:spcPts val="0"/>
              </a:spcAft>
              <a:buSzPts val="6000"/>
              <a:buNone/>
              <a:defRPr sz="720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42" name="Shape 42"/>
        <p:cNvGrpSpPr/>
        <p:nvPr/>
      </p:nvGrpSpPr>
      <p:grpSpPr>
        <a:xfrm>
          <a:off x="0" y="0"/>
          <a:ext cx="0" cy="0"/>
          <a:chOff x="0" y="0"/>
          <a:chExt cx="0" cy="0"/>
        </a:xfrm>
      </p:grpSpPr>
      <p:sp>
        <p:nvSpPr>
          <p:cNvPr id="43" name="Google Shape;43;p9"/>
          <p:cNvSpPr/>
          <p:nvPr/>
        </p:nvSpPr>
        <p:spPr>
          <a:xfrm rot="-3699419">
            <a:off x="-1697087" y="-1354507"/>
            <a:ext cx="8621816" cy="6719964"/>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9"/>
          <p:cNvSpPr txBox="1"/>
          <p:nvPr>
            <p:ph type="subTitle" idx="1"/>
          </p:nvPr>
        </p:nvSpPr>
        <p:spPr>
          <a:xfrm>
            <a:off x="715100" y="894950"/>
            <a:ext cx="4066500" cy="87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4500">
                <a:solidFill>
                  <a:schemeClr val="lt1"/>
                </a:solidFill>
                <a:latin typeface="Montserrat ExtraBold"/>
                <a:ea typeface="Montserrat ExtraBold"/>
                <a:cs typeface="Montserrat ExtraBold"/>
                <a:sym typeface="Montserrat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 name="Google Shape;45;p9"/>
          <p:cNvSpPr txBox="1"/>
          <p:nvPr>
            <p:ph type="subTitle" idx="2"/>
          </p:nvPr>
        </p:nvSpPr>
        <p:spPr>
          <a:xfrm>
            <a:off x="715100" y="1690925"/>
            <a:ext cx="4066500" cy="127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lt1"/>
                </a:solidFill>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6" name="Shape 46"/>
        <p:cNvGrpSpPr/>
        <p:nvPr/>
      </p:nvGrpSpPr>
      <p:grpSpPr>
        <a:xfrm>
          <a:off x="0" y="0"/>
          <a:ext cx="0" cy="0"/>
          <a:chOff x="0" y="0"/>
          <a:chExt cx="0" cy="0"/>
        </a:xfrm>
      </p:grpSpPr>
      <p:sp>
        <p:nvSpPr>
          <p:cNvPr id="47" name="Google Shape;47;p10"/>
          <p:cNvSpPr/>
          <p:nvPr/>
        </p:nvSpPr>
        <p:spPr>
          <a:xfrm rot="10799942" flipH="1">
            <a:off x="-144703" y="2613951"/>
            <a:ext cx="9536346" cy="5292918"/>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10"/>
          <p:cNvSpPr txBox="1"/>
          <p:nvPr>
            <p:ph type="title"/>
          </p:nvPr>
        </p:nvSpPr>
        <p:spPr>
          <a:xfrm>
            <a:off x="724900" y="3657600"/>
            <a:ext cx="7704000" cy="9510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6" Type="http://schemas.openxmlformats.org/officeDocument/2006/relationships/theme" Target="../theme/theme1.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1pPr>
            <a:lvl2pPr lvl="1"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7" name="Google Shape;7;p1"/>
          <p:cNvSpPr txBox="1"/>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Poppins" panose="00000500000000000000"/>
              <a:buChar char="●"/>
              <a:defRPr>
                <a:solidFill>
                  <a:schemeClr val="dk2"/>
                </a:solidFill>
                <a:latin typeface="Poppins" panose="00000500000000000000"/>
                <a:ea typeface="Poppins" panose="00000500000000000000"/>
                <a:cs typeface="Poppins" panose="00000500000000000000"/>
                <a:sym typeface="Poppins" panose="00000500000000000000"/>
              </a:defRPr>
            </a:lvl1pPr>
            <a:lvl2pPr marL="914400" lvl="1" indent="-317500">
              <a:lnSpc>
                <a:spcPct val="115000"/>
              </a:lnSpc>
              <a:spcBef>
                <a:spcPts val="1600"/>
              </a:spcBef>
              <a:spcAft>
                <a:spcPts val="0"/>
              </a:spcAft>
              <a:buClr>
                <a:schemeClr val="dk2"/>
              </a:buClr>
              <a:buSzPts val="1400"/>
              <a:buFont typeface="Poppins" panose="00000500000000000000"/>
              <a:buChar char="○"/>
              <a:defRPr>
                <a:solidFill>
                  <a:schemeClr val="dk2"/>
                </a:solidFill>
                <a:latin typeface="Poppins" panose="00000500000000000000"/>
                <a:ea typeface="Poppins" panose="00000500000000000000"/>
                <a:cs typeface="Poppins" panose="00000500000000000000"/>
                <a:sym typeface="Poppins" panose="00000500000000000000"/>
              </a:defRPr>
            </a:lvl2pPr>
            <a:lvl3pPr marL="1371600" lvl="2" indent="-317500">
              <a:lnSpc>
                <a:spcPct val="115000"/>
              </a:lnSpc>
              <a:spcBef>
                <a:spcPts val="1600"/>
              </a:spcBef>
              <a:spcAft>
                <a:spcPts val="0"/>
              </a:spcAft>
              <a:buClr>
                <a:schemeClr val="dk2"/>
              </a:buClr>
              <a:buSzPts val="1400"/>
              <a:buFont typeface="Poppins" panose="00000500000000000000"/>
              <a:buChar char="■"/>
              <a:defRPr>
                <a:solidFill>
                  <a:schemeClr val="dk2"/>
                </a:solidFill>
                <a:latin typeface="Poppins" panose="00000500000000000000"/>
                <a:ea typeface="Poppins" panose="00000500000000000000"/>
                <a:cs typeface="Poppins" panose="00000500000000000000"/>
                <a:sym typeface="Poppins" panose="00000500000000000000"/>
              </a:defRPr>
            </a:lvl3pPr>
            <a:lvl4pPr marL="1828800" lvl="3" indent="-317500">
              <a:lnSpc>
                <a:spcPct val="115000"/>
              </a:lnSpc>
              <a:spcBef>
                <a:spcPts val="1600"/>
              </a:spcBef>
              <a:spcAft>
                <a:spcPts val="0"/>
              </a:spcAft>
              <a:buClr>
                <a:schemeClr val="dk2"/>
              </a:buClr>
              <a:buSzPts val="1400"/>
              <a:buFont typeface="Poppins" panose="00000500000000000000"/>
              <a:buChar char="●"/>
              <a:defRPr>
                <a:solidFill>
                  <a:schemeClr val="dk2"/>
                </a:solidFill>
                <a:latin typeface="Poppins" panose="00000500000000000000"/>
                <a:ea typeface="Poppins" panose="00000500000000000000"/>
                <a:cs typeface="Poppins" panose="00000500000000000000"/>
                <a:sym typeface="Poppins" panose="00000500000000000000"/>
              </a:defRPr>
            </a:lvl4pPr>
            <a:lvl5pPr marL="2286000" lvl="4" indent="-317500">
              <a:lnSpc>
                <a:spcPct val="115000"/>
              </a:lnSpc>
              <a:spcBef>
                <a:spcPts val="1600"/>
              </a:spcBef>
              <a:spcAft>
                <a:spcPts val="0"/>
              </a:spcAft>
              <a:buClr>
                <a:schemeClr val="dk2"/>
              </a:buClr>
              <a:buSzPts val="1400"/>
              <a:buFont typeface="Poppins" panose="00000500000000000000"/>
              <a:buChar char="○"/>
              <a:defRPr>
                <a:solidFill>
                  <a:schemeClr val="dk2"/>
                </a:solidFill>
                <a:latin typeface="Poppins" panose="00000500000000000000"/>
                <a:ea typeface="Poppins" panose="00000500000000000000"/>
                <a:cs typeface="Poppins" panose="00000500000000000000"/>
                <a:sym typeface="Poppins" panose="00000500000000000000"/>
              </a:defRPr>
            </a:lvl5pPr>
            <a:lvl6pPr marL="2743200" lvl="5" indent="-317500">
              <a:lnSpc>
                <a:spcPct val="115000"/>
              </a:lnSpc>
              <a:spcBef>
                <a:spcPts val="1600"/>
              </a:spcBef>
              <a:spcAft>
                <a:spcPts val="0"/>
              </a:spcAft>
              <a:buClr>
                <a:schemeClr val="dk2"/>
              </a:buClr>
              <a:buSzPts val="1400"/>
              <a:buFont typeface="Poppins" panose="00000500000000000000"/>
              <a:buChar char="■"/>
              <a:defRPr>
                <a:solidFill>
                  <a:schemeClr val="dk2"/>
                </a:solidFill>
                <a:latin typeface="Poppins" panose="00000500000000000000"/>
                <a:ea typeface="Poppins" panose="00000500000000000000"/>
                <a:cs typeface="Poppins" panose="00000500000000000000"/>
                <a:sym typeface="Poppins" panose="00000500000000000000"/>
              </a:defRPr>
            </a:lvl6pPr>
            <a:lvl7pPr marL="3200400" lvl="6" indent="-317500">
              <a:lnSpc>
                <a:spcPct val="115000"/>
              </a:lnSpc>
              <a:spcBef>
                <a:spcPts val="1600"/>
              </a:spcBef>
              <a:spcAft>
                <a:spcPts val="0"/>
              </a:spcAft>
              <a:buClr>
                <a:schemeClr val="dk2"/>
              </a:buClr>
              <a:buSzPts val="1400"/>
              <a:buFont typeface="Poppins" panose="00000500000000000000"/>
              <a:buChar char="●"/>
              <a:defRPr>
                <a:solidFill>
                  <a:schemeClr val="dk2"/>
                </a:solidFill>
                <a:latin typeface="Poppins" panose="00000500000000000000"/>
                <a:ea typeface="Poppins" panose="00000500000000000000"/>
                <a:cs typeface="Poppins" panose="00000500000000000000"/>
                <a:sym typeface="Poppins" panose="00000500000000000000"/>
              </a:defRPr>
            </a:lvl7pPr>
            <a:lvl8pPr marL="3657600" lvl="7" indent="-317500">
              <a:lnSpc>
                <a:spcPct val="115000"/>
              </a:lnSpc>
              <a:spcBef>
                <a:spcPts val="1600"/>
              </a:spcBef>
              <a:spcAft>
                <a:spcPts val="0"/>
              </a:spcAft>
              <a:buClr>
                <a:schemeClr val="dk2"/>
              </a:buClr>
              <a:buSzPts val="1400"/>
              <a:buFont typeface="Poppins" panose="00000500000000000000"/>
              <a:buChar char="○"/>
              <a:defRPr>
                <a:solidFill>
                  <a:schemeClr val="dk2"/>
                </a:solidFill>
                <a:latin typeface="Poppins" panose="00000500000000000000"/>
                <a:ea typeface="Poppins" panose="00000500000000000000"/>
                <a:cs typeface="Poppins" panose="00000500000000000000"/>
                <a:sym typeface="Poppins" panose="00000500000000000000"/>
              </a:defRPr>
            </a:lvl8pPr>
            <a:lvl9pPr marL="4114800" lvl="8" indent="-317500">
              <a:lnSpc>
                <a:spcPct val="115000"/>
              </a:lnSpc>
              <a:spcBef>
                <a:spcPts val="1600"/>
              </a:spcBef>
              <a:spcAft>
                <a:spcPts val="1600"/>
              </a:spcAft>
              <a:buClr>
                <a:schemeClr val="dk2"/>
              </a:buClr>
              <a:buSzPts val="1400"/>
              <a:buFont typeface="Poppins" panose="00000500000000000000"/>
              <a:buChar char="■"/>
              <a:defRPr>
                <a:solidFill>
                  <a:schemeClr val="dk2"/>
                </a:solidFill>
                <a:latin typeface="Poppins" panose="00000500000000000000"/>
                <a:ea typeface="Poppins" panose="00000500000000000000"/>
                <a:cs typeface="Poppins" panose="00000500000000000000"/>
                <a:sym typeface="Poppins" panose="000005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0.xml"/><Relationship Id="rId1" Type="http://schemas.openxmlformats.org/officeDocument/2006/relationships/slide" Target="slide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5.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5.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5.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5.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5.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5.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5.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openxmlformats.org/officeDocument/2006/relationships/slide" Target="slide1.xml"/><Relationship Id="rId1" Type="http://schemas.openxmlformats.org/officeDocument/2006/relationships/slide" Target="slide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5.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5.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5.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github.com/Ikram-Shaik/Bank_Data_Anlaysis_SQ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9.xml"/><Relationship Id="rId1" Type="http://schemas.openxmlformats.org/officeDocument/2006/relationships/slide" Target="slide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3.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3.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3.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3.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3.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335" name="Shape 335"/>
        <p:cNvGrpSpPr/>
        <p:nvPr/>
      </p:nvGrpSpPr>
      <p:grpSpPr>
        <a:xfrm>
          <a:off x="0" y="0"/>
          <a:ext cx="0" cy="0"/>
          <a:chOff x="0" y="0"/>
          <a:chExt cx="0" cy="0"/>
        </a:xfrm>
      </p:grpSpPr>
      <p:sp>
        <p:nvSpPr>
          <p:cNvPr id="336" name="Google Shape;336;p52">
            <a:hlinkClick r:id="" action="ppaction://hlinkshowjump?jump=nextslide"/>
          </p:cNvPr>
          <p:cNvSpPr/>
          <p:nvPr/>
        </p:nvSpPr>
        <p:spPr>
          <a:xfrm>
            <a:off x="744450" y="3198525"/>
            <a:ext cx="3886500" cy="4266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52"/>
          <p:cNvSpPr txBox="1"/>
          <p:nvPr>
            <p:ph type="ctrTitle"/>
          </p:nvPr>
        </p:nvSpPr>
        <p:spPr>
          <a:xfrm>
            <a:off x="722630" y="1517015"/>
            <a:ext cx="5467985" cy="158686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Bank Data Analysis Using SQL</a:t>
            </a:r>
            <a:endParaRPr lang="en-US" altLang="en-GB"/>
          </a:p>
        </p:txBody>
      </p:sp>
      <p:sp>
        <p:nvSpPr>
          <p:cNvPr id="339" name="Google Shape;339;p52"/>
          <p:cNvSpPr txBox="1"/>
          <p:nvPr>
            <p:ph type="ctrTitle"/>
          </p:nvPr>
        </p:nvSpPr>
        <p:spPr>
          <a:xfrm>
            <a:off x="835100" y="3251175"/>
            <a:ext cx="3531600" cy="32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600">
                <a:solidFill>
                  <a:schemeClr val="dk2"/>
                </a:solidFill>
                <a:latin typeface="Montserrat Medium"/>
                <a:ea typeface="Montserrat Medium"/>
                <a:cs typeface="Montserrat Medium"/>
                <a:sym typeface="Montserrat Medium"/>
              </a:rPr>
              <a:t>SHAIK MOHAMMED IKRAM</a:t>
            </a:r>
            <a:endParaRPr lang="en-US" altLang="en-GB" sz="1600">
              <a:solidFill>
                <a:schemeClr val="dk2"/>
              </a:solidFill>
              <a:latin typeface="Montserrat Medium"/>
              <a:ea typeface="Montserrat Medium"/>
              <a:cs typeface="Montserrat Medium"/>
              <a:sym typeface="Montserrat Medium"/>
            </a:endParaRPr>
          </a:p>
        </p:txBody>
      </p:sp>
      <p:grpSp>
        <p:nvGrpSpPr>
          <p:cNvPr id="340" name="Google Shape;340;p52"/>
          <p:cNvGrpSpPr/>
          <p:nvPr/>
        </p:nvGrpSpPr>
        <p:grpSpPr>
          <a:xfrm>
            <a:off x="5200643" y="793126"/>
            <a:ext cx="3313719" cy="3759286"/>
            <a:chOff x="5200643" y="793126"/>
            <a:chExt cx="3313719" cy="3759286"/>
          </a:xfrm>
        </p:grpSpPr>
        <p:sp>
          <p:nvSpPr>
            <p:cNvPr id="341" name="Google Shape;341;p52"/>
            <p:cNvSpPr/>
            <p:nvPr/>
          </p:nvSpPr>
          <p:spPr>
            <a:xfrm flipH="1">
              <a:off x="8161205" y="4426483"/>
              <a:ext cx="352217" cy="59039"/>
            </a:xfrm>
            <a:custGeom>
              <a:avLst/>
              <a:gdLst/>
              <a:ahLst/>
              <a:cxnLst/>
              <a:rect l="l" t="t" r="r" b="b"/>
              <a:pathLst>
                <a:path w="12743" h="2136" extrusionOk="0">
                  <a:moveTo>
                    <a:pt x="67" y="1"/>
                  </a:moveTo>
                  <a:lnTo>
                    <a:pt x="0" y="1602"/>
                  </a:lnTo>
                  <a:lnTo>
                    <a:pt x="12676" y="2136"/>
                  </a:lnTo>
                  <a:lnTo>
                    <a:pt x="12742"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52"/>
            <p:cNvSpPr/>
            <p:nvPr/>
          </p:nvSpPr>
          <p:spPr>
            <a:xfrm flipH="1">
              <a:off x="6190885" y="793126"/>
              <a:ext cx="1092607" cy="559337"/>
            </a:xfrm>
            <a:custGeom>
              <a:avLst/>
              <a:gdLst/>
              <a:ahLst/>
              <a:cxnLst/>
              <a:rect l="l" t="t" r="r" b="b"/>
              <a:pathLst>
                <a:path w="30756" h="15746" extrusionOk="0">
                  <a:moveTo>
                    <a:pt x="30755" y="1"/>
                  </a:moveTo>
                  <a:lnTo>
                    <a:pt x="26119" y="501"/>
                  </a:lnTo>
                  <a:lnTo>
                    <a:pt x="26819" y="1502"/>
                  </a:lnTo>
                  <a:lnTo>
                    <a:pt x="19814" y="9274"/>
                  </a:lnTo>
                  <a:lnTo>
                    <a:pt x="9307" y="7206"/>
                  </a:lnTo>
                  <a:lnTo>
                    <a:pt x="0" y="14578"/>
                  </a:lnTo>
                  <a:lnTo>
                    <a:pt x="1434" y="15745"/>
                  </a:lnTo>
                  <a:lnTo>
                    <a:pt x="9640" y="8740"/>
                  </a:lnTo>
                  <a:lnTo>
                    <a:pt x="20148" y="10842"/>
                  </a:lnTo>
                  <a:lnTo>
                    <a:pt x="28154" y="3303"/>
                  </a:lnTo>
                  <a:lnTo>
                    <a:pt x="28887" y="4270"/>
                  </a:lnTo>
                  <a:lnTo>
                    <a:pt x="307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3" name="Google Shape;343;p52"/>
            <p:cNvGrpSpPr/>
            <p:nvPr/>
          </p:nvGrpSpPr>
          <p:grpSpPr>
            <a:xfrm>
              <a:off x="5533506" y="2488418"/>
              <a:ext cx="2753127" cy="2001695"/>
              <a:chOff x="5533506" y="2488418"/>
              <a:chExt cx="2753127" cy="2001695"/>
            </a:xfrm>
          </p:grpSpPr>
          <p:sp>
            <p:nvSpPr>
              <p:cNvPr id="344" name="Google Shape;344;p52"/>
              <p:cNvSpPr/>
              <p:nvPr/>
            </p:nvSpPr>
            <p:spPr>
              <a:xfrm flipH="1">
                <a:off x="6527433" y="2488418"/>
                <a:ext cx="760663" cy="2001644"/>
              </a:xfrm>
              <a:custGeom>
                <a:avLst/>
                <a:gdLst/>
                <a:ahLst/>
                <a:cxnLst/>
                <a:rect l="l" t="t" r="r" b="b"/>
                <a:pathLst>
                  <a:path w="27521" h="72420" extrusionOk="0">
                    <a:moveTo>
                      <a:pt x="1" y="1"/>
                    </a:moveTo>
                    <a:lnTo>
                      <a:pt x="1" y="72419"/>
                    </a:lnTo>
                    <a:lnTo>
                      <a:pt x="27520" y="72419"/>
                    </a:lnTo>
                    <a:lnTo>
                      <a:pt x="275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52"/>
              <p:cNvSpPr/>
              <p:nvPr/>
            </p:nvSpPr>
            <p:spPr>
              <a:xfrm flipH="1">
                <a:off x="6524662" y="2488418"/>
                <a:ext cx="567962" cy="2001644"/>
              </a:xfrm>
              <a:custGeom>
                <a:avLst/>
                <a:gdLst/>
                <a:ahLst/>
                <a:cxnLst/>
                <a:rect l="l" t="t" r="r" b="b"/>
                <a:pathLst>
                  <a:path w="20549" h="72420" extrusionOk="0">
                    <a:moveTo>
                      <a:pt x="0" y="1"/>
                    </a:moveTo>
                    <a:lnTo>
                      <a:pt x="0" y="72419"/>
                    </a:lnTo>
                    <a:lnTo>
                      <a:pt x="20548" y="72419"/>
                    </a:lnTo>
                    <a:lnTo>
                      <a:pt x="205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52"/>
              <p:cNvSpPr/>
              <p:nvPr/>
            </p:nvSpPr>
            <p:spPr>
              <a:xfrm flipH="1">
                <a:off x="5533513" y="3170722"/>
                <a:ext cx="760663" cy="1319366"/>
              </a:xfrm>
              <a:custGeom>
                <a:avLst/>
                <a:gdLst/>
                <a:ahLst/>
                <a:cxnLst/>
                <a:rect l="l" t="t" r="r" b="b"/>
                <a:pathLst>
                  <a:path w="27521" h="47735" extrusionOk="0">
                    <a:moveTo>
                      <a:pt x="1" y="0"/>
                    </a:moveTo>
                    <a:lnTo>
                      <a:pt x="1" y="47734"/>
                    </a:lnTo>
                    <a:lnTo>
                      <a:pt x="27520" y="47734"/>
                    </a:lnTo>
                    <a:lnTo>
                      <a:pt x="27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52"/>
              <p:cNvSpPr/>
              <p:nvPr/>
            </p:nvSpPr>
            <p:spPr>
              <a:xfrm flipH="1">
                <a:off x="5533506" y="3167958"/>
                <a:ext cx="567049" cy="1322130"/>
              </a:xfrm>
              <a:custGeom>
                <a:avLst/>
                <a:gdLst/>
                <a:ahLst/>
                <a:cxnLst/>
                <a:rect l="l" t="t" r="r" b="b"/>
                <a:pathLst>
                  <a:path w="20516" h="47835" extrusionOk="0">
                    <a:moveTo>
                      <a:pt x="1" y="0"/>
                    </a:moveTo>
                    <a:lnTo>
                      <a:pt x="1" y="47834"/>
                    </a:lnTo>
                    <a:lnTo>
                      <a:pt x="20515" y="47834"/>
                    </a:lnTo>
                    <a:lnTo>
                      <a:pt x="205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52"/>
              <p:cNvSpPr/>
              <p:nvPr/>
            </p:nvSpPr>
            <p:spPr>
              <a:xfrm flipH="1">
                <a:off x="7525969" y="2845256"/>
                <a:ext cx="760663" cy="1644819"/>
              </a:xfrm>
              <a:custGeom>
                <a:avLst/>
                <a:gdLst/>
                <a:ahLst/>
                <a:cxnLst/>
                <a:rect l="l" t="t" r="r" b="b"/>
                <a:pathLst>
                  <a:path w="27521" h="59510" extrusionOk="0">
                    <a:moveTo>
                      <a:pt x="1" y="0"/>
                    </a:moveTo>
                    <a:lnTo>
                      <a:pt x="1" y="59509"/>
                    </a:lnTo>
                    <a:lnTo>
                      <a:pt x="27521" y="59509"/>
                    </a:lnTo>
                    <a:lnTo>
                      <a:pt x="275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52"/>
              <p:cNvSpPr/>
              <p:nvPr/>
            </p:nvSpPr>
            <p:spPr>
              <a:xfrm flipH="1">
                <a:off x="7525949" y="2841552"/>
                <a:ext cx="567062" cy="1648560"/>
              </a:xfrm>
              <a:custGeom>
                <a:avLst/>
                <a:gdLst/>
                <a:ahLst/>
                <a:cxnLst/>
                <a:rect l="l" t="t" r="r" b="b"/>
                <a:pathLst>
                  <a:path w="20516" h="59644" extrusionOk="0">
                    <a:moveTo>
                      <a:pt x="1" y="1"/>
                    </a:moveTo>
                    <a:lnTo>
                      <a:pt x="1" y="59643"/>
                    </a:lnTo>
                    <a:lnTo>
                      <a:pt x="20516" y="59643"/>
                    </a:lnTo>
                    <a:lnTo>
                      <a:pt x="205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0" name="Google Shape;350;p52"/>
            <p:cNvGrpSpPr/>
            <p:nvPr/>
          </p:nvGrpSpPr>
          <p:grpSpPr>
            <a:xfrm>
              <a:off x="5397634" y="1247552"/>
              <a:ext cx="543069" cy="551861"/>
              <a:chOff x="5294709" y="1524927"/>
              <a:chExt cx="543069" cy="551861"/>
            </a:xfrm>
          </p:grpSpPr>
          <p:sp>
            <p:nvSpPr>
              <p:cNvPr id="351" name="Google Shape;351;p52"/>
              <p:cNvSpPr/>
              <p:nvPr/>
            </p:nvSpPr>
            <p:spPr>
              <a:xfrm flipH="1">
                <a:off x="5576835" y="1524927"/>
                <a:ext cx="260943" cy="223630"/>
              </a:xfrm>
              <a:custGeom>
                <a:avLst/>
                <a:gdLst/>
                <a:ahLst/>
                <a:cxnLst/>
                <a:rect l="l" t="t" r="r" b="b"/>
                <a:pathLst>
                  <a:path w="9441" h="8091" extrusionOk="0">
                    <a:moveTo>
                      <a:pt x="5377" y="2010"/>
                    </a:moveTo>
                    <a:cubicBezTo>
                      <a:pt x="6415" y="2010"/>
                      <a:pt x="7417" y="2817"/>
                      <a:pt x="7439" y="4037"/>
                    </a:cubicBezTo>
                    <a:cubicBezTo>
                      <a:pt x="7406" y="5171"/>
                      <a:pt x="6505" y="6072"/>
                      <a:pt x="5404" y="6072"/>
                    </a:cubicBezTo>
                    <a:cubicBezTo>
                      <a:pt x="3603" y="6072"/>
                      <a:pt x="2702" y="3903"/>
                      <a:pt x="3970" y="2602"/>
                    </a:cubicBezTo>
                    <a:cubicBezTo>
                      <a:pt x="4379" y="2193"/>
                      <a:pt x="4882" y="2010"/>
                      <a:pt x="5377" y="2010"/>
                    </a:cubicBezTo>
                    <a:close/>
                    <a:moveTo>
                      <a:pt x="5404" y="0"/>
                    </a:moveTo>
                    <a:cubicBezTo>
                      <a:pt x="1802" y="0"/>
                      <a:pt x="0" y="4370"/>
                      <a:pt x="2536" y="6905"/>
                    </a:cubicBezTo>
                    <a:cubicBezTo>
                      <a:pt x="3365" y="7724"/>
                      <a:pt x="4378" y="8090"/>
                      <a:pt x="5370" y="8090"/>
                    </a:cubicBezTo>
                    <a:cubicBezTo>
                      <a:pt x="7452" y="8090"/>
                      <a:pt x="9441" y="6477"/>
                      <a:pt x="9441" y="4037"/>
                    </a:cubicBezTo>
                    <a:cubicBezTo>
                      <a:pt x="9441" y="1802"/>
                      <a:pt x="7639" y="0"/>
                      <a:pt x="5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52"/>
              <p:cNvSpPr/>
              <p:nvPr/>
            </p:nvSpPr>
            <p:spPr>
              <a:xfrm flipH="1">
                <a:off x="5294709" y="1853157"/>
                <a:ext cx="261855" cy="223630"/>
              </a:xfrm>
              <a:custGeom>
                <a:avLst/>
                <a:gdLst/>
                <a:ahLst/>
                <a:cxnLst/>
                <a:rect l="l" t="t" r="r" b="b"/>
                <a:pathLst>
                  <a:path w="9474" h="8091" extrusionOk="0">
                    <a:moveTo>
                      <a:pt x="5409" y="2010"/>
                    </a:moveTo>
                    <a:cubicBezTo>
                      <a:pt x="6445" y="2010"/>
                      <a:pt x="7439" y="2817"/>
                      <a:pt x="7439" y="4037"/>
                    </a:cubicBezTo>
                    <a:cubicBezTo>
                      <a:pt x="7439" y="5138"/>
                      <a:pt x="6538" y="6038"/>
                      <a:pt x="5438" y="6072"/>
                    </a:cubicBezTo>
                    <a:cubicBezTo>
                      <a:pt x="3636" y="6072"/>
                      <a:pt x="2702" y="3870"/>
                      <a:pt x="4003" y="2603"/>
                    </a:cubicBezTo>
                    <a:cubicBezTo>
                      <a:pt x="4412" y="2193"/>
                      <a:pt x="4915" y="2010"/>
                      <a:pt x="5409" y="2010"/>
                    </a:cubicBezTo>
                    <a:close/>
                    <a:moveTo>
                      <a:pt x="5438" y="1"/>
                    </a:moveTo>
                    <a:cubicBezTo>
                      <a:pt x="1835" y="1"/>
                      <a:pt x="0" y="4337"/>
                      <a:pt x="2569" y="6906"/>
                    </a:cubicBezTo>
                    <a:cubicBezTo>
                      <a:pt x="3387" y="7724"/>
                      <a:pt x="4397" y="8090"/>
                      <a:pt x="5388" y="8090"/>
                    </a:cubicBezTo>
                    <a:cubicBezTo>
                      <a:pt x="7470" y="8090"/>
                      <a:pt x="9474" y="6477"/>
                      <a:pt x="9474" y="4037"/>
                    </a:cubicBezTo>
                    <a:cubicBezTo>
                      <a:pt x="9474" y="1802"/>
                      <a:pt x="7673" y="1"/>
                      <a:pt x="54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52"/>
              <p:cNvSpPr/>
              <p:nvPr/>
            </p:nvSpPr>
            <p:spPr>
              <a:xfrm flipH="1">
                <a:off x="5387825" y="1524927"/>
                <a:ext cx="332869" cy="551390"/>
              </a:xfrm>
              <a:custGeom>
                <a:avLst/>
                <a:gdLst/>
                <a:ahLst/>
                <a:cxnLst/>
                <a:rect l="l" t="t" r="r" b="b"/>
                <a:pathLst>
                  <a:path w="12043" h="19949" extrusionOk="0">
                    <a:moveTo>
                      <a:pt x="9341" y="0"/>
                    </a:moveTo>
                    <a:lnTo>
                      <a:pt x="1" y="19948"/>
                    </a:lnTo>
                    <a:lnTo>
                      <a:pt x="2669" y="19948"/>
                    </a:lnTo>
                    <a:lnTo>
                      <a:pt x="120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4" name="Google Shape;354;p52"/>
            <p:cNvGrpSpPr/>
            <p:nvPr/>
          </p:nvGrpSpPr>
          <p:grpSpPr>
            <a:xfrm>
              <a:off x="7631397" y="1329903"/>
              <a:ext cx="638038" cy="554126"/>
              <a:chOff x="7631397" y="1329903"/>
              <a:chExt cx="638038" cy="554126"/>
            </a:xfrm>
          </p:grpSpPr>
          <p:sp>
            <p:nvSpPr>
              <p:cNvPr id="355" name="Google Shape;355;p52"/>
              <p:cNvSpPr/>
              <p:nvPr/>
            </p:nvSpPr>
            <p:spPr>
              <a:xfrm flipH="1">
                <a:off x="7808400" y="1329903"/>
                <a:ext cx="166914" cy="118020"/>
              </a:xfrm>
              <a:custGeom>
                <a:avLst/>
                <a:gdLst/>
                <a:ahLst/>
                <a:cxnLst/>
                <a:rect l="l" t="t" r="r" b="b"/>
                <a:pathLst>
                  <a:path w="6039" h="4270" extrusionOk="0">
                    <a:moveTo>
                      <a:pt x="1" y="0"/>
                    </a:moveTo>
                    <a:lnTo>
                      <a:pt x="1" y="2502"/>
                    </a:lnTo>
                    <a:cubicBezTo>
                      <a:pt x="1568" y="2602"/>
                      <a:pt x="3069" y="3236"/>
                      <a:pt x="4270" y="4270"/>
                    </a:cubicBezTo>
                    <a:lnTo>
                      <a:pt x="6038" y="2469"/>
                    </a:lnTo>
                    <a:cubicBezTo>
                      <a:pt x="4370" y="1001"/>
                      <a:pt x="2236" y="10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52"/>
              <p:cNvSpPr/>
              <p:nvPr/>
            </p:nvSpPr>
            <p:spPr>
              <a:xfrm flipH="1">
                <a:off x="8009404" y="1624025"/>
                <a:ext cx="260031" cy="260004"/>
              </a:xfrm>
              <a:custGeom>
                <a:avLst/>
                <a:gdLst/>
                <a:ahLst/>
                <a:cxnLst/>
                <a:rect l="l" t="t" r="r" b="b"/>
                <a:pathLst>
                  <a:path w="9408" h="9407" extrusionOk="0">
                    <a:moveTo>
                      <a:pt x="1" y="0"/>
                    </a:moveTo>
                    <a:cubicBezTo>
                      <a:pt x="301" y="5070"/>
                      <a:pt x="4337" y="9107"/>
                      <a:pt x="9407" y="9407"/>
                    </a:cubicBezTo>
                    <a:lnTo>
                      <a:pt x="9407" y="6905"/>
                    </a:lnTo>
                    <a:cubicBezTo>
                      <a:pt x="5738" y="6605"/>
                      <a:pt x="2803" y="3669"/>
                      <a:pt x="2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52"/>
              <p:cNvSpPr/>
              <p:nvPr/>
            </p:nvSpPr>
            <p:spPr>
              <a:xfrm flipH="1">
                <a:off x="8009404" y="1329903"/>
                <a:ext cx="260031" cy="260943"/>
              </a:xfrm>
              <a:custGeom>
                <a:avLst/>
                <a:gdLst/>
                <a:ahLst/>
                <a:cxnLst/>
                <a:rect l="l" t="t" r="r" b="b"/>
                <a:pathLst>
                  <a:path w="9408" h="9441" extrusionOk="0">
                    <a:moveTo>
                      <a:pt x="9407" y="0"/>
                    </a:moveTo>
                    <a:cubicBezTo>
                      <a:pt x="4337" y="334"/>
                      <a:pt x="301" y="4370"/>
                      <a:pt x="1" y="9440"/>
                    </a:cubicBezTo>
                    <a:lnTo>
                      <a:pt x="2502" y="9407"/>
                    </a:lnTo>
                    <a:cubicBezTo>
                      <a:pt x="2803" y="5738"/>
                      <a:pt x="5738" y="2802"/>
                      <a:pt x="9407" y="2502"/>
                    </a:cubicBezTo>
                    <a:lnTo>
                      <a:pt x="94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52"/>
              <p:cNvSpPr/>
              <p:nvPr/>
            </p:nvSpPr>
            <p:spPr>
              <a:xfrm flipH="1">
                <a:off x="8009404" y="1329903"/>
                <a:ext cx="260031" cy="260943"/>
              </a:xfrm>
              <a:custGeom>
                <a:avLst/>
                <a:gdLst/>
                <a:ahLst/>
                <a:cxnLst/>
                <a:rect l="l" t="t" r="r" b="b"/>
                <a:pathLst>
                  <a:path w="9408" h="9441" extrusionOk="0">
                    <a:moveTo>
                      <a:pt x="9407" y="0"/>
                    </a:moveTo>
                    <a:cubicBezTo>
                      <a:pt x="4337" y="334"/>
                      <a:pt x="301" y="4370"/>
                      <a:pt x="1" y="9440"/>
                    </a:cubicBezTo>
                    <a:lnTo>
                      <a:pt x="2502" y="9407"/>
                    </a:lnTo>
                    <a:cubicBezTo>
                      <a:pt x="2803" y="5738"/>
                      <a:pt x="5738" y="2802"/>
                      <a:pt x="9407" y="2502"/>
                    </a:cubicBezTo>
                    <a:lnTo>
                      <a:pt x="94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52"/>
              <p:cNvSpPr/>
              <p:nvPr/>
            </p:nvSpPr>
            <p:spPr>
              <a:xfrm flipH="1">
                <a:off x="7631397" y="1423023"/>
                <a:ext cx="343917" cy="460997"/>
              </a:xfrm>
              <a:custGeom>
                <a:avLst/>
                <a:gdLst/>
                <a:ahLst/>
                <a:cxnLst/>
                <a:rect l="l" t="t" r="r" b="b"/>
                <a:pathLst>
                  <a:path w="12443" h="16679" extrusionOk="0">
                    <a:moveTo>
                      <a:pt x="6906" y="0"/>
                    </a:moveTo>
                    <a:lnTo>
                      <a:pt x="5104" y="1768"/>
                    </a:lnTo>
                    <a:cubicBezTo>
                      <a:pt x="9107" y="6438"/>
                      <a:pt x="6105" y="13677"/>
                      <a:pt x="1" y="14177"/>
                    </a:cubicBezTo>
                    <a:lnTo>
                      <a:pt x="1" y="16679"/>
                    </a:lnTo>
                    <a:cubicBezTo>
                      <a:pt x="8340" y="16145"/>
                      <a:pt x="12443" y="6271"/>
                      <a:pt x="69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0" name="Google Shape;360;p52"/>
            <p:cNvSpPr/>
            <p:nvPr/>
          </p:nvSpPr>
          <p:spPr>
            <a:xfrm flipH="1">
              <a:off x="6507123" y="1547067"/>
              <a:ext cx="460123" cy="417060"/>
            </a:xfrm>
            <a:custGeom>
              <a:avLst/>
              <a:gdLst/>
              <a:ahLst/>
              <a:cxnLst/>
              <a:rect l="l" t="t" r="r" b="b"/>
              <a:pathLst>
                <a:path w="16647" h="15089" extrusionOk="0">
                  <a:moveTo>
                    <a:pt x="4404" y="0"/>
                  </a:moveTo>
                  <a:lnTo>
                    <a:pt x="1" y="1001"/>
                  </a:lnTo>
                  <a:cubicBezTo>
                    <a:pt x="101" y="1501"/>
                    <a:pt x="201" y="1968"/>
                    <a:pt x="335" y="2435"/>
                  </a:cubicBezTo>
                  <a:cubicBezTo>
                    <a:pt x="435" y="2902"/>
                    <a:pt x="568" y="3336"/>
                    <a:pt x="701" y="3803"/>
                  </a:cubicBezTo>
                  <a:cubicBezTo>
                    <a:pt x="968" y="4737"/>
                    <a:pt x="1302" y="5637"/>
                    <a:pt x="1635" y="6571"/>
                  </a:cubicBezTo>
                  <a:cubicBezTo>
                    <a:pt x="2336" y="8473"/>
                    <a:pt x="3270" y="10274"/>
                    <a:pt x="4437" y="11942"/>
                  </a:cubicBezTo>
                  <a:cubicBezTo>
                    <a:pt x="4804" y="12409"/>
                    <a:pt x="5171" y="12843"/>
                    <a:pt x="5605" y="13243"/>
                  </a:cubicBezTo>
                  <a:cubicBezTo>
                    <a:pt x="6072" y="13710"/>
                    <a:pt x="6606" y="14077"/>
                    <a:pt x="7206" y="14377"/>
                  </a:cubicBezTo>
                  <a:cubicBezTo>
                    <a:pt x="8185" y="14851"/>
                    <a:pt x="9268" y="15089"/>
                    <a:pt x="10364" y="15089"/>
                  </a:cubicBezTo>
                  <a:cubicBezTo>
                    <a:pt x="10501" y="15089"/>
                    <a:pt x="10638" y="15085"/>
                    <a:pt x="10775" y="15078"/>
                  </a:cubicBezTo>
                  <a:cubicBezTo>
                    <a:pt x="11876" y="14977"/>
                    <a:pt x="12944" y="14744"/>
                    <a:pt x="13944" y="14310"/>
                  </a:cubicBezTo>
                  <a:cubicBezTo>
                    <a:pt x="14411" y="14110"/>
                    <a:pt x="14878" y="13910"/>
                    <a:pt x="15345" y="13677"/>
                  </a:cubicBezTo>
                  <a:cubicBezTo>
                    <a:pt x="15545" y="13543"/>
                    <a:pt x="15779" y="13410"/>
                    <a:pt x="15979" y="13243"/>
                  </a:cubicBezTo>
                  <a:cubicBezTo>
                    <a:pt x="16179" y="13076"/>
                    <a:pt x="16413" y="12943"/>
                    <a:pt x="16646" y="12776"/>
                  </a:cubicBezTo>
                  <a:lnTo>
                    <a:pt x="15512" y="10841"/>
                  </a:lnTo>
                  <a:lnTo>
                    <a:pt x="14945" y="10975"/>
                  </a:lnTo>
                  <a:lnTo>
                    <a:pt x="14311" y="11141"/>
                  </a:lnTo>
                  <a:cubicBezTo>
                    <a:pt x="13911" y="11208"/>
                    <a:pt x="13477" y="11308"/>
                    <a:pt x="13077" y="11342"/>
                  </a:cubicBezTo>
                  <a:cubicBezTo>
                    <a:pt x="12628" y="11420"/>
                    <a:pt x="12178" y="11452"/>
                    <a:pt x="11735" y="11452"/>
                  </a:cubicBezTo>
                  <a:cubicBezTo>
                    <a:pt x="11422" y="11452"/>
                    <a:pt x="11113" y="11436"/>
                    <a:pt x="10809" y="11408"/>
                  </a:cubicBezTo>
                  <a:cubicBezTo>
                    <a:pt x="10175" y="11342"/>
                    <a:pt x="9608" y="11141"/>
                    <a:pt x="9107" y="10774"/>
                  </a:cubicBezTo>
                  <a:cubicBezTo>
                    <a:pt x="8874" y="10641"/>
                    <a:pt x="8674" y="10441"/>
                    <a:pt x="8507" y="10241"/>
                  </a:cubicBezTo>
                  <a:cubicBezTo>
                    <a:pt x="8274" y="9974"/>
                    <a:pt x="8073" y="9707"/>
                    <a:pt x="7907" y="9407"/>
                  </a:cubicBezTo>
                  <a:cubicBezTo>
                    <a:pt x="7473" y="8740"/>
                    <a:pt x="7106" y="8073"/>
                    <a:pt x="6806" y="7339"/>
                  </a:cubicBezTo>
                  <a:cubicBezTo>
                    <a:pt x="6439" y="6571"/>
                    <a:pt x="6139" y="5771"/>
                    <a:pt x="5872" y="4970"/>
                  </a:cubicBezTo>
                  <a:cubicBezTo>
                    <a:pt x="5572" y="4136"/>
                    <a:pt x="5338" y="3302"/>
                    <a:pt x="5071" y="2469"/>
                  </a:cubicBezTo>
                  <a:lnTo>
                    <a:pt x="4704" y="1201"/>
                  </a:lnTo>
                  <a:cubicBezTo>
                    <a:pt x="4604" y="801"/>
                    <a:pt x="4471" y="367"/>
                    <a:pt x="4404" y="0"/>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52"/>
            <p:cNvSpPr/>
            <p:nvPr/>
          </p:nvSpPr>
          <p:spPr>
            <a:xfrm flipH="1">
              <a:off x="6743170" y="1467629"/>
              <a:ext cx="288617" cy="340387"/>
            </a:xfrm>
            <a:custGeom>
              <a:avLst/>
              <a:gdLst/>
              <a:ahLst/>
              <a:cxnLst/>
              <a:rect l="l" t="t" r="r" b="b"/>
              <a:pathLst>
                <a:path w="10442" h="12315" extrusionOk="0">
                  <a:moveTo>
                    <a:pt x="4356" y="1"/>
                  </a:moveTo>
                  <a:cubicBezTo>
                    <a:pt x="3492" y="1"/>
                    <a:pt x="2646" y="442"/>
                    <a:pt x="1936" y="1340"/>
                  </a:cubicBezTo>
                  <a:cubicBezTo>
                    <a:pt x="1" y="3808"/>
                    <a:pt x="1936" y="8712"/>
                    <a:pt x="3704" y="12314"/>
                  </a:cubicBezTo>
                  <a:lnTo>
                    <a:pt x="10442" y="9946"/>
                  </a:lnTo>
                  <a:cubicBezTo>
                    <a:pt x="9908" y="7778"/>
                    <a:pt x="9208" y="5676"/>
                    <a:pt x="8307" y="3641"/>
                  </a:cubicBezTo>
                  <a:cubicBezTo>
                    <a:pt x="7304" y="1239"/>
                    <a:pt x="5804" y="1"/>
                    <a:pt x="43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52"/>
            <p:cNvSpPr/>
            <p:nvPr/>
          </p:nvSpPr>
          <p:spPr>
            <a:xfrm flipH="1">
              <a:off x="6817852" y="1614897"/>
              <a:ext cx="143839" cy="193121"/>
            </a:xfrm>
            <a:custGeom>
              <a:avLst/>
              <a:gdLst/>
              <a:ahLst/>
              <a:cxnLst/>
              <a:rect l="l" t="t" r="r" b="b"/>
              <a:pathLst>
                <a:path w="5204" h="6987" extrusionOk="0">
                  <a:moveTo>
                    <a:pt x="2063" y="1"/>
                  </a:moveTo>
                  <a:cubicBezTo>
                    <a:pt x="1491" y="1"/>
                    <a:pt x="491" y="2054"/>
                    <a:pt x="0" y="4418"/>
                  </a:cubicBezTo>
                  <a:cubicBezTo>
                    <a:pt x="367" y="5318"/>
                    <a:pt x="767" y="6186"/>
                    <a:pt x="1168" y="6986"/>
                  </a:cubicBezTo>
                  <a:lnTo>
                    <a:pt x="5204" y="5552"/>
                  </a:lnTo>
                  <a:cubicBezTo>
                    <a:pt x="4537" y="3150"/>
                    <a:pt x="3469" y="882"/>
                    <a:pt x="2202" y="48"/>
                  </a:cubicBezTo>
                  <a:cubicBezTo>
                    <a:pt x="2159" y="16"/>
                    <a:pt x="2113" y="1"/>
                    <a:pt x="20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52"/>
            <p:cNvSpPr/>
            <p:nvPr/>
          </p:nvSpPr>
          <p:spPr>
            <a:xfrm flipH="1">
              <a:off x="6473922" y="1796909"/>
              <a:ext cx="87619" cy="111223"/>
            </a:xfrm>
            <a:custGeom>
              <a:avLst/>
              <a:gdLst/>
              <a:ahLst/>
              <a:cxnLst/>
              <a:rect l="l" t="t" r="r" b="b"/>
              <a:pathLst>
                <a:path w="3170" h="4024" extrusionOk="0">
                  <a:moveTo>
                    <a:pt x="2635" y="1"/>
                  </a:moveTo>
                  <a:lnTo>
                    <a:pt x="1168" y="801"/>
                  </a:lnTo>
                  <a:cubicBezTo>
                    <a:pt x="567" y="1235"/>
                    <a:pt x="167" y="1936"/>
                    <a:pt x="67" y="2703"/>
                  </a:cubicBezTo>
                  <a:lnTo>
                    <a:pt x="0" y="3537"/>
                  </a:lnTo>
                  <a:cubicBezTo>
                    <a:pt x="204" y="3896"/>
                    <a:pt x="558" y="4024"/>
                    <a:pt x="958" y="4024"/>
                  </a:cubicBezTo>
                  <a:cubicBezTo>
                    <a:pt x="1929" y="4024"/>
                    <a:pt x="3169" y="3270"/>
                    <a:pt x="3169" y="3270"/>
                  </a:cubicBezTo>
                  <a:lnTo>
                    <a:pt x="2635" y="1"/>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52"/>
            <p:cNvSpPr/>
            <p:nvPr/>
          </p:nvSpPr>
          <p:spPr>
            <a:xfrm flipH="1">
              <a:off x="6401090" y="1792321"/>
              <a:ext cx="87619" cy="94971"/>
            </a:xfrm>
            <a:custGeom>
              <a:avLst/>
              <a:gdLst/>
              <a:ahLst/>
              <a:cxnLst/>
              <a:rect l="l" t="t" r="r" b="b"/>
              <a:pathLst>
                <a:path w="3170" h="3436" extrusionOk="0">
                  <a:moveTo>
                    <a:pt x="1868" y="0"/>
                  </a:moveTo>
                  <a:lnTo>
                    <a:pt x="0" y="167"/>
                  </a:lnTo>
                  <a:lnTo>
                    <a:pt x="534" y="3436"/>
                  </a:lnTo>
                  <a:lnTo>
                    <a:pt x="3169" y="2635"/>
                  </a:lnTo>
                  <a:lnTo>
                    <a:pt x="1868"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52"/>
            <p:cNvSpPr/>
            <p:nvPr/>
          </p:nvSpPr>
          <p:spPr>
            <a:xfrm flipH="1">
              <a:off x="6836293" y="1431806"/>
              <a:ext cx="458244" cy="714577"/>
            </a:xfrm>
            <a:custGeom>
              <a:avLst/>
              <a:gdLst/>
              <a:ahLst/>
              <a:cxnLst/>
              <a:rect l="l" t="t" r="r" b="b"/>
              <a:pathLst>
                <a:path w="16579" h="25853" extrusionOk="0">
                  <a:moveTo>
                    <a:pt x="7973" y="0"/>
                  </a:moveTo>
                  <a:lnTo>
                    <a:pt x="3669" y="367"/>
                  </a:lnTo>
                  <a:cubicBezTo>
                    <a:pt x="2335" y="467"/>
                    <a:pt x="1234" y="1468"/>
                    <a:pt x="1001" y="2802"/>
                  </a:cubicBezTo>
                  <a:cubicBezTo>
                    <a:pt x="534" y="5938"/>
                    <a:pt x="234" y="9074"/>
                    <a:pt x="167" y="12243"/>
                  </a:cubicBezTo>
                  <a:cubicBezTo>
                    <a:pt x="0" y="15812"/>
                    <a:pt x="400" y="21082"/>
                    <a:pt x="1001" y="25852"/>
                  </a:cubicBezTo>
                  <a:lnTo>
                    <a:pt x="15311" y="24118"/>
                  </a:lnTo>
                  <a:cubicBezTo>
                    <a:pt x="15445" y="11609"/>
                    <a:pt x="16412" y="7706"/>
                    <a:pt x="16512" y="4404"/>
                  </a:cubicBezTo>
                  <a:cubicBezTo>
                    <a:pt x="16579" y="3069"/>
                    <a:pt x="15711" y="1868"/>
                    <a:pt x="14444" y="1468"/>
                  </a:cubicBezTo>
                  <a:lnTo>
                    <a:pt x="11408" y="467"/>
                  </a:lnTo>
                  <a:lnTo>
                    <a:pt x="79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52"/>
            <p:cNvSpPr/>
            <p:nvPr/>
          </p:nvSpPr>
          <p:spPr>
            <a:xfrm flipH="1">
              <a:off x="6698916" y="2961429"/>
              <a:ext cx="160450" cy="221286"/>
            </a:xfrm>
            <a:custGeom>
              <a:avLst/>
              <a:gdLst/>
              <a:ahLst/>
              <a:cxnLst/>
              <a:rect l="l" t="t" r="r" b="b"/>
              <a:pathLst>
                <a:path w="5805" h="8006" extrusionOk="0">
                  <a:moveTo>
                    <a:pt x="2736" y="0"/>
                  </a:moveTo>
                  <a:lnTo>
                    <a:pt x="1" y="7172"/>
                  </a:lnTo>
                  <a:lnTo>
                    <a:pt x="3070" y="8006"/>
                  </a:lnTo>
                  <a:lnTo>
                    <a:pt x="5805" y="834"/>
                  </a:lnTo>
                  <a:lnTo>
                    <a:pt x="2736"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52"/>
            <p:cNvSpPr/>
            <p:nvPr/>
          </p:nvSpPr>
          <p:spPr>
            <a:xfrm flipH="1">
              <a:off x="6590098" y="3123457"/>
              <a:ext cx="299701" cy="149726"/>
            </a:xfrm>
            <a:custGeom>
              <a:avLst/>
              <a:gdLst/>
              <a:ahLst/>
              <a:cxnLst/>
              <a:rect l="l" t="t" r="r" b="b"/>
              <a:pathLst>
                <a:path w="10843" h="5417" extrusionOk="0">
                  <a:moveTo>
                    <a:pt x="1331" y="0"/>
                  </a:moveTo>
                  <a:cubicBezTo>
                    <a:pt x="1215" y="0"/>
                    <a:pt x="1096" y="65"/>
                    <a:pt x="1068" y="176"/>
                  </a:cubicBezTo>
                  <a:lnTo>
                    <a:pt x="101" y="3044"/>
                  </a:lnTo>
                  <a:cubicBezTo>
                    <a:pt x="1" y="3378"/>
                    <a:pt x="168" y="3745"/>
                    <a:pt x="501" y="3845"/>
                  </a:cubicBezTo>
                  <a:lnTo>
                    <a:pt x="535" y="3845"/>
                  </a:lnTo>
                  <a:cubicBezTo>
                    <a:pt x="1669" y="4312"/>
                    <a:pt x="2469" y="4145"/>
                    <a:pt x="4271" y="4512"/>
                  </a:cubicBezTo>
                  <a:cubicBezTo>
                    <a:pt x="5326" y="4704"/>
                    <a:pt x="7546" y="5417"/>
                    <a:pt x="9079" y="5417"/>
                  </a:cubicBezTo>
                  <a:cubicBezTo>
                    <a:pt x="9146" y="5417"/>
                    <a:pt x="9211" y="5416"/>
                    <a:pt x="9274" y="5413"/>
                  </a:cubicBezTo>
                  <a:cubicBezTo>
                    <a:pt x="10809" y="5346"/>
                    <a:pt x="10842" y="3778"/>
                    <a:pt x="10175" y="3678"/>
                  </a:cubicBezTo>
                  <a:cubicBezTo>
                    <a:pt x="7840" y="3311"/>
                    <a:pt x="6039" y="1910"/>
                    <a:pt x="5538" y="1210"/>
                  </a:cubicBezTo>
                  <a:cubicBezTo>
                    <a:pt x="5271" y="876"/>
                    <a:pt x="4938" y="676"/>
                    <a:pt x="4538" y="609"/>
                  </a:cubicBezTo>
                  <a:lnTo>
                    <a:pt x="1402" y="9"/>
                  </a:lnTo>
                  <a:cubicBezTo>
                    <a:pt x="1379" y="3"/>
                    <a:pt x="1355" y="0"/>
                    <a:pt x="13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52"/>
            <p:cNvSpPr/>
            <p:nvPr/>
          </p:nvSpPr>
          <p:spPr>
            <a:xfrm flipH="1">
              <a:off x="6698915" y="2961429"/>
              <a:ext cx="123551" cy="129106"/>
            </a:xfrm>
            <a:custGeom>
              <a:avLst/>
              <a:gdLst/>
              <a:ahLst/>
              <a:cxnLst/>
              <a:rect l="l" t="t" r="r" b="b"/>
              <a:pathLst>
                <a:path w="4470" h="4671" extrusionOk="0">
                  <a:moveTo>
                    <a:pt x="1401" y="0"/>
                  </a:moveTo>
                  <a:lnTo>
                    <a:pt x="0" y="3703"/>
                  </a:lnTo>
                  <a:lnTo>
                    <a:pt x="3002" y="4670"/>
                  </a:lnTo>
                  <a:lnTo>
                    <a:pt x="4470" y="867"/>
                  </a:lnTo>
                  <a:lnTo>
                    <a:pt x="14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52"/>
            <p:cNvSpPr/>
            <p:nvPr/>
          </p:nvSpPr>
          <p:spPr>
            <a:xfrm flipH="1">
              <a:off x="6484074" y="2292033"/>
              <a:ext cx="624222" cy="776352"/>
            </a:xfrm>
            <a:custGeom>
              <a:avLst/>
              <a:gdLst/>
              <a:ahLst/>
              <a:cxnLst/>
              <a:rect l="l" t="t" r="r" b="b"/>
              <a:pathLst>
                <a:path w="22584" h="28088" extrusionOk="0">
                  <a:moveTo>
                    <a:pt x="19047" y="1"/>
                  </a:moveTo>
                  <a:cubicBezTo>
                    <a:pt x="17313" y="534"/>
                    <a:pt x="14110" y="2002"/>
                    <a:pt x="10708" y="3470"/>
                  </a:cubicBezTo>
                  <a:cubicBezTo>
                    <a:pt x="6839" y="5104"/>
                    <a:pt x="2669" y="6772"/>
                    <a:pt x="0" y="7106"/>
                  </a:cubicBezTo>
                  <a:cubicBezTo>
                    <a:pt x="267" y="7139"/>
                    <a:pt x="567" y="7172"/>
                    <a:pt x="868" y="7172"/>
                  </a:cubicBezTo>
                  <a:lnTo>
                    <a:pt x="16379" y="7172"/>
                  </a:lnTo>
                  <a:cubicBezTo>
                    <a:pt x="13844" y="8974"/>
                    <a:pt x="10108" y="26620"/>
                    <a:pt x="10108" y="26620"/>
                  </a:cubicBezTo>
                  <a:lnTo>
                    <a:pt x="14277" y="28087"/>
                  </a:lnTo>
                  <a:cubicBezTo>
                    <a:pt x="14277" y="28087"/>
                    <a:pt x="16212" y="22750"/>
                    <a:pt x="18447" y="16679"/>
                  </a:cubicBezTo>
                  <a:cubicBezTo>
                    <a:pt x="19614" y="13577"/>
                    <a:pt x="20982" y="10408"/>
                    <a:pt x="21783" y="7306"/>
                  </a:cubicBezTo>
                  <a:cubicBezTo>
                    <a:pt x="22083" y="6205"/>
                    <a:pt x="22283" y="5071"/>
                    <a:pt x="22416" y="3937"/>
                  </a:cubicBezTo>
                  <a:cubicBezTo>
                    <a:pt x="22583" y="2169"/>
                    <a:pt x="21149" y="901"/>
                    <a:pt x="19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52"/>
            <p:cNvSpPr/>
            <p:nvPr/>
          </p:nvSpPr>
          <p:spPr>
            <a:xfrm flipH="1">
              <a:off x="6581811" y="2152808"/>
              <a:ext cx="697993" cy="335633"/>
            </a:xfrm>
            <a:custGeom>
              <a:avLst/>
              <a:gdLst/>
              <a:ahLst/>
              <a:cxnLst/>
              <a:rect l="l" t="t" r="r" b="b"/>
              <a:pathLst>
                <a:path w="25253" h="12143" extrusionOk="0">
                  <a:moveTo>
                    <a:pt x="4704" y="1"/>
                  </a:moveTo>
                  <a:cubicBezTo>
                    <a:pt x="1" y="6172"/>
                    <a:pt x="1702" y="11542"/>
                    <a:pt x="6205" y="12143"/>
                  </a:cubicBezTo>
                  <a:cubicBezTo>
                    <a:pt x="8874" y="11809"/>
                    <a:pt x="13044" y="10175"/>
                    <a:pt x="16913" y="8507"/>
                  </a:cubicBezTo>
                  <a:cubicBezTo>
                    <a:pt x="20315" y="7072"/>
                    <a:pt x="23518" y="5605"/>
                    <a:pt x="25252" y="5038"/>
                  </a:cubicBezTo>
                  <a:cubicBezTo>
                    <a:pt x="20236" y="2934"/>
                    <a:pt x="11390" y="2903"/>
                    <a:pt x="10866" y="2903"/>
                  </a:cubicBezTo>
                  <a:cubicBezTo>
                    <a:pt x="10850" y="2903"/>
                    <a:pt x="10842" y="2903"/>
                    <a:pt x="10842" y="2903"/>
                  </a:cubicBezTo>
                  <a:cubicBezTo>
                    <a:pt x="10842" y="2903"/>
                    <a:pt x="7773" y="1"/>
                    <a:pt x="47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52"/>
            <p:cNvSpPr/>
            <p:nvPr/>
          </p:nvSpPr>
          <p:spPr>
            <a:xfrm flipH="1">
              <a:off x="6177038" y="2753048"/>
              <a:ext cx="163242" cy="236046"/>
            </a:xfrm>
            <a:custGeom>
              <a:avLst/>
              <a:gdLst/>
              <a:ahLst/>
              <a:cxnLst/>
              <a:rect l="l" t="t" r="r" b="b"/>
              <a:pathLst>
                <a:path w="5906" h="8540" extrusionOk="0">
                  <a:moveTo>
                    <a:pt x="2336" y="0"/>
                  </a:moveTo>
                  <a:lnTo>
                    <a:pt x="1" y="3903"/>
                  </a:lnTo>
                  <a:lnTo>
                    <a:pt x="2469" y="8540"/>
                  </a:lnTo>
                  <a:lnTo>
                    <a:pt x="5905" y="8540"/>
                  </a:lnTo>
                  <a:lnTo>
                    <a:pt x="2336"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52"/>
            <p:cNvSpPr/>
            <p:nvPr/>
          </p:nvSpPr>
          <p:spPr>
            <a:xfrm flipH="1">
              <a:off x="6019379" y="2941473"/>
              <a:ext cx="319049" cy="170041"/>
            </a:xfrm>
            <a:custGeom>
              <a:avLst/>
              <a:gdLst/>
              <a:ahLst/>
              <a:cxnLst/>
              <a:rect l="l" t="t" r="r" b="b"/>
              <a:pathLst>
                <a:path w="11543" h="6152" extrusionOk="0">
                  <a:moveTo>
                    <a:pt x="1444" y="0"/>
                  </a:moveTo>
                  <a:cubicBezTo>
                    <a:pt x="1335" y="0"/>
                    <a:pt x="1227" y="84"/>
                    <a:pt x="1201" y="188"/>
                  </a:cubicBezTo>
                  <a:lnTo>
                    <a:pt x="101" y="3257"/>
                  </a:lnTo>
                  <a:cubicBezTo>
                    <a:pt x="1" y="3591"/>
                    <a:pt x="167" y="3924"/>
                    <a:pt x="501" y="4024"/>
                  </a:cubicBezTo>
                  <a:lnTo>
                    <a:pt x="534" y="4024"/>
                  </a:lnTo>
                  <a:cubicBezTo>
                    <a:pt x="1935" y="4325"/>
                    <a:pt x="2602" y="4391"/>
                    <a:pt x="4370" y="4792"/>
                  </a:cubicBezTo>
                  <a:cubicBezTo>
                    <a:pt x="5471" y="5058"/>
                    <a:pt x="8206" y="5759"/>
                    <a:pt x="9707" y="6093"/>
                  </a:cubicBezTo>
                  <a:cubicBezTo>
                    <a:pt x="9872" y="6133"/>
                    <a:pt x="10024" y="6151"/>
                    <a:pt x="10163" y="6151"/>
                  </a:cubicBezTo>
                  <a:cubicBezTo>
                    <a:pt x="11284" y="6151"/>
                    <a:pt x="11543" y="4959"/>
                    <a:pt x="11008" y="4692"/>
                  </a:cubicBezTo>
                  <a:cubicBezTo>
                    <a:pt x="8340" y="3457"/>
                    <a:pt x="6872" y="2290"/>
                    <a:pt x="6105" y="1256"/>
                  </a:cubicBezTo>
                  <a:cubicBezTo>
                    <a:pt x="5971" y="1089"/>
                    <a:pt x="5771" y="956"/>
                    <a:pt x="5538" y="922"/>
                  </a:cubicBezTo>
                  <a:lnTo>
                    <a:pt x="1535" y="22"/>
                  </a:lnTo>
                  <a:cubicBezTo>
                    <a:pt x="1506" y="7"/>
                    <a:pt x="1475" y="0"/>
                    <a:pt x="14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52"/>
            <p:cNvSpPr/>
            <p:nvPr/>
          </p:nvSpPr>
          <p:spPr>
            <a:xfrm flipH="1">
              <a:off x="6234225" y="2753048"/>
              <a:ext cx="106055" cy="147542"/>
            </a:xfrm>
            <a:custGeom>
              <a:avLst/>
              <a:gdLst/>
              <a:ahLst/>
              <a:cxnLst/>
              <a:rect l="l" t="t" r="r" b="b"/>
              <a:pathLst>
                <a:path w="3837" h="5338" extrusionOk="0">
                  <a:moveTo>
                    <a:pt x="2336" y="0"/>
                  </a:moveTo>
                  <a:lnTo>
                    <a:pt x="1" y="3903"/>
                  </a:lnTo>
                  <a:lnTo>
                    <a:pt x="768" y="5337"/>
                  </a:lnTo>
                  <a:lnTo>
                    <a:pt x="3837" y="3636"/>
                  </a:lnTo>
                  <a:lnTo>
                    <a:pt x="23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52"/>
            <p:cNvSpPr/>
            <p:nvPr/>
          </p:nvSpPr>
          <p:spPr>
            <a:xfrm flipH="1">
              <a:off x="6232387" y="2097306"/>
              <a:ext cx="1092582" cy="782986"/>
            </a:xfrm>
            <a:custGeom>
              <a:avLst/>
              <a:gdLst/>
              <a:ahLst/>
              <a:cxnLst/>
              <a:rect l="l" t="t" r="r" b="b"/>
              <a:pathLst>
                <a:path w="39529" h="28328" extrusionOk="0">
                  <a:moveTo>
                    <a:pt x="24402" y="0"/>
                  </a:moveTo>
                  <a:cubicBezTo>
                    <a:pt x="17742" y="0"/>
                    <a:pt x="10374" y="1775"/>
                    <a:pt x="10374" y="1775"/>
                  </a:cubicBezTo>
                  <a:cubicBezTo>
                    <a:pt x="10374" y="1775"/>
                    <a:pt x="5137" y="2075"/>
                    <a:pt x="2069" y="2075"/>
                  </a:cubicBezTo>
                  <a:cubicBezTo>
                    <a:pt x="0" y="9714"/>
                    <a:pt x="1768" y="14217"/>
                    <a:pt x="6905" y="14217"/>
                  </a:cubicBezTo>
                  <a:cubicBezTo>
                    <a:pt x="7239" y="14217"/>
                    <a:pt x="7539" y="14217"/>
                    <a:pt x="7839" y="14151"/>
                  </a:cubicBezTo>
                  <a:cubicBezTo>
                    <a:pt x="10508" y="13817"/>
                    <a:pt x="14678" y="12183"/>
                    <a:pt x="18547" y="10515"/>
                  </a:cubicBezTo>
                  <a:cubicBezTo>
                    <a:pt x="21949" y="9080"/>
                    <a:pt x="25152" y="7613"/>
                    <a:pt x="26886" y="7046"/>
                  </a:cubicBezTo>
                  <a:cubicBezTo>
                    <a:pt x="28988" y="7946"/>
                    <a:pt x="30422" y="9181"/>
                    <a:pt x="30255" y="10982"/>
                  </a:cubicBezTo>
                  <a:cubicBezTo>
                    <a:pt x="30122" y="12116"/>
                    <a:pt x="29922" y="13250"/>
                    <a:pt x="29622" y="14351"/>
                  </a:cubicBezTo>
                  <a:cubicBezTo>
                    <a:pt x="32624" y="21756"/>
                    <a:pt x="35759" y="28328"/>
                    <a:pt x="35759" y="28328"/>
                  </a:cubicBezTo>
                  <a:lnTo>
                    <a:pt x="39529" y="26059"/>
                  </a:lnTo>
                  <a:cubicBezTo>
                    <a:pt x="39529" y="26059"/>
                    <a:pt x="36693" y="16019"/>
                    <a:pt x="34825" y="6712"/>
                  </a:cubicBezTo>
                  <a:cubicBezTo>
                    <a:pt x="34125" y="3243"/>
                    <a:pt x="31256" y="574"/>
                    <a:pt x="27720" y="174"/>
                  </a:cubicBezTo>
                  <a:cubicBezTo>
                    <a:pt x="26662" y="52"/>
                    <a:pt x="25542" y="0"/>
                    <a:pt x="24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52"/>
            <p:cNvSpPr/>
            <p:nvPr/>
          </p:nvSpPr>
          <p:spPr>
            <a:xfrm flipH="1">
              <a:off x="6866724" y="2097499"/>
              <a:ext cx="413080" cy="63627"/>
            </a:xfrm>
            <a:custGeom>
              <a:avLst/>
              <a:gdLst/>
              <a:ahLst/>
              <a:cxnLst/>
              <a:rect l="l" t="t" r="r" b="b"/>
              <a:pathLst>
                <a:path w="14945" h="2302" extrusionOk="0">
                  <a:moveTo>
                    <a:pt x="14711" y="0"/>
                  </a:moveTo>
                  <a:lnTo>
                    <a:pt x="635" y="868"/>
                  </a:lnTo>
                  <a:cubicBezTo>
                    <a:pt x="568" y="868"/>
                    <a:pt x="468" y="901"/>
                    <a:pt x="435" y="968"/>
                  </a:cubicBezTo>
                  <a:lnTo>
                    <a:pt x="34" y="2135"/>
                  </a:lnTo>
                  <a:cubicBezTo>
                    <a:pt x="1" y="2202"/>
                    <a:pt x="101" y="2302"/>
                    <a:pt x="268" y="2302"/>
                  </a:cubicBezTo>
                  <a:lnTo>
                    <a:pt x="14578" y="1468"/>
                  </a:lnTo>
                  <a:cubicBezTo>
                    <a:pt x="14678" y="1468"/>
                    <a:pt x="14778" y="1401"/>
                    <a:pt x="14778" y="1335"/>
                  </a:cubicBezTo>
                  <a:lnTo>
                    <a:pt x="14945" y="167"/>
                  </a:lnTo>
                  <a:cubicBezTo>
                    <a:pt x="14945" y="67"/>
                    <a:pt x="14845" y="0"/>
                    <a:pt x="14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52"/>
            <p:cNvSpPr/>
            <p:nvPr/>
          </p:nvSpPr>
          <p:spPr>
            <a:xfrm flipH="1">
              <a:off x="7149233" y="1476225"/>
              <a:ext cx="176647" cy="321674"/>
            </a:xfrm>
            <a:custGeom>
              <a:avLst/>
              <a:gdLst/>
              <a:ahLst/>
              <a:cxnLst/>
              <a:rect l="l" t="t" r="r" b="b"/>
              <a:pathLst>
                <a:path w="6391" h="11638" extrusionOk="0">
                  <a:moveTo>
                    <a:pt x="3840" y="1"/>
                  </a:moveTo>
                  <a:cubicBezTo>
                    <a:pt x="3743" y="1"/>
                    <a:pt x="3641" y="10"/>
                    <a:pt x="3536" y="28"/>
                  </a:cubicBezTo>
                  <a:cubicBezTo>
                    <a:pt x="0" y="2096"/>
                    <a:pt x="600" y="10068"/>
                    <a:pt x="2402" y="11203"/>
                  </a:cubicBezTo>
                  <a:cubicBezTo>
                    <a:pt x="2679" y="11393"/>
                    <a:pt x="3252" y="11637"/>
                    <a:pt x="3791" y="11637"/>
                  </a:cubicBezTo>
                  <a:cubicBezTo>
                    <a:pt x="4290" y="11637"/>
                    <a:pt x="4760" y="11427"/>
                    <a:pt x="4937" y="10769"/>
                  </a:cubicBezTo>
                  <a:cubicBezTo>
                    <a:pt x="6190" y="6174"/>
                    <a:pt x="6391" y="1"/>
                    <a:pt x="38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52"/>
            <p:cNvSpPr/>
            <p:nvPr/>
          </p:nvSpPr>
          <p:spPr>
            <a:xfrm flipH="1">
              <a:off x="6925709" y="1698979"/>
              <a:ext cx="458271" cy="337678"/>
            </a:xfrm>
            <a:custGeom>
              <a:avLst/>
              <a:gdLst/>
              <a:ahLst/>
              <a:cxnLst/>
              <a:rect l="l" t="t" r="r" b="b"/>
              <a:pathLst>
                <a:path w="16580" h="12217" extrusionOk="0">
                  <a:moveTo>
                    <a:pt x="1093" y="0"/>
                  </a:moveTo>
                  <a:cubicBezTo>
                    <a:pt x="846" y="0"/>
                    <a:pt x="632" y="43"/>
                    <a:pt x="468" y="141"/>
                  </a:cubicBezTo>
                  <a:cubicBezTo>
                    <a:pt x="234" y="3511"/>
                    <a:pt x="1" y="8214"/>
                    <a:pt x="1335" y="9281"/>
                  </a:cubicBezTo>
                  <a:cubicBezTo>
                    <a:pt x="2803" y="10449"/>
                    <a:pt x="5805" y="10916"/>
                    <a:pt x="7673" y="11149"/>
                  </a:cubicBezTo>
                  <a:cubicBezTo>
                    <a:pt x="10208" y="11483"/>
                    <a:pt x="12776" y="11850"/>
                    <a:pt x="15311" y="12217"/>
                  </a:cubicBezTo>
                  <a:cubicBezTo>
                    <a:pt x="15745" y="11550"/>
                    <a:pt x="16145" y="10983"/>
                    <a:pt x="16579" y="10282"/>
                  </a:cubicBezTo>
                  <a:lnTo>
                    <a:pt x="16579" y="10282"/>
                  </a:lnTo>
                  <a:cubicBezTo>
                    <a:pt x="16565" y="10304"/>
                    <a:pt x="16522" y="10314"/>
                    <a:pt x="16452" y="10314"/>
                  </a:cubicBezTo>
                  <a:cubicBezTo>
                    <a:pt x="15330" y="10314"/>
                    <a:pt x="7418" y="7690"/>
                    <a:pt x="6005" y="6780"/>
                  </a:cubicBezTo>
                  <a:cubicBezTo>
                    <a:pt x="4504" y="5846"/>
                    <a:pt x="5404" y="4378"/>
                    <a:pt x="5304" y="1576"/>
                  </a:cubicBezTo>
                  <a:cubicBezTo>
                    <a:pt x="5304" y="1576"/>
                    <a:pt x="2596" y="0"/>
                    <a:pt x="1093" y="0"/>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52"/>
            <p:cNvSpPr/>
            <p:nvPr/>
          </p:nvSpPr>
          <p:spPr>
            <a:xfrm flipH="1">
              <a:off x="7150395" y="1440071"/>
              <a:ext cx="244642" cy="333808"/>
            </a:xfrm>
            <a:custGeom>
              <a:avLst/>
              <a:gdLst/>
              <a:ahLst/>
              <a:cxnLst/>
              <a:rect l="l" t="t" r="r" b="b"/>
              <a:pathLst>
                <a:path w="8851" h="12077" extrusionOk="0">
                  <a:moveTo>
                    <a:pt x="6021" y="0"/>
                  </a:moveTo>
                  <a:cubicBezTo>
                    <a:pt x="5693" y="0"/>
                    <a:pt x="5331" y="55"/>
                    <a:pt x="4937" y="168"/>
                  </a:cubicBezTo>
                  <a:cubicBezTo>
                    <a:pt x="1935" y="1069"/>
                    <a:pt x="667" y="6173"/>
                    <a:pt x="0" y="10142"/>
                  </a:cubicBezTo>
                  <a:lnTo>
                    <a:pt x="6171" y="12077"/>
                  </a:lnTo>
                  <a:cubicBezTo>
                    <a:pt x="7005" y="10042"/>
                    <a:pt x="7639" y="7907"/>
                    <a:pt x="8073" y="5706"/>
                  </a:cubicBezTo>
                  <a:cubicBezTo>
                    <a:pt x="8851" y="2218"/>
                    <a:pt x="8110" y="0"/>
                    <a:pt x="60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52"/>
            <p:cNvSpPr/>
            <p:nvPr/>
          </p:nvSpPr>
          <p:spPr>
            <a:xfrm flipH="1">
              <a:off x="6900830" y="1401844"/>
              <a:ext cx="241574" cy="163684"/>
            </a:xfrm>
            <a:custGeom>
              <a:avLst/>
              <a:gdLst/>
              <a:ahLst/>
              <a:cxnLst/>
              <a:rect l="l" t="t" r="r" b="b"/>
              <a:pathLst>
                <a:path w="8740" h="5922" extrusionOk="0">
                  <a:moveTo>
                    <a:pt x="2427" y="0"/>
                  </a:moveTo>
                  <a:cubicBezTo>
                    <a:pt x="1379" y="0"/>
                    <a:pt x="245" y="391"/>
                    <a:pt x="67" y="1551"/>
                  </a:cubicBezTo>
                  <a:cubicBezTo>
                    <a:pt x="0" y="2185"/>
                    <a:pt x="134" y="2786"/>
                    <a:pt x="500" y="3319"/>
                  </a:cubicBezTo>
                  <a:cubicBezTo>
                    <a:pt x="867" y="3820"/>
                    <a:pt x="1301" y="4287"/>
                    <a:pt x="1768" y="4687"/>
                  </a:cubicBezTo>
                  <a:cubicBezTo>
                    <a:pt x="2291" y="5179"/>
                    <a:pt x="2927" y="5699"/>
                    <a:pt x="3650" y="5699"/>
                  </a:cubicBezTo>
                  <a:cubicBezTo>
                    <a:pt x="3712" y="5699"/>
                    <a:pt x="3774" y="5696"/>
                    <a:pt x="3836" y="5688"/>
                  </a:cubicBezTo>
                  <a:cubicBezTo>
                    <a:pt x="4537" y="5588"/>
                    <a:pt x="4970" y="5221"/>
                    <a:pt x="5237" y="4353"/>
                  </a:cubicBezTo>
                  <a:cubicBezTo>
                    <a:pt x="5871" y="5354"/>
                    <a:pt x="5904" y="5854"/>
                    <a:pt x="6571" y="5921"/>
                  </a:cubicBezTo>
                  <a:cubicBezTo>
                    <a:pt x="7005" y="5888"/>
                    <a:pt x="7439" y="5654"/>
                    <a:pt x="7706" y="5321"/>
                  </a:cubicBezTo>
                  <a:cubicBezTo>
                    <a:pt x="8206" y="4887"/>
                    <a:pt x="8540" y="4287"/>
                    <a:pt x="8606" y="3653"/>
                  </a:cubicBezTo>
                  <a:cubicBezTo>
                    <a:pt x="8740" y="2385"/>
                    <a:pt x="7739" y="1218"/>
                    <a:pt x="6538" y="784"/>
                  </a:cubicBezTo>
                  <a:cubicBezTo>
                    <a:pt x="5337" y="351"/>
                    <a:pt x="4070" y="117"/>
                    <a:pt x="2802" y="17"/>
                  </a:cubicBezTo>
                  <a:cubicBezTo>
                    <a:pt x="2679" y="6"/>
                    <a:pt x="2554" y="0"/>
                    <a:pt x="242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52"/>
            <p:cNvSpPr/>
            <p:nvPr/>
          </p:nvSpPr>
          <p:spPr>
            <a:xfrm flipH="1">
              <a:off x="6900830" y="1401844"/>
              <a:ext cx="241574" cy="163684"/>
            </a:xfrm>
            <a:custGeom>
              <a:avLst/>
              <a:gdLst/>
              <a:ahLst/>
              <a:cxnLst/>
              <a:rect l="l" t="t" r="r" b="b"/>
              <a:pathLst>
                <a:path w="8740" h="5922" extrusionOk="0">
                  <a:moveTo>
                    <a:pt x="2427" y="0"/>
                  </a:moveTo>
                  <a:cubicBezTo>
                    <a:pt x="1379" y="0"/>
                    <a:pt x="245" y="391"/>
                    <a:pt x="67" y="1551"/>
                  </a:cubicBezTo>
                  <a:cubicBezTo>
                    <a:pt x="0" y="2185"/>
                    <a:pt x="134" y="2786"/>
                    <a:pt x="500" y="3319"/>
                  </a:cubicBezTo>
                  <a:cubicBezTo>
                    <a:pt x="867" y="3820"/>
                    <a:pt x="1301" y="4287"/>
                    <a:pt x="1768" y="4687"/>
                  </a:cubicBezTo>
                  <a:cubicBezTo>
                    <a:pt x="2291" y="5179"/>
                    <a:pt x="2927" y="5699"/>
                    <a:pt x="3650" y="5699"/>
                  </a:cubicBezTo>
                  <a:cubicBezTo>
                    <a:pt x="3712" y="5699"/>
                    <a:pt x="3774" y="5696"/>
                    <a:pt x="3836" y="5688"/>
                  </a:cubicBezTo>
                  <a:cubicBezTo>
                    <a:pt x="4537" y="5588"/>
                    <a:pt x="4970" y="5221"/>
                    <a:pt x="5237" y="4353"/>
                  </a:cubicBezTo>
                  <a:cubicBezTo>
                    <a:pt x="5871" y="5354"/>
                    <a:pt x="5904" y="5854"/>
                    <a:pt x="6571" y="5921"/>
                  </a:cubicBezTo>
                  <a:cubicBezTo>
                    <a:pt x="7005" y="5888"/>
                    <a:pt x="7439" y="5654"/>
                    <a:pt x="7706" y="5321"/>
                  </a:cubicBezTo>
                  <a:cubicBezTo>
                    <a:pt x="8206" y="4887"/>
                    <a:pt x="8540" y="4287"/>
                    <a:pt x="8606" y="3653"/>
                  </a:cubicBezTo>
                  <a:cubicBezTo>
                    <a:pt x="8740" y="2385"/>
                    <a:pt x="7739" y="1218"/>
                    <a:pt x="6538" y="784"/>
                  </a:cubicBezTo>
                  <a:cubicBezTo>
                    <a:pt x="5337" y="351"/>
                    <a:pt x="4070" y="117"/>
                    <a:pt x="2802" y="17"/>
                  </a:cubicBezTo>
                  <a:cubicBezTo>
                    <a:pt x="2679" y="6"/>
                    <a:pt x="2554" y="0"/>
                    <a:pt x="24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52"/>
            <p:cNvSpPr/>
            <p:nvPr/>
          </p:nvSpPr>
          <p:spPr>
            <a:xfrm flipH="1">
              <a:off x="6939056" y="1276909"/>
              <a:ext cx="160036" cy="240053"/>
            </a:xfrm>
            <a:custGeom>
              <a:avLst/>
              <a:gdLst/>
              <a:ahLst/>
              <a:cxnLst/>
              <a:rect l="l" t="t" r="r" b="b"/>
              <a:pathLst>
                <a:path w="5790" h="8685" extrusionOk="0">
                  <a:moveTo>
                    <a:pt x="1502" y="0"/>
                  </a:moveTo>
                  <a:cubicBezTo>
                    <a:pt x="1602" y="1868"/>
                    <a:pt x="1535" y="4203"/>
                    <a:pt x="401" y="5838"/>
                  </a:cubicBezTo>
                  <a:cubicBezTo>
                    <a:pt x="1" y="6405"/>
                    <a:pt x="101" y="6672"/>
                    <a:pt x="468" y="7206"/>
                  </a:cubicBezTo>
                  <a:cubicBezTo>
                    <a:pt x="1302" y="8106"/>
                    <a:pt x="2469" y="8640"/>
                    <a:pt x="3670" y="8673"/>
                  </a:cubicBezTo>
                  <a:cubicBezTo>
                    <a:pt x="3770" y="8681"/>
                    <a:pt x="3864" y="8685"/>
                    <a:pt x="3954" y="8685"/>
                  </a:cubicBezTo>
                  <a:cubicBezTo>
                    <a:pt x="5789" y="8685"/>
                    <a:pt x="5624" y="7133"/>
                    <a:pt x="5338" y="7005"/>
                  </a:cubicBezTo>
                  <a:cubicBezTo>
                    <a:pt x="4704" y="6605"/>
                    <a:pt x="4437" y="5805"/>
                    <a:pt x="4738" y="5137"/>
                  </a:cubicBezTo>
                  <a:cubicBezTo>
                    <a:pt x="4838" y="4804"/>
                    <a:pt x="4971" y="4504"/>
                    <a:pt x="5138" y="4270"/>
                  </a:cubicBezTo>
                  <a:lnTo>
                    <a:pt x="3036" y="1802"/>
                  </a:lnTo>
                  <a:lnTo>
                    <a:pt x="1502"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52"/>
            <p:cNvSpPr/>
            <p:nvPr/>
          </p:nvSpPr>
          <p:spPr>
            <a:xfrm flipH="1">
              <a:off x="6955224" y="1329454"/>
              <a:ext cx="59951" cy="94087"/>
            </a:xfrm>
            <a:custGeom>
              <a:avLst/>
              <a:gdLst/>
              <a:ahLst/>
              <a:cxnLst/>
              <a:rect l="l" t="t" r="r" b="b"/>
              <a:pathLst>
                <a:path w="2169" h="3404" extrusionOk="0">
                  <a:moveTo>
                    <a:pt x="267" y="1"/>
                  </a:moveTo>
                  <a:cubicBezTo>
                    <a:pt x="267" y="34"/>
                    <a:pt x="234" y="101"/>
                    <a:pt x="234" y="168"/>
                  </a:cubicBezTo>
                  <a:cubicBezTo>
                    <a:pt x="167" y="401"/>
                    <a:pt x="100" y="668"/>
                    <a:pt x="100" y="901"/>
                  </a:cubicBezTo>
                  <a:cubicBezTo>
                    <a:pt x="0" y="1802"/>
                    <a:pt x="834" y="2903"/>
                    <a:pt x="1635" y="3403"/>
                  </a:cubicBezTo>
                  <a:lnTo>
                    <a:pt x="1702" y="3203"/>
                  </a:lnTo>
                  <a:cubicBezTo>
                    <a:pt x="1802" y="2903"/>
                    <a:pt x="1935" y="2636"/>
                    <a:pt x="2102" y="2369"/>
                  </a:cubicBezTo>
                  <a:cubicBezTo>
                    <a:pt x="2135" y="2369"/>
                    <a:pt x="2135" y="2369"/>
                    <a:pt x="2169" y="2336"/>
                  </a:cubicBezTo>
                  <a:lnTo>
                    <a:pt x="1602" y="1769"/>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52"/>
            <p:cNvSpPr/>
            <p:nvPr/>
          </p:nvSpPr>
          <p:spPr>
            <a:xfrm flipH="1">
              <a:off x="6815090" y="1081464"/>
              <a:ext cx="252630" cy="317169"/>
            </a:xfrm>
            <a:custGeom>
              <a:avLst/>
              <a:gdLst/>
              <a:ahLst/>
              <a:cxnLst/>
              <a:rect l="l" t="t" r="r" b="b"/>
              <a:pathLst>
                <a:path w="9140" h="11475" extrusionOk="0">
                  <a:moveTo>
                    <a:pt x="4532" y="1"/>
                  </a:moveTo>
                  <a:cubicBezTo>
                    <a:pt x="3112" y="1"/>
                    <a:pt x="1730" y="747"/>
                    <a:pt x="1001" y="2068"/>
                  </a:cubicBezTo>
                  <a:cubicBezTo>
                    <a:pt x="701" y="2602"/>
                    <a:pt x="534" y="3169"/>
                    <a:pt x="500" y="3769"/>
                  </a:cubicBezTo>
                  <a:cubicBezTo>
                    <a:pt x="267" y="6671"/>
                    <a:pt x="0" y="8372"/>
                    <a:pt x="1234" y="10007"/>
                  </a:cubicBezTo>
                  <a:cubicBezTo>
                    <a:pt x="1990" y="11019"/>
                    <a:pt x="3057" y="11474"/>
                    <a:pt x="4130" y="11474"/>
                  </a:cubicBezTo>
                  <a:cubicBezTo>
                    <a:pt x="5710" y="11474"/>
                    <a:pt x="7303" y="10488"/>
                    <a:pt x="7939" y="8839"/>
                  </a:cubicBezTo>
                  <a:cubicBezTo>
                    <a:pt x="8940" y="6338"/>
                    <a:pt x="9140" y="2001"/>
                    <a:pt x="6471" y="500"/>
                  </a:cubicBezTo>
                  <a:cubicBezTo>
                    <a:pt x="5858" y="162"/>
                    <a:pt x="5191" y="1"/>
                    <a:pt x="4532" y="1"/>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52"/>
            <p:cNvSpPr/>
            <p:nvPr/>
          </p:nvSpPr>
          <p:spPr>
            <a:xfrm flipH="1">
              <a:off x="6933086" y="1096169"/>
              <a:ext cx="186266" cy="175238"/>
            </a:xfrm>
            <a:custGeom>
              <a:avLst/>
              <a:gdLst/>
              <a:ahLst/>
              <a:cxnLst/>
              <a:rect l="l" t="t" r="r" b="b"/>
              <a:pathLst>
                <a:path w="6739" h="6340" extrusionOk="0">
                  <a:moveTo>
                    <a:pt x="2348" y="0"/>
                  </a:moveTo>
                  <a:cubicBezTo>
                    <a:pt x="1956" y="0"/>
                    <a:pt x="730" y="876"/>
                    <a:pt x="534" y="1269"/>
                  </a:cubicBezTo>
                  <a:cubicBezTo>
                    <a:pt x="0" y="2403"/>
                    <a:pt x="167" y="3771"/>
                    <a:pt x="934" y="4738"/>
                  </a:cubicBezTo>
                  <a:cubicBezTo>
                    <a:pt x="1234" y="5138"/>
                    <a:pt x="1568" y="5505"/>
                    <a:pt x="1935" y="5806"/>
                  </a:cubicBezTo>
                  <a:lnTo>
                    <a:pt x="3202" y="6339"/>
                  </a:lnTo>
                  <a:cubicBezTo>
                    <a:pt x="3603" y="6172"/>
                    <a:pt x="3703" y="5672"/>
                    <a:pt x="3669" y="5205"/>
                  </a:cubicBezTo>
                  <a:cubicBezTo>
                    <a:pt x="3536" y="3437"/>
                    <a:pt x="6738" y="1302"/>
                    <a:pt x="6738" y="1302"/>
                  </a:cubicBezTo>
                  <a:cubicBezTo>
                    <a:pt x="6738" y="1302"/>
                    <a:pt x="3369" y="168"/>
                    <a:pt x="2368" y="1"/>
                  </a:cubicBezTo>
                  <a:cubicBezTo>
                    <a:pt x="2362" y="1"/>
                    <a:pt x="2355" y="0"/>
                    <a:pt x="2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52"/>
            <p:cNvSpPr/>
            <p:nvPr/>
          </p:nvSpPr>
          <p:spPr>
            <a:xfrm flipH="1">
              <a:off x="7029908" y="1207034"/>
              <a:ext cx="67055" cy="88033"/>
            </a:xfrm>
            <a:custGeom>
              <a:avLst/>
              <a:gdLst/>
              <a:ahLst/>
              <a:cxnLst/>
              <a:rect l="l" t="t" r="r" b="b"/>
              <a:pathLst>
                <a:path w="2426" h="3185" extrusionOk="0">
                  <a:moveTo>
                    <a:pt x="990" y="0"/>
                  </a:moveTo>
                  <a:cubicBezTo>
                    <a:pt x="400" y="0"/>
                    <a:pt x="1" y="587"/>
                    <a:pt x="57" y="1294"/>
                  </a:cubicBezTo>
                  <a:cubicBezTo>
                    <a:pt x="124" y="1928"/>
                    <a:pt x="424" y="2528"/>
                    <a:pt x="891" y="2962"/>
                  </a:cubicBezTo>
                  <a:cubicBezTo>
                    <a:pt x="1064" y="3117"/>
                    <a:pt x="1244" y="3184"/>
                    <a:pt x="1417" y="3184"/>
                  </a:cubicBezTo>
                  <a:cubicBezTo>
                    <a:pt x="1878" y="3184"/>
                    <a:pt x="2286" y="2701"/>
                    <a:pt x="2359" y="2095"/>
                  </a:cubicBezTo>
                  <a:cubicBezTo>
                    <a:pt x="2426" y="1361"/>
                    <a:pt x="2059" y="293"/>
                    <a:pt x="1325" y="60"/>
                  </a:cubicBezTo>
                  <a:cubicBezTo>
                    <a:pt x="1208" y="19"/>
                    <a:pt x="1096" y="0"/>
                    <a:pt x="990" y="0"/>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52"/>
            <p:cNvSpPr/>
            <p:nvPr/>
          </p:nvSpPr>
          <p:spPr>
            <a:xfrm flipH="1">
              <a:off x="6916499" y="1223950"/>
              <a:ext cx="18464" cy="23605"/>
            </a:xfrm>
            <a:custGeom>
              <a:avLst/>
              <a:gdLst/>
              <a:ahLst/>
              <a:cxnLst/>
              <a:rect l="l" t="t" r="r" b="b"/>
              <a:pathLst>
                <a:path w="668" h="854" extrusionOk="0">
                  <a:moveTo>
                    <a:pt x="327" y="0"/>
                  </a:moveTo>
                  <a:cubicBezTo>
                    <a:pt x="187" y="0"/>
                    <a:pt x="62" y="155"/>
                    <a:pt x="34" y="382"/>
                  </a:cubicBezTo>
                  <a:cubicBezTo>
                    <a:pt x="0" y="615"/>
                    <a:pt x="101" y="816"/>
                    <a:pt x="234" y="849"/>
                  </a:cubicBezTo>
                  <a:cubicBezTo>
                    <a:pt x="248" y="852"/>
                    <a:pt x="262" y="853"/>
                    <a:pt x="276" y="853"/>
                  </a:cubicBezTo>
                  <a:cubicBezTo>
                    <a:pt x="423" y="853"/>
                    <a:pt x="540" y="696"/>
                    <a:pt x="601" y="482"/>
                  </a:cubicBezTo>
                  <a:cubicBezTo>
                    <a:pt x="668" y="249"/>
                    <a:pt x="568" y="48"/>
                    <a:pt x="401" y="15"/>
                  </a:cubicBezTo>
                  <a:cubicBezTo>
                    <a:pt x="376" y="5"/>
                    <a:pt x="351" y="0"/>
                    <a:pt x="3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52"/>
            <p:cNvSpPr/>
            <p:nvPr/>
          </p:nvSpPr>
          <p:spPr>
            <a:xfrm flipH="1">
              <a:off x="6842727" y="1239899"/>
              <a:ext cx="18464" cy="24240"/>
            </a:xfrm>
            <a:custGeom>
              <a:avLst/>
              <a:gdLst/>
              <a:ahLst/>
              <a:cxnLst/>
              <a:rect l="l" t="t" r="r" b="b"/>
              <a:pathLst>
                <a:path w="668" h="877" extrusionOk="0">
                  <a:moveTo>
                    <a:pt x="365" y="1"/>
                  </a:moveTo>
                  <a:cubicBezTo>
                    <a:pt x="239" y="1"/>
                    <a:pt x="94" y="159"/>
                    <a:pt x="33" y="372"/>
                  </a:cubicBezTo>
                  <a:cubicBezTo>
                    <a:pt x="0" y="606"/>
                    <a:pt x="100" y="839"/>
                    <a:pt x="234" y="872"/>
                  </a:cubicBezTo>
                  <a:cubicBezTo>
                    <a:pt x="248" y="875"/>
                    <a:pt x="262" y="877"/>
                    <a:pt x="276" y="877"/>
                  </a:cubicBezTo>
                  <a:cubicBezTo>
                    <a:pt x="428" y="877"/>
                    <a:pt x="570" y="719"/>
                    <a:pt x="600" y="505"/>
                  </a:cubicBezTo>
                  <a:cubicBezTo>
                    <a:pt x="667" y="272"/>
                    <a:pt x="567" y="38"/>
                    <a:pt x="400" y="5"/>
                  </a:cubicBezTo>
                  <a:cubicBezTo>
                    <a:pt x="389" y="2"/>
                    <a:pt x="377" y="1"/>
                    <a:pt x="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52"/>
            <p:cNvSpPr/>
            <p:nvPr/>
          </p:nvSpPr>
          <p:spPr>
            <a:xfrm flipH="1">
              <a:off x="6870395" y="1250181"/>
              <a:ext cx="27695" cy="56634"/>
            </a:xfrm>
            <a:custGeom>
              <a:avLst/>
              <a:gdLst/>
              <a:ahLst/>
              <a:cxnLst/>
              <a:rect l="l" t="t" r="r" b="b"/>
              <a:pathLst>
                <a:path w="1002" h="2049" extrusionOk="0">
                  <a:moveTo>
                    <a:pt x="501" y="0"/>
                  </a:moveTo>
                  <a:lnTo>
                    <a:pt x="1" y="1868"/>
                  </a:lnTo>
                  <a:cubicBezTo>
                    <a:pt x="181" y="1988"/>
                    <a:pt x="385" y="2048"/>
                    <a:pt x="592" y="2048"/>
                  </a:cubicBezTo>
                  <a:cubicBezTo>
                    <a:pt x="729" y="2048"/>
                    <a:pt x="868" y="2021"/>
                    <a:pt x="1001" y="1968"/>
                  </a:cubicBezTo>
                  <a:cubicBezTo>
                    <a:pt x="735" y="1334"/>
                    <a:pt x="568" y="667"/>
                    <a:pt x="501" y="0"/>
                  </a:cubicBezTo>
                  <a:close/>
                </a:path>
              </a:pathLst>
            </a:custGeom>
            <a:solidFill>
              <a:srgbClr val="FF5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52"/>
            <p:cNvSpPr/>
            <p:nvPr/>
          </p:nvSpPr>
          <p:spPr>
            <a:xfrm flipH="1">
              <a:off x="6906355" y="1306042"/>
              <a:ext cx="44279" cy="35434"/>
            </a:xfrm>
            <a:custGeom>
              <a:avLst/>
              <a:gdLst/>
              <a:ahLst/>
              <a:cxnLst/>
              <a:rect l="l" t="t" r="r" b="b"/>
              <a:pathLst>
                <a:path w="1602" h="1282" extrusionOk="0">
                  <a:moveTo>
                    <a:pt x="96" y="0"/>
                  </a:moveTo>
                  <a:cubicBezTo>
                    <a:pt x="87" y="0"/>
                    <a:pt x="77" y="4"/>
                    <a:pt x="67" y="14"/>
                  </a:cubicBezTo>
                  <a:cubicBezTo>
                    <a:pt x="34" y="14"/>
                    <a:pt x="0" y="47"/>
                    <a:pt x="34" y="81"/>
                  </a:cubicBezTo>
                  <a:cubicBezTo>
                    <a:pt x="267" y="614"/>
                    <a:pt x="701" y="1015"/>
                    <a:pt x="1235" y="1215"/>
                  </a:cubicBezTo>
                  <a:cubicBezTo>
                    <a:pt x="1335" y="1248"/>
                    <a:pt x="1435" y="1281"/>
                    <a:pt x="1501" y="1281"/>
                  </a:cubicBezTo>
                  <a:cubicBezTo>
                    <a:pt x="1568" y="1281"/>
                    <a:pt x="1602" y="1248"/>
                    <a:pt x="1602" y="1215"/>
                  </a:cubicBezTo>
                  <a:cubicBezTo>
                    <a:pt x="1602" y="1181"/>
                    <a:pt x="1568" y="1148"/>
                    <a:pt x="1535" y="1148"/>
                  </a:cubicBezTo>
                  <a:cubicBezTo>
                    <a:pt x="934" y="1015"/>
                    <a:pt x="434" y="614"/>
                    <a:pt x="167" y="47"/>
                  </a:cubicBezTo>
                  <a:cubicBezTo>
                    <a:pt x="144" y="24"/>
                    <a:pt x="120" y="0"/>
                    <a:pt x="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52"/>
            <p:cNvSpPr/>
            <p:nvPr/>
          </p:nvSpPr>
          <p:spPr>
            <a:xfrm flipH="1">
              <a:off x="6907267" y="1191418"/>
              <a:ext cx="39691" cy="16363"/>
            </a:xfrm>
            <a:custGeom>
              <a:avLst/>
              <a:gdLst/>
              <a:ahLst/>
              <a:cxnLst/>
              <a:rect l="l" t="t" r="r" b="b"/>
              <a:pathLst>
                <a:path w="1436" h="592" extrusionOk="0">
                  <a:moveTo>
                    <a:pt x="926" y="1"/>
                  </a:moveTo>
                  <a:cubicBezTo>
                    <a:pt x="612" y="1"/>
                    <a:pt x="306" y="120"/>
                    <a:pt x="68" y="358"/>
                  </a:cubicBezTo>
                  <a:cubicBezTo>
                    <a:pt x="1" y="391"/>
                    <a:pt x="1" y="492"/>
                    <a:pt x="68" y="558"/>
                  </a:cubicBezTo>
                  <a:cubicBezTo>
                    <a:pt x="68" y="558"/>
                    <a:pt x="101" y="592"/>
                    <a:pt x="101" y="592"/>
                  </a:cubicBezTo>
                  <a:cubicBezTo>
                    <a:pt x="168" y="592"/>
                    <a:pt x="201" y="592"/>
                    <a:pt x="234" y="558"/>
                  </a:cubicBezTo>
                  <a:cubicBezTo>
                    <a:pt x="447" y="372"/>
                    <a:pt x="722" y="271"/>
                    <a:pt x="1011" y="271"/>
                  </a:cubicBezTo>
                  <a:cubicBezTo>
                    <a:pt x="1085" y="271"/>
                    <a:pt x="1160" y="278"/>
                    <a:pt x="1235" y="291"/>
                  </a:cubicBezTo>
                  <a:cubicBezTo>
                    <a:pt x="1253" y="300"/>
                    <a:pt x="1271" y="304"/>
                    <a:pt x="1288" y="304"/>
                  </a:cubicBezTo>
                  <a:cubicBezTo>
                    <a:pt x="1335" y="304"/>
                    <a:pt x="1377" y="274"/>
                    <a:pt x="1402" y="225"/>
                  </a:cubicBezTo>
                  <a:cubicBezTo>
                    <a:pt x="1435" y="158"/>
                    <a:pt x="1368" y="58"/>
                    <a:pt x="1302" y="58"/>
                  </a:cubicBezTo>
                  <a:cubicBezTo>
                    <a:pt x="1178" y="20"/>
                    <a:pt x="1051" y="1"/>
                    <a:pt x="9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52"/>
            <p:cNvSpPr/>
            <p:nvPr/>
          </p:nvSpPr>
          <p:spPr>
            <a:xfrm flipH="1">
              <a:off x="6819675" y="1202805"/>
              <a:ext cx="32311" cy="28276"/>
            </a:xfrm>
            <a:custGeom>
              <a:avLst/>
              <a:gdLst/>
              <a:ahLst/>
              <a:cxnLst/>
              <a:rect l="l" t="t" r="r" b="b"/>
              <a:pathLst>
                <a:path w="1169" h="1023" extrusionOk="0">
                  <a:moveTo>
                    <a:pt x="132" y="0"/>
                  </a:moveTo>
                  <a:cubicBezTo>
                    <a:pt x="71" y="0"/>
                    <a:pt x="34" y="38"/>
                    <a:pt x="34" y="113"/>
                  </a:cubicBezTo>
                  <a:cubicBezTo>
                    <a:pt x="1" y="113"/>
                    <a:pt x="1" y="146"/>
                    <a:pt x="34" y="180"/>
                  </a:cubicBezTo>
                  <a:cubicBezTo>
                    <a:pt x="34" y="213"/>
                    <a:pt x="67" y="246"/>
                    <a:pt x="101" y="246"/>
                  </a:cubicBezTo>
                  <a:cubicBezTo>
                    <a:pt x="468" y="346"/>
                    <a:pt x="734" y="580"/>
                    <a:pt x="868" y="913"/>
                  </a:cubicBezTo>
                  <a:cubicBezTo>
                    <a:pt x="895" y="968"/>
                    <a:pt x="945" y="1022"/>
                    <a:pt x="1016" y="1022"/>
                  </a:cubicBezTo>
                  <a:cubicBezTo>
                    <a:pt x="1032" y="1022"/>
                    <a:pt x="1050" y="1020"/>
                    <a:pt x="1068" y="1014"/>
                  </a:cubicBezTo>
                  <a:cubicBezTo>
                    <a:pt x="1135" y="980"/>
                    <a:pt x="1168" y="913"/>
                    <a:pt x="1168" y="847"/>
                  </a:cubicBezTo>
                  <a:cubicBezTo>
                    <a:pt x="1001" y="413"/>
                    <a:pt x="634" y="113"/>
                    <a:pt x="201" y="13"/>
                  </a:cubicBezTo>
                  <a:cubicBezTo>
                    <a:pt x="176" y="4"/>
                    <a:pt x="153" y="0"/>
                    <a:pt x="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52"/>
            <p:cNvSpPr/>
            <p:nvPr/>
          </p:nvSpPr>
          <p:spPr>
            <a:xfrm flipH="1">
              <a:off x="6260960" y="1795085"/>
              <a:ext cx="597466" cy="321785"/>
            </a:xfrm>
            <a:custGeom>
              <a:avLst/>
              <a:gdLst/>
              <a:ahLst/>
              <a:cxnLst/>
              <a:rect l="l" t="t" r="r" b="b"/>
              <a:pathLst>
                <a:path w="21616" h="11642" extrusionOk="0">
                  <a:moveTo>
                    <a:pt x="2168" y="0"/>
                  </a:moveTo>
                  <a:cubicBezTo>
                    <a:pt x="1501" y="0"/>
                    <a:pt x="967" y="501"/>
                    <a:pt x="901" y="1168"/>
                  </a:cubicBezTo>
                  <a:lnTo>
                    <a:pt x="67" y="10441"/>
                  </a:lnTo>
                  <a:cubicBezTo>
                    <a:pt x="0" y="11075"/>
                    <a:pt x="500" y="11608"/>
                    <a:pt x="1134" y="11608"/>
                  </a:cubicBezTo>
                  <a:lnTo>
                    <a:pt x="19447" y="11642"/>
                  </a:lnTo>
                  <a:cubicBezTo>
                    <a:pt x="20081" y="11642"/>
                    <a:pt x="20648" y="11141"/>
                    <a:pt x="20715" y="10474"/>
                  </a:cubicBezTo>
                  <a:lnTo>
                    <a:pt x="21549" y="1234"/>
                  </a:lnTo>
                  <a:cubicBezTo>
                    <a:pt x="21616" y="601"/>
                    <a:pt x="21115" y="34"/>
                    <a:pt x="20481" y="34"/>
                  </a:cubicBezTo>
                  <a:lnTo>
                    <a:pt x="216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52"/>
            <p:cNvSpPr/>
            <p:nvPr/>
          </p:nvSpPr>
          <p:spPr>
            <a:xfrm flipH="1">
              <a:off x="6260960" y="1795085"/>
              <a:ext cx="597466" cy="321785"/>
            </a:xfrm>
            <a:custGeom>
              <a:avLst/>
              <a:gdLst/>
              <a:ahLst/>
              <a:cxnLst/>
              <a:rect l="l" t="t" r="r" b="b"/>
              <a:pathLst>
                <a:path w="21616" h="11642" extrusionOk="0">
                  <a:moveTo>
                    <a:pt x="2168" y="0"/>
                  </a:moveTo>
                  <a:cubicBezTo>
                    <a:pt x="1501" y="0"/>
                    <a:pt x="967" y="501"/>
                    <a:pt x="901" y="1168"/>
                  </a:cubicBezTo>
                  <a:lnTo>
                    <a:pt x="67" y="10441"/>
                  </a:lnTo>
                  <a:cubicBezTo>
                    <a:pt x="0" y="11075"/>
                    <a:pt x="500" y="11608"/>
                    <a:pt x="1134" y="11608"/>
                  </a:cubicBezTo>
                  <a:lnTo>
                    <a:pt x="19447" y="11642"/>
                  </a:lnTo>
                  <a:cubicBezTo>
                    <a:pt x="20081" y="11642"/>
                    <a:pt x="20648" y="11141"/>
                    <a:pt x="20715" y="10474"/>
                  </a:cubicBezTo>
                  <a:lnTo>
                    <a:pt x="21549" y="1234"/>
                  </a:lnTo>
                  <a:cubicBezTo>
                    <a:pt x="21616" y="601"/>
                    <a:pt x="21115" y="34"/>
                    <a:pt x="20481" y="34"/>
                  </a:cubicBezTo>
                  <a:lnTo>
                    <a:pt x="21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52"/>
            <p:cNvSpPr/>
            <p:nvPr/>
          </p:nvSpPr>
          <p:spPr>
            <a:xfrm flipH="1">
              <a:off x="6246200" y="1794145"/>
              <a:ext cx="597494" cy="321813"/>
            </a:xfrm>
            <a:custGeom>
              <a:avLst/>
              <a:gdLst/>
              <a:ahLst/>
              <a:cxnLst/>
              <a:rect l="l" t="t" r="r" b="b"/>
              <a:pathLst>
                <a:path w="21617" h="11643" extrusionOk="0">
                  <a:moveTo>
                    <a:pt x="2202" y="1"/>
                  </a:moveTo>
                  <a:cubicBezTo>
                    <a:pt x="1535" y="1"/>
                    <a:pt x="968" y="501"/>
                    <a:pt x="901" y="1168"/>
                  </a:cubicBezTo>
                  <a:lnTo>
                    <a:pt x="68" y="10408"/>
                  </a:lnTo>
                  <a:cubicBezTo>
                    <a:pt x="1" y="11042"/>
                    <a:pt x="501" y="11609"/>
                    <a:pt x="1135" y="11609"/>
                  </a:cubicBezTo>
                  <a:lnTo>
                    <a:pt x="19448" y="11642"/>
                  </a:lnTo>
                  <a:cubicBezTo>
                    <a:pt x="20082" y="11642"/>
                    <a:pt x="20649" y="11142"/>
                    <a:pt x="20716" y="10475"/>
                  </a:cubicBezTo>
                  <a:lnTo>
                    <a:pt x="21550" y="1202"/>
                  </a:lnTo>
                  <a:cubicBezTo>
                    <a:pt x="21616" y="601"/>
                    <a:pt x="21116" y="34"/>
                    <a:pt x="20482" y="34"/>
                  </a:cubicBezTo>
                  <a:lnTo>
                    <a:pt x="22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52"/>
            <p:cNvSpPr/>
            <p:nvPr/>
          </p:nvSpPr>
          <p:spPr>
            <a:xfrm flipH="1">
              <a:off x="6507118" y="1919301"/>
              <a:ext cx="84827" cy="71698"/>
            </a:xfrm>
            <a:custGeom>
              <a:avLst/>
              <a:gdLst/>
              <a:ahLst/>
              <a:cxnLst/>
              <a:rect l="l" t="t" r="r" b="b"/>
              <a:pathLst>
                <a:path w="3069" h="2594" extrusionOk="0">
                  <a:moveTo>
                    <a:pt x="1677" y="0"/>
                  </a:moveTo>
                  <a:cubicBezTo>
                    <a:pt x="634" y="0"/>
                    <a:pt x="0" y="1252"/>
                    <a:pt x="700" y="2111"/>
                  </a:cubicBezTo>
                  <a:cubicBezTo>
                    <a:pt x="970" y="2442"/>
                    <a:pt x="1335" y="2593"/>
                    <a:pt x="1695" y="2593"/>
                  </a:cubicBezTo>
                  <a:cubicBezTo>
                    <a:pt x="2313" y="2593"/>
                    <a:pt x="2917" y="2148"/>
                    <a:pt x="3001" y="1410"/>
                  </a:cubicBezTo>
                  <a:cubicBezTo>
                    <a:pt x="3068" y="710"/>
                    <a:pt x="2534" y="76"/>
                    <a:pt x="1834" y="9"/>
                  </a:cubicBezTo>
                  <a:cubicBezTo>
                    <a:pt x="1781" y="3"/>
                    <a:pt x="1729" y="0"/>
                    <a:pt x="16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52"/>
            <p:cNvSpPr/>
            <p:nvPr/>
          </p:nvSpPr>
          <p:spPr>
            <a:xfrm flipH="1">
              <a:off x="6298772" y="2114083"/>
              <a:ext cx="553215" cy="29547"/>
            </a:xfrm>
            <a:custGeom>
              <a:avLst/>
              <a:gdLst/>
              <a:ahLst/>
              <a:cxnLst/>
              <a:rect l="l" t="t" r="r" b="b"/>
              <a:pathLst>
                <a:path w="20015" h="1069" extrusionOk="0">
                  <a:moveTo>
                    <a:pt x="401" y="1"/>
                  </a:moveTo>
                  <a:cubicBezTo>
                    <a:pt x="167" y="1"/>
                    <a:pt x="1" y="234"/>
                    <a:pt x="1" y="501"/>
                  </a:cubicBezTo>
                  <a:cubicBezTo>
                    <a:pt x="1" y="768"/>
                    <a:pt x="167" y="1001"/>
                    <a:pt x="401" y="1001"/>
                  </a:cubicBezTo>
                  <a:lnTo>
                    <a:pt x="19281" y="1068"/>
                  </a:lnTo>
                  <a:cubicBezTo>
                    <a:pt x="19681" y="1068"/>
                    <a:pt x="20015" y="635"/>
                    <a:pt x="20015" y="67"/>
                  </a:cubicBezTo>
                  <a:lnTo>
                    <a:pt x="40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52"/>
            <p:cNvSpPr/>
            <p:nvPr/>
          </p:nvSpPr>
          <p:spPr>
            <a:xfrm flipH="1">
              <a:off x="6298772" y="2114083"/>
              <a:ext cx="553215" cy="29547"/>
            </a:xfrm>
            <a:custGeom>
              <a:avLst/>
              <a:gdLst/>
              <a:ahLst/>
              <a:cxnLst/>
              <a:rect l="l" t="t" r="r" b="b"/>
              <a:pathLst>
                <a:path w="20015" h="1069" extrusionOk="0">
                  <a:moveTo>
                    <a:pt x="401" y="1"/>
                  </a:moveTo>
                  <a:cubicBezTo>
                    <a:pt x="167" y="1"/>
                    <a:pt x="1" y="234"/>
                    <a:pt x="1" y="501"/>
                  </a:cubicBezTo>
                  <a:cubicBezTo>
                    <a:pt x="1" y="768"/>
                    <a:pt x="167" y="1001"/>
                    <a:pt x="401" y="1001"/>
                  </a:cubicBezTo>
                  <a:lnTo>
                    <a:pt x="19281" y="1068"/>
                  </a:lnTo>
                  <a:cubicBezTo>
                    <a:pt x="19681" y="1068"/>
                    <a:pt x="20015" y="635"/>
                    <a:pt x="20015" y="67"/>
                  </a:cubicBezTo>
                  <a:lnTo>
                    <a:pt x="4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52"/>
            <p:cNvSpPr/>
            <p:nvPr/>
          </p:nvSpPr>
          <p:spPr>
            <a:xfrm flipH="1">
              <a:off x="6830762" y="2113862"/>
              <a:ext cx="289529" cy="27916"/>
            </a:xfrm>
            <a:custGeom>
              <a:avLst/>
              <a:gdLst/>
              <a:ahLst/>
              <a:cxnLst/>
              <a:rect l="l" t="t" r="r" b="b"/>
              <a:pathLst>
                <a:path w="10475" h="1010" extrusionOk="0">
                  <a:moveTo>
                    <a:pt x="99" y="0"/>
                  </a:moveTo>
                  <a:cubicBezTo>
                    <a:pt x="46" y="0"/>
                    <a:pt x="1" y="60"/>
                    <a:pt x="1" y="142"/>
                  </a:cubicBezTo>
                  <a:cubicBezTo>
                    <a:pt x="1" y="609"/>
                    <a:pt x="401" y="1009"/>
                    <a:pt x="901" y="1009"/>
                  </a:cubicBezTo>
                  <a:lnTo>
                    <a:pt x="9974" y="1009"/>
                  </a:lnTo>
                  <a:cubicBezTo>
                    <a:pt x="10241" y="1009"/>
                    <a:pt x="10475" y="776"/>
                    <a:pt x="10475" y="509"/>
                  </a:cubicBezTo>
                  <a:cubicBezTo>
                    <a:pt x="10475" y="228"/>
                    <a:pt x="10270" y="6"/>
                    <a:pt x="10025" y="6"/>
                  </a:cubicBezTo>
                  <a:cubicBezTo>
                    <a:pt x="10009" y="6"/>
                    <a:pt x="9992" y="7"/>
                    <a:pt x="9974" y="9"/>
                  </a:cubicBezTo>
                  <a:lnTo>
                    <a:pt x="134" y="9"/>
                  </a:lnTo>
                  <a:cubicBezTo>
                    <a:pt x="122" y="3"/>
                    <a:pt x="110" y="0"/>
                    <a:pt x="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52"/>
            <p:cNvSpPr/>
            <p:nvPr/>
          </p:nvSpPr>
          <p:spPr>
            <a:xfrm flipH="1">
              <a:off x="6938612" y="1935222"/>
              <a:ext cx="99615" cy="108708"/>
            </a:xfrm>
            <a:custGeom>
              <a:avLst/>
              <a:gdLst/>
              <a:ahLst/>
              <a:cxnLst/>
              <a:rect l="l" t="t" r="r" b="b"/>
              <a:pathLst>
                <a:path w="3604" h="3933" extrusionOk="0">
                  <a:moveTo>
                    <a:pt x="3603" y="0"/>
                  </a:moveTo>
                  <a:lnTo>
                    <a:pt x="2102" y="467"/>
                  </a:lnTo>
                  <a:cubicBezTo>
                    <a:pt x="1268" y="668"/>
                    <a:pt x="768" y="1468"/>
                    <a:pt x="401" y="2169"/>
                  </a:cubicBezTo>
                  <a:lnTo>
                    <a:pt x="0" y="3003"/>
                  </a:lnTo>
                  <a:cubicBezTo>
                    <a:pt x="99" y="3745"/>
                    <a:pt x="949" y="3933"/>
                    <a:pt x="1782" y="3933"/>
                  </a:cubicBezTo>
                  <a:cubicBezTo>
                    <a:pt x="2634" y="3933"/>
                    <a:pt x="3470" y="3736"/>
                    <a:pt x="3470" y="3736"/>
                  </a:cubicBezTo>
                  <a:lnTo>
                    <a:pt x="3603"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52"/>
            <p:cNvSpPr/>
            <p:nvPr/>
          </p:nvSpPr>
          <p:spPr>
            <a:xfrm flipH="1">
              <a:off x="6875924" y="1935222"/>
              <a:ext cx="66419" cy="103291"/>
            </a:xfrm>
            <a:custGeom>
              <a:avLst/>
              <a:gdLst/>
              <a:ahLst/>
              <a:cxnLst/>
              <a:rect l="l" t="t" r="r" b="b"/>
              <a:pathLst>
                <a:path w="2403" h="3737" extrusionOk="0">
                  <a:moveTo>
                    <a:pt x="134" y="0"/>
                  </a:moveTo>
                  <a:lnTo>
                    <a:pt x="1" y="3736"/>
                  </a:lnTo>
                  <a:lnTo>
                    <a:pt x="1" y="3736"/>
                  </a:lnTo>
                  <a:lnTo>
                    <a:pt x="1935" y="3136"/>
                  </a:lnTo>
                  <a:lnTo>
                    <a:pt x="2402" y="1035"/>
                  </a:lnTo>
                  <a:lnTo>
                    <a:pt x="134"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52"/>
            <p:cNvSpPr/>
            <p:nvPr/>
          </p:nvSpPr>
          <p:spPr>
            <a:xfrm flipH="1">
              <a:off x="6788335" y="1006779"/>
              <a:ext cx="334720" cy="188975"/>
            </a:xfrm>
            <a:custGeom>
              <a:avLst/>
              <a:gdLst/>
              <a:ahLst/>
              <a:cxnLst/>
              <a:rect l="l" t="t" r="r" b="b"/>
              <a:pathLst>
                <a:path w="12110" h="6837" extrusionOk="0">
                  <a:moveTo>
                    <a:pt x="6303" y="0"/>
                  </a:moveTo>
                  <a:cubicBezTo>
                    <a:pt x="5917" y="0"/>
                    <a:pt x="5491" y="154"/>
                    <a:pt x="5138" y="533"/>
                  </a:cubicBezTo>
                  <a:cubicBezTo>
                    <a:pt x="4802" y="329"/>
                    <a:pt x="4428" y="227"/>
                    <a:pt x="4058" y="227"/>
                  </a:cubicBezTo>
                  <a:cubicBezTo>
                    <a:pt x="3581" y="227"/>
                    <a:pt x="3111" y="396"/>
                    <a:pt x="2736" y="734"/>
                  </a:cubicBezTo>
                  <a:cubicBezTo>
                    <a:pt x="2536" y="934"/>
                    <a:pt x="2402" y="1234"/>
                    <a:pt x="2469" y="1534"/>
                  </a:cubicBezTo>
                  <a:cubicBezTo>
                    <a:pt x="935" y="1568"/>
                    <a:pt x="1" y="3302"/>
                    <a:pt x="868" y="4603"/>
                  </a:cubicBezTo>
                  <a:cubicBezTo>
                    <a:pt x="1040" y="4882"/>
                    <a:pt x="1377" y="4981"/>
                    <a:pt x="1729" y="4981"/>
                  </a:cubicBezTo>
                  <a:cubicBezTo>
                    <a:pt x="1924" y="4981"/>
                    <a:pt x="2124" y="4951"/>
                    <a:pt x="2302" y="4903"/>
                  </a:cubicBezTo>
                  <a:cubicBezTo>
                    <a:pt x="2602" y="5404"/>
                    <a:pt x="3036" y="5737"/>
                    <a:pt x="3603" y="5871"/>
                  </a:cubicBezTo>
                  <a:cubicBezTo>
                    <a:pt x="4165" y="6054"/>
                    <a:pt x="4802" y="6115"/>
                    <a:pt x="5413" y="6115"/>
                  </a:cubicBezTo>
                  <a:cubicBezTo>
                    <a:pt x="6577" y="6115"/>
                    <a:pt x="7644" y="5892"/>
                    <a:pt x="7906" y="5871"/>
                  </a:cubicBezTo>
                  <a:cubicBezTo>
                    <a:pt x="8003" y="5854"/>
                    <a:pt x="8101" y="5846"/>
                    <a:pt x="8197" y="5846"/>
                  </a:cubicBezTo>
                  <a:cubicBezTo>
                    <a:pt x="8499" y="5846"/>
                    <a:pt x="8796" y="5927"/>
                    <a:pt x="9074" y="6104"/>
                  </a:cubicBezTo>
                  <a:cubicBezTo>
                    <a:pt x="8907" y="6304"/>
                    <a:pt x="8673" y="6438"/>
                    <a:pt x="8407" y="6438"/>
                  </a:cubicBezTo>
                  <a:cubicBezTo>
                    <a:pt x="8310" y="6452"/>
                    <a:pt x="8207" y="6460"/>
                    <a:pt x="8104" y="6460"/>
                  </a:cubicBezTo>
                  <a:cubicBezTo>
                    <a:pt x="7958" y="6460"/>
                    <a:pt x="7810" y="6443"/>
                    <a:pt x="7673" y="6404"/>
                  </a:cubicBezTo>
                  <a:lnTo>
                    <a:pt x="7673" y="6404"/>
                  </a:lnTo>
                  <a:cubicBezTo>
                    <a:pt x="8092" y="6693"/>
                    <a:pt x="8614" y="6837"/>
                    <a:pt x="9143" y="6837"/>
                  </a:cubicBezTo>
                  <a:cubicBezTo>
                    <a:pt x="9287" y="6837"/>
                    <a:pt x="9431" y="6826"/>
                    <a:pt x="9574" y="6805"/>
                  </a:cubicBezTo>
                  <a:cubicBezTo>
                    <a:pt x="9841" y="6671"/>
                    <a:pt x="10141" y="6538"/>
                    <a:pt x="10441" y="6438"/>
                  </a:cubicBezTo>
                  <a:cubicBezTo>
                    <a:pt x="10484" y="6431"/>
                    <a:pt x="10530" y="6428"/>
                    <a:pt x="10578" y="6428"/>
                  </a:cubicBezTo>
                  <a:cubicBezTo>
                    <a:pt x="10706" y="6428"/>
                    <a:pt x="10838" y="6447"/>
                    <a:pt x="10889" y="6447"/>
                  </a:cubicBezTo>
                  <a:cubicBezTo>
                    <a:pt x="10908" y="6447"/>
                    <a:pt x="10915" y="6445"/>
                    <a:pt x="10908" y="6438"/>
                  </a:cubicBezTo>
                  <a:cubicBezTo>
                    <a:pt x="11776" y="6404"/>
                    <a:pt x="12109" y="5404"/>
                    <a:pt x="12009" y="4970"/>
                  </a:cubicBezTo>
                  <a:cubicBezTo>
                    <a:pt x="11876" y="4370"/>
                    <a:pt x="11542" y="3903"/>
                    <a:pt x="11042" y="3569"/>
                  </a:cubicBezTo>
                  <a:cubicBezTo>
                    <a:pt x="11342" y="2735"/>
                    <a:pt x="10942" y="1701"/>
                    <a:pt x="9908" y="1000"/>
                  </a:cubicBezTo>
                  <a:cubicBezTo>
                    <a:pt x="9485" y="751"/>
                    <a:pt x="8996" y="623"/>
                    <a:pt x="8498" y="623"/>
                  </a:cubicBezTo>
                  <a:cubicBezTo>
                    <a:pt x="8131" y="623"/>
                    <a:pt x="7760" y="692"/>
                    <a:pt x="7406" y="834"/>
                  </a:cubicBezTo>
                  <a:cubicBezTo>
                    <a:pt x="7406" y="368"/>
                    <a:pt x="6901" y="0"/>
                    <a:pt x="63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52"/>
            <p:cNvSpPr/>
            <p:nvPr/>
          </p:nvSpPr>
          <p:spPr>
            <a:xfrm flipH="1">
              <a:off x="7640267" y="4455229"/>
              <a:ext cx="351304" cy="89802"/>
            </a:xfrm>
            <a:custGeom>
              <a:avLst/>
              <a:gdLst/>
              <a:ahLst/>
              <a:cxnLst/>
              <a:rect l="l" t="t" r="r" b="b"/>
              <a:pathLst>
                <a:path w="12710" h="3249" extrusionOk="0">
                  <a:moveTo>
                    <a:pt x="5283" y="0"/>
                  </a:moveTo>
                  <a:cubicBezTo>
                    <a:pt x="2326" y="0"/>
                    <a:pt x="63" y="563"/>
                    <a:pt x="34" y="1362"/>
                  </a:cubicBezTo>
                  <a:cubicBezTo>
                    <a:pt x="0" y="2230"/>
                    <a:pt x="2802" y="3064"/>
                    <a:pt x="6271" y="3230"/>
                  </a:cubicBezTo>
                  <a:cubicBezTo>
                    <a:pt x="6600" y="3243"/>
                    <a:pt x="6922" y="3249"/>
                    <a:pt x="7237" y="3249"/>
                  </a:cubicBezTo>
                  <a:cubicBezTo>
                    <a:pt x="10287" y="3249"/>
                    <a:pt x="12646" y="2682"/>
                    <a:pt x="12676" y="1896"/>
                  </a:cubicBezTo>
                  <a:cubicBezTo>
                    <a:pt x="12709" y="995"/>
                    <a:pt x="9907" y="162"/>
                    <a:pt x="6438" y="28"/>
                  </a:cubicBezTo>
                  <a:cubicBezTo>
                    <a:pt x="6044" y="9"/>
                    <a:pt x="5658" y="0"/>
                    <a:pt x="52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52"/>
            <p:cNvSpPr/>
            <p:nvPr/>
          </p:nvSpPr>
          <p:spPr>
            <a:xfrm flipH="1">
              <a:off x="7638443" y="4447683"/>
              <a:ext cx="352217" cy="59979"/>
            </a:xfrm>
            <a:custGeom>
              <a:avLst/>
              <a:gdLst/>
              <a:ahLst/>
              <a:cxnLst/>
              <a:rect l="l" t="t" r="r" b="b"/>
              <a:pathLst>
                <a:path w="12743" h="2170" extrusionOk="0">
                  <a:moveTo>
                    <a:pt x="67" y="1"/>
                  </a:moveTo>
                  <a:lnTo>
                    <a:pt x="1" y="1602"/>
                  </a:lnTo>
                  <a:lnTo>
                    <a:pt x="12676" y="2169"/>
                  </a:lnTo>
                  <a:lnTo>
                    <a:pt x="12743" y="568"/>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52"/>
            <p:cNvSpPr/>
            <p:nvPr/>
          </p:nvSpPr>
          <p:spPr>
            <a:xfrm flipH="1">
              <a:off x="7637503" y="4410977"/>
              <a:ext cx="352244" cy="89802"/>
            </a:xfrm>
            <a:custGeom>
              <a:avLst/>
              <a:gdLst/>
              <a:ahLst/>
              <a:cxnLst/>
              <a:rect l="l" t="t" r="r" b="b"/>
              <a:pathLst>
                <a:path w="12744" h="3249" extrusionOk="0">
                  <a:moveTo>
                    <a:pt x="5283" y="0"/>
                  </a:moveTo>
                  <a:cubicBezTo>
                    <a:pt x="2326" y="0"/>
                    <a:pt x="64" y="563"/>
                    <a:pt x="34" y="1362"/>
                  </a:cubicBezTo>
                  <a:cubicBezTo>
                    <a:pt x="1" y="2230"/>
                    <a:pt x="2803" y="3063"/>
                    <a:pt x="6272" y="3230"/>
                  </a:cubicBezTo>
                  <a:cubicBezTo>
                    <a:pt x="6600" y="3243"/>
                    <a:pt x="6923" y="3249"/>
                    <a:pt x="7238" y="3249"/>
                  </a:cubicBezTo>
                  <a:cubicBezTo>
                    <a:pt x="10287" y="3249"/>
                    <a:pt x="12646" y="2682"/>
                    <a:pt x="12677" y="1896"/>
                  </a:cubicBezTo>
                  <a:cubicBezTo>
                    <a:pt x="12743" y="995"/>
                    <a:pt x="9908" y="161"/>
                    <a:pt x="6439" y="28"/>
                  </a:cubicBezTo>
                  <a:cubicBezTo>
                    <a:pt x="6045" y="9"/>
                    <a:pt x="5658" y="0"/>
                    <a:pt x="52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52"/>
            <p:cNvSpPr/>
            <p:nvPr/>
          </p:nvSpPr>
          <p:spPr>
            <a:xfrm flipH="1">
              <a:off x="7660554" y="4423001"/>
              <a:ext cx="306141" cy="41322"/>
            </a:xfrm>
            <a:custGeom>
              <a:avLst/>
              <a:gdLst/>
              <a:ahLst/>
              <a:cxnLst/>
              <a:rect l="l" t="t" r="r" b="b"/>
              <a:pathLst>
                <a:path w="11076" h="1495" extrusionOk="0">
                  <a:moveTo>
                    <a:pt x="4406" y="1"/>
                  </a:moveTo>
                  <a:cubicBezTo>
                    <a:pt x="1901" y="1"/>
                    <a:pt x="30" y="372"/>
                    <a:pt x="1" y="894"/>
                  </a:cubicBezTo>
                  <a:cubicBezTo>
                    <a:pt x="1" y="927"/>
                    <a:pt x="34" y="994"/>
                    <a:pt x="68" y="1061"/>
                  </a:cubicBezTo>
                  <a:cubicBezTo>
                    <a:pt x="416" y="595"/>
                    <a:pt x="2235" y="308"/>
                    <a:pt x="4529" y="308"/>
                  </a:cubicBezTo>
                  <a:cubicBezTo>
                    <a:pt x="4867" y="308"/>
                    <a:pt x="5216" y="314"/>
                    <a:pt x="5571" y="327"/>
                  </a:cubicBezTo>
                  <a:cubicBezTo>
                    <a:pt x="8340" y="460"/>
                    <a:pt x="10642" y="961"/>
                    <a:pt x="10975" y="1494"/>
                  </a:cubicBezTo>
                  <a:cubicBezTo>
                    <a:pt x="11042" y="1461"/>
                    <a:pt x="11042" y="1394"/>
                    <a:pt x="11042" y="1361"/>
                  </a:cubicBezTo>
                  <a:cubicBezTo>
                    <a:pt x="11075" y="760"/>
                    <a:pt x="8640" y="160"/>
                    <a:pt x="5571" y="27"/>
                  </a:cubicBezTo>
                  <a:cubicBezTo>
                    <a:pt x="5172" y="9"/>
                    <a:pt x="4782" y="1"/>
                    <a:pt x="4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52"/>
            <p:cNvSpPr/>
            <p:nvPr/>
          </p:nvSpPr>
          <p:spPr>
            <a:xfrm flipH="1">
              <a:off x="7677167" y="4387925"/>
              <a:ext cx="352217" cy="90079"/>
            </a:xfrm>
            <a:custGeom>
              <a:avLst/>
              <a:gdLst/>
              <a:ahLst/>
              <a:cxnLst/>
              <a:rect l="l" t="t" r="r" b="b"/>
              <a:pathLst>
                <a:path w="12743" h="3259" extrusionOk="0">
                  <a:moveTo>
                    <a:pt x="5316" y="0"/>
                  </a:moveTo>
                  <a:cubicBezTo>
                    <a:pt x="2359" y="0"/>
                    <a:pt x="97" y="563"/>
                    <a:pt x="67" y="1362"/>
                  </a:cubicBezTo>
                  <a:cubicBezTo>
                    <a:pt x="1" y="2230"/>
                    <a:pt x="2803" y="3064"/>
                    <a:pt x="6305" y="3230"/>
                  </a:cubicBezTo>
                  <a:cubicBezTo>
                    <a:pt x="6699" y="3249"/>
                    <a:pt x="7085" y="3258"/>
                    <a:pt x="7460" y="3258"/>
                  </a:cubicBezTo>
                  <a:cubicBezTo>
                    <a:pt x="10417" y="3258"/>
                    <a:pt x="12680" y="2695"/>
                    <a:pt x="12710" y="1896"/>
                  </a:cubicBezTo>
                  <a:cubicBezTo>
                    <a:pt x="12743" y="1029"/>
                    <a:pt x="9941" y="161"/>
                    <a:pt x="6472" y="28"/>
                  </a:cubicBezTo>
                  <a:cubicBezTo>
                    <a:pt x="6078" y="9"/>
                    <a:pt x="5691" y="0"/>
                    <a:pt x="53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52"/>
            <p:cNvSpPr/>
            <p:nvPr/>
          </p:nvSpPr>
          <p:spPr>
            <a:xfrm flipH="1">
              <a:off x="7675315" y="4381319"/>
              <a:ext cx="352217" cy="59011"/>
            </a:xfrm>
            <a:custGeom>
              <a:avLst/>
              <a:gdLst/>
              <a:ahLst/>
              <a:cxnLst/>
              <a:rect l="l" t="t" r="r" b="b"/>
              <a:pathLst>
                <a:path w="12743" h="2135" extrusionOk="0">
                  <a:moveTo>
                    <a:pt x="67" y="0"/>
                  </a:moveTo>
                  <a:lnTo>
                    <a:pt x="0" y="1601"/>
                  </a:lnTo>
                  <a:lnTo>
                    <a:pt x="12676" y="2135"/>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52"/>
            <p:cNvSpPr/>
            <p:nvPr/>
          </p:nvSpPr>
          <p:spPr>
            <a:xfrm flipH="1">
              <a:off x="7674375" y="4343672"/>
              <a:ext cx="352244" cy="89802"/>
            </a:xfrm>
            <a:custGeom>
              <a:avLst/>
              <a:gdLst/>
              <a:ahLst/>
              <a:cxnLst/>
              <a:rect l="l" t="t" r="r" b="b"/>
              <a:pathLst>
                <a:path w="12744" h="3249" extrusionOk="0">
                  <a:moveTo>
                    <a:pt x="5283" y="0"/>
                  </a:moveTo>
                  <a:cubicBezTo>
                    <a:pt x="2326" y="0"/>
                    <a:pt x="64" y="563"/>
                    <a:pt x="34" y="1362"/>
                  </a:cubicBezTo>
                  <a:cubicBezTo>
                    <a:pt x="1" y="2229"/>
                    <a:pt x="2803" y="3063"/>
                    <a:pt x="6305" y="3230"/>
                  </a:cubicBezTo>
                  <a:cubicBezTo>
                    <a:pt x="6630" y="3243"/>
                    <a:pt x="6950" y="3249"/>
                    <a:pt x="7263" y="3249"/>
                  </a:cubicBezTo>
                  <a:cubicBezTo>
                    <a:pt x="10287" y="3249"/>
                    <a:pt x="12649" y="2682"/>
                    <a:pt x="12710" y="1896"/>
                  </a:cubicBezTo>
                  <a:cubicBezTo>
                    <a:pt x="12743" y="995"/>
                    <a:pt x="9941" y="161"/>
                    <a:pt x="6439" y="28"/>
                  </a:cubicBezTo>
                  <a:cubicBezTo>
                    <a:pt x="6044" y="9"/>
                    <a:pt x="5658" y="0"/>
                    <a:pt x="52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52"/>
            <p:cNvSpPr/>
            <p:nvPr/>
          </p:nvSpPr>
          <p:spPr>
            <a:xfrm flipH="1">
              <a:off x="7697426" y="4355696"/>
              <a:ext cx="306141" cy="42234"/>
            </a:xfrm>
            <a:custGeom>
              <a:avLst/>
              <a:gdLst/>
              <a:ahLst/>
              <a:cxnLst/>
              <a:rect l="l" t="t" r="r" b="b"/>
              <a:pathLst>
                <a:path w="11076" h="1528" extrusionOk="0">
                  <a:moveTo>
                    <a:pt x="4406" y="1"/>
                  </a:moveTo>
                  <a:cubicBezTo>
                    <a:pt x="1900" y="1"/>
                    <a:pt x="30" y="372"/>
                    <a:pt x="1" y="894"/>
                  </a:cubicBezTo>
                  <a:cubicBezTo>
                    <a:pt x="1" y="960"/>
                    <a:pt x="34" y="994"/>
                    <a:pt x="67" y="1061"/>
                  </a:cubicBezTo>
                  <a:cubicBezTo>
                    <a:pt x="416" y="595"/>
                    <a:pt x="2235" y="308"/>
                    <a:pt x="4529" y="308"/>
                  </a:cubicBezTo>
                  <a:cubicBezTo>
                    <a:pt x="4867" y="308"/>
                    <a:pt x="5216" y="314"/>
                    <a:pt x="5571" y="327"/>
                  </a:cubicBezTo>
                  <a:cubicBezTo>
                    <a:pt x="8340" y="460"/>
                    <a:pt x="10641" y="960"/>
                    <a:pt x="11008" y="1528"/>
                  </a:cubicBezTo>
                  <a:cubicBezTo>
                    <a:pt x="11042" y="1461"/>
                    <a:pt x="11042" y="1427"/>
                    <a:pt x="11075" y="1361"/>
                  </a:cubicBezTo>
                  <a:cubicBezTo>
                    <a:pt x="11075" y="760"/>
                    <a:pt x="8640" y="160"/>
                    <a:pt x="5571" y="26"/>
                  </a:cubicBezTo>
                  <a:cubicBezTo>
                    <a:pt x="5171" y="9"/>
                    <a:pt x="4782" y="1"/>
                    <a:pt x="4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52"/>
            <p:cNvSpPr/>
            <p:nvPr/>
          </p:nvSpPr>
          <p:spPr>
            <a:xfrm flipH="1">
              <a:off x="7671611" y="4307049"/>
              <a:ext cx="352244" cy="89802"/>
            </a:xfrm>
            <a:custGeom>
              <a:avLst/>
              <a:gdLst/>
              <a:ahLst/>
              <a:cxnLst/>
              <a:rect l="l" t="t" r="r" b="b"/>
              <a:pathLst>
                <a:path w="12744" h="3249" extrusionOk="0">
                  <a:moveTo>
                    <a:pt x="5480" y="0"/>
                  </a:moveTo>
                  <a:cubicBezTo>
                    <a:pt x="2451" y="0"/>
                    <a:pt x="64" y="567"/>
                    <a:pt x="34" y="1353"/>
                  </a:cubicBezTo>
                  <a:cubicBezTo>
                    <a:pt x="1" y="2253"/>
                    <a:pt x="2803" y="3087"/>
                    <a:pt x="6305" y="3221"/>
                  </a:cubicBezTo>
                  <a:cubicBezTo>
                    <a:pt x="6696" y="3240"/>
                    <a:pt x="7079" y="3249"/>
                    <a:pt x="7452" y="3249"/>
                  </a:cubicBezTo>
                  <a:cubicBezTo>
                    <a:pt x="10391" y="3249"/>
                    <a:pt x="12680" y="2686"/>
                    <a:pt x="12710" y="1887"/>
                  </a:cubicBezTo>
                  <a:cubicBezTo>
                    <a:pt x="12743" y="1019"/>
                    <a:pt x="9941" y="185"/>
                    <a:pt x="6439" y="19"/>
                  </a:cubicBezTo>
                  <a:cubicBezTo>
                    <a:pt x="6114" y="6"/>
                    <a:pt x="5793" y="0"/>
                    <a:pt x="54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52"/>
            <p:cNvSpPr/>
            <p:nvPr/>
          </p:nvSpPr>
          <p:spPr>
            <a:xfrm flipH="1">
              <a:off x="7670699" y="4300166"/>
              <a:ext cx="352217" cy="59039"/>
            </a:xfrm>
            <a:custGeom>
              <a:avLst/>
              <a:gdLst/>
              <a:ahLst/>
              <a:cxnLst/>
              <a:rect l="l" t="t" r="r" b="b"/>
              <a:pathLst>
                <a:path w="12743" h="2136" extrusionOk="0">
                  <a:moveTo>
                    <a:pt x="67" y="1"/>
                  </a:moveTo>
                  <a:lnTo>
                    <a:pt x="0" y="1602"/>
                  </a:lnTo>
                  <a:lnTo>
                    <a:pt x="12676" y="2136"/>
                  </a:lnTo>
                  <a:lnTo>
                    <a:pt x="12742"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52"/>
            <p:cNvSpPr/>
            <p:nvPr/>
          </p:nvSpPr>
          <p:spPr>
            <a:xfrm flipH="1">
              <a:off x="7669787" y="4262520"/>
              <a:ext cx="352217" cy="90079"/>
            </a:xfrm>
            <a:custGeom>
              <a:avLst/>
              <a:gdLst/>
              <a:ahLst/>
              <a:cxnLst/>
              <a:rect l="l" t="t" r="r" b="b"/>
              <a:pathLst>
                <a:path w="12743" h="3259" extrusionOk="0">
                  <a:moveTo>
                    <a:pt x="5292" y="1"/>
                  </a:moveTo>
                  <a:cubicBezTo>
                    <a:pt x="2352" y="1"/>
                    <a:pt x="63" y="563"/>
                    <a:pt x="34" y="1363"/>
                  </a:cubicBezTo>
                  <a:cubicBezTo>
                    <a:pt x="0" y="2263"/>
                    <a:pt x="2802" y="3097"/>
                    <a:pt x="6305" y="3231"/>
                  </a:cubicBezTo>
                  <a:cubicBezTo>
                    <a:pt x="6695" y="3249"/>
                    <a:pt x="7078" y="3259"/>
                    <a:pt x="7450" y="3259"/>
                  </a:cubicBezTo>
                  <a:cubicBezTo>
                    <a:pt x="10384" y="3259"/>
                    <a:pt x="12650" y="2696"/>
                    <a:pt x="12709" y="1896"/>
                  </a:cubicBezTo>
                  <a:cubicBezTo>
                    <a:pt x="12743" y="1029"/>
                    <a:pt x="9941" y="162"/>
                    <a:pt x="6438" y="28"/>
                  </a:cubicBezTo>
                  <a:cubicBezTo>
                    <a:pt x="6048" y="10"/>
                    <a:pt x="5665" y="1"/>
                    <a:pt x="5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52"/>
            <p:cNvSpPr/>
            <p:nvPr/>
          </p:nvSpPr>
          <p:spPr>
            <a:xfrm flipH="1">
              <a:off x="7692838" y="4274571"/>
              <a:ext cx="306113" cy="42234"/>
            </a:xfrm>
            <a:custGeom>
              <a:avLst/>
              <a:gdLst/>
              <a:ahLst/>
              <a:cxnLst/>
              <a:rect l="l" t="t" r="r" b="b"/>
              <a:pathLst>
                <a:path w="11075" h="1528" extrusionOk="0">
                  <a:moveTo>
                    <a:pt x="4416" y="0"/>
                  </a:moveTo>
                  <a:cubicBezTo>
                    <a:pt x="1925" y="0"/>
                    <a:pt x="29" y="371"/>
                    <a:pt x="0" y="893"/>
                  </a:cubicBezTo>
                  <a:cubicBezTo>
                    <a:pt x="0" y="960"/>
                    <a:pt x="34" y="1027"/>
                    <a:pt x="67" y="1060"/>
                  </a:cubicBezTo>
                  <a:cubicBezTo>
                    <a:pt x="431" y="612"/>
                    <a:pt x="2115" y="328"/>
                    <a:pt x="4286" y="328"/>
                  </a:cubicBezTo>
                  <a:cubicBezTo>
                    <a:pt x="4698" y="328"/>
                    <a:pt x="5129" y="338"/>
                    <a:pt x="5571" y="360"/>
                  </a:cubicBezTo>
                  <a:cubicBezTo>
                    <a:pt x="8340" y="460"/>
                    <a:pt x="10641" y="960"/>
                    <a:pt x="11008" y="1527"/>
                  </a:cubicBezTo>
                  <a:cubicBezTo>
                    <a:pt x="11042" y="1494"/>
                    <a:pt x="11075" y="1427"/>
                    <a:pt x="11075" y="1360"/>
                  </a:cubicBezTo>
                  <a:cubicBezTo>
                    <a:pt x="11075" y="760"/>
                    <a:pt x="8640" y="159"/>
                    <a:pt x="5571" y="26"/>
                  </a:cubicBezTo>
                  <a:cubicBezTo>
                    <a:pt x="5175" y="9"/>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52"/>
            <p:cNvSpPr/>
            <p:nvPr/>
          </p:nvSpPr>
          <p:spPr>
            <a:xfrm flipH="1">
              <a:off x="7708511" y="4239717"/>
              <a:ext cx="352217" cy="89830"/>
            </a:xfrm>
            <a:custGeom>
              <a:avLst/>
              <a:gdLst/>
              <a:ahLst/>
              <a:cxnLst/>
              <a:rect l="l" t="t" r="r" b="b"/>
              <a:pathLst>
                <a:path w="12743" h="3250" extrusionOk="0">
                  <a:moveTo>
                    <a:pt x="5480" y="1"/>
                  </a:moveTo>
                  <a:cubicBezTo>
                    <a:pt x="2450" y="1"/>
                    <a:pt x="64" y="568"/>
                    <a:pt x="34" y="1354"/>
                  </a:cubicBezTo>
                  <a:cubicBezTo>
                    <a:pt x="0" y="2254"/>
                    <a:pt x="2802" y="3088"/>
                    <a:pt x="6305" y="3222"/>
                  </a:cubicBezTo>
                  <a:cubicBezTo>
                    <a:pt x="6695" y="3241"/>
                    <a:pt x="7079" y="3250"/>
                    <a:pt x="7451" y="3250"/>
                  </a:cubicBezTo>
                  <a:cubicBezTo>
                    <a:pt x="10391" y="3250"/>
                    <a:pt x="12680" y="2687"/>
                    <a:pt x="12709" y="1887"/>
                  </a:cubicBezTo>
                  <a:cubicBezTo>
                    <a:pt x="12743" y="1020"/>
                    <a:pt x="9941" y="186"/>
                    <a:pt x="6438" y="19"/>
                  </a:cubicBezTo>
                  <a:cubicBezTo>
                    <a:pt x="6113" y="7"/>
                    <a:pt x="5793" y="1"/>
                    <a:pt x="54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52"/>
            <p:cNvSpPr/>
            <p:nvPr/>
          </p:nvSpPr>
          <p:spPr>
            <a:xfrm flipH="1">
              <a:off x="7707571" y="4232862"/>
              <a:ext cx="352244" cy="59039"/>
            </a:xfrm>
            <a:custGeom>
              <a:avLst/>
              <a:gdLst/>
              <a:ahLst/>
              <a:cxnLst/>
              <a:rect l="l" t="t" r="r" b="b"/>
              <a:pathLst>
                <a:path w="12744" h="2136" extrusionOk="0">
                  <a:moveTo>
                    <a:pt x="67" y="1"/>
                  </a:moveTo>
                  <a:lnTo>
                    <a:pt x="1" y="1602"/>
                  </a:lnTo>
                  <a:lnTo>
                    <a:pt x="12676" y="2135"/>
                  </a:lnTo>
                  <a:lnTo>
                    <a:pt x="12743"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52"/>
            <p:cNvSpPr/>
            <p:nvPr/>
          </p:nvSpPr>
          <p:spPr>
            <a:xfrm flipH="1">
              <a:off x="7706659" y="4195464"/>
              <a:ext cx="352217" cy="89830"/>
            </a:xfrm>
            <a:custGeom>
              <a:avLst/>
              <a:gdLst/>
              <a:ahLst/>
              <a:cxnLst/>
              <a:rect l="l" t="t" r="r" b="b"/>
              <a:pathLst>
                <a:path w="12743" h="3250" extrusionOk="0">
                  <a:moveTo>
                    <a:pt x="5480" y="1"/>
                  </a:moveTo>
                  <a:cubicBezTo>
                    <a:pt x="2450" y="1"/>
                    <a:pt x="64" y="568"/>
                    <a:pt x="33" y="1354"/>
                  </a:cubicBezTo>
                  <a:cubicBezTo>
                    <a:pt x="0" y="2254"/>
                    <a:pt x="2802" y="3088"/>
                    <a:pt x="6305" y="3222"/>
                  </a:cubicBezTo>
                  <a:cubicBezTo>
                    <a:pt x="6695" y="3240"/>
                    <a:pt x="7078" y="3249"/>
                    <a:pt x="7451" y="3249"/>
                  </a:cubicBezTo>
                  <a:cubicBezTo>
                    <a:pt x="10391" y="3249"/>
                    <a:pt x="12680" y="2687"/>
                    <a:pt x="12709" y="1887"/>
                  </a:cubicBezTo>
                  <a:cubicBezTo>
                    <a:pt x="12743" y="1020"/>
                    <a:pt x="9941" y="186"/>
                    <a:pt x="6438" y="19"/>
                  </a:cubicBezTo>
                  <a:cubicBezTo>
                    <a:pt x="6113" y="7"/>
                    <a:pt x="5793" y="1"/>
                    <a:pt x="54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52"/>
            <p:cNvSpPr/>
            <p:nvPr/>
          </p:nvSpPr>
          <p:spPr>
            <a:xfrm flipH="1">
              <a:off x="7728798" y="4207267"/>
              <a:ext cx="307025" cy="42234"/>
            </a:xfrm>
            <a:custGeom>
              <a:avLst/>
              <a:gdLst/>
              <a:ahLst/>
              <a:cxnLst/>
              <a:rect l="l" t="t" r="r" b="b"/>
              <a:pathLst>
                <a:path w="11108" h="1528" extrusionOk="0">
                  <a:moveTo>
                    <a:pt x="4416" y="0"/>
                  </a:moveTo>
                  <a:cubicBezTo>
                    <a:pt x="1926" y="0"/>
                    <a:pt x="33" y="371"/>
                    <a:pt x="33" y="893"/>
                  </a:cubicBezTo>
                  <a:cubicBezTo>
                    <a:pt x="0" y="960"/>
                    <a:pt x="33" y="993"/>
                    <a:pt x="67" y="1060"/>
                  </a:cubicBezTo>
                  <a:cubicBezTo>
                    <a:pt x="431" y="612"/>
                    <a:pt x="2114" y="328"/>
                    <a:pt x="4285" y="328"/>
                  </a:cubicBezTo>
                  <a:cubicBezTo>
                    <a:pt x="4698" y="328"/>
                    <a:pt x="5128" y="338"/>
                    <a:pt x="5571" y="360"/>
                  </a:cubicBezTo>
                  <a:cubicBezTo>
                    <a:pt x="8339" y="460"/>
                    <a:pt x="10641" y="960"/>
                    <a:pt x="11008" y="1527"/>
                  </a:cubicBezTo>
                  <a:cubicBezTo>
                    <a:pt x="11041" y="1460"/>
                    <a:pt x="11075" y="1427"/>
                    <a:pt x="11075" y="1360"/>
                  </a:cubicBezTo>
                  <a:cubicBezTo>
                    <a:pt x="11108" y="760"/>
                    <a:pt x="8640" y="159"/>
                    <a:pt x="5571" y="26"/>
                  </a:cubicBezTo>
                  <a:cubicBezTo>
                    <a:pt x="5175" y="9"/>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52"/>
            <p:cNvSpPr/>
            <p:nvPr/>
          </p:nvSpPr>
          <p:spPr>
            <a:xfrm flipH="1">
              <a:off x="7652263" y="4182556"/>
              <a:ext cx="352217" cy="90493"/>
            </a:xfrm>
            <a:custGeom>
              <a:avLst/>
              <a:gdLst/>
              <a:ahLst/>
              <a:cxnLst/>
              <a:rect l="l" t="t" r="r" b="b"/>
              <a:pathLst>
                <a:path w="12743" h="3274" extrusionOk="0">
                  <a:moveTo>
                    <a:pt x="5482" y="1"/>
                  </a:moveTo>
                  <a:cubicBezTo>
                    <a:pt x="2451" y="1"/>
                    <a:pt x="64" y="571"/>
                    <a:pt x="34" y="1387"/>
                  </a:cubicBezTo>
                  <a:cubicBezTo>
                    <a:pt x="0" y="2254"/>
                    <a:pt x="2802" y="3088"/>
                    <a:pt x="6305" y="3255"/>
                  </a:cubicBezTo>
                  <a:cubicBezTo>
                    <a:pt x="6630" y="3267"/>
                    <a:pt x="6950" y="3274"/>
                    <a:pt x="7263" y="3274"/>
                  </a:cubicBezTo>
                  <a:cubicBezTo>
                    <a:pt x="10292" y="3274"/>
                    <a:pt x="12679" y="2707"/>
                    <a:pt x="12709" y="1921"/>
                  </a:cubicBezTo>
                  <a:cubicBezTo>
                    <a:pt x="12743" y="1020"/>
                    <a:pt x="9941" y="186"/>
                    <a:pt x="6438" y="19"/>
                  </a:cubicBezTo>
                  <a:cubicBezTo>
                    <a:pt x="6114" y="7"/>
                    <a:pt x="5794" y="1"/>
                    <a:pt x="54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52"/>
            <p:cNvSpPr/>
            <p:nvPr/>
          </p:nvSpPr>
          <p:spPr>
            <a:xfrm flipH="1">
              <a:off x="7651351" y="4175701"/>
              <a:ext cx="352217" cy="59951"/>
            </a:xfrm>
            <a:custGeom>
              <a:avLst/>
              <a:gdLst/>
              <a:ahLst/>
              <a:cxnLst/>
              <a:rect l="l" t="t" r="r" b="b"/>
              <a:pathLst>
                <a:path w="12743" h="2169" extrusionOk="0">
                  <a:moveTo>
                    <a:pt x="67" y="0"/>
                  </a:moveTo>
                  <a:lnTo>
                    <a:pt x="1" y="1602"/>
                  </a:lnTo>
                  <a:lnTo>
                    <a:pt x="12676" y="2169"/>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52"/>
            <p:cNvSpPr/>
            <p:nvPr/>
          </p:nvSpPr>
          <p:spPr>
            <a:xfrm flipH="1">
              <a:off x="7650411" y="4138304"/>
              <a:ext cx="352244" cy="90493"/>
            </a:xfrm>
            <a:custGeom>
              <a:avLst/>
              <a:gdLst/>
              <a:ahLst/>
              <a:cxnLst/>
              <a:rect l="l" t="t" r="r" b="b"/>
              <a:pathLst>
                <a:path w="12744" h="3274" extrusionOk="0">
                  <a:moveTo>
                    <a:pt x="5480" y="1"/>
                  </a:moveTo>
                  <a:cubicBezTo>
                    <a:pt x="2451" y="1"/>
                    <a:pt x="64" y="567"/>
                    <a:pt x="34" y="1353"/>
                  </a:cubicBezTo>
                  <a:cubicBezTo>
                    <a:pt x="1" y="2254"/>
                    <a:pt x="2803" y="3088"/>
                    <a:pt x="6305" y="3255"/>
                  </a:cubicBezTo>
                  <a:cubicBezTo>
                    <a:pt x="6630" y="3267"/>
                    <a:pt x="6951" y="3273"/>
                    <a:pt x="7264" y="3273"/>
                  </a:cubicBezTo>
                  <a:cubicBezTo>
                    <a:pt x="10293" y="3273"/>
                    <a:pt x="12680" y="2707"/>
                    <a:pt x="12710" y="1921"/>
                  </a:cubicBezTo>
                  <a:cubicBezTo>
                    <a:pt x="12743" y="1020"/>
                    <a:pt x="9941" y="186"/>
                    <a:pt x="6439" y="19"/>
                  </a:cubicBezTo>
                  <a:cubicBezTo>
                    <a:pt x="6114" y="7"/>
                    <a:pt x="5794" y="1"/>
                    <a:pt x="54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52"/>
            <p:cNvSpPr/>
            <p:nvPr/>
          </p:nvSpPr>
          <p:spPr>
            <a:xfrm flipH="1">
              <a:off x="7672550" y="4151019"/>
              <a:ext cx="307053" cy="41294"/>
            </a:xfrm>
            <a:custGeom>
              <a:avLst/>
              <a:gdLst/>
              <a:ahLst/>
              <a:cxnLst/>
              <a:rect l="l" t="t" r="r" b="b"/>
              <a:pathLst>
                <a:path w="11109" h="1494" extrusionOk="0">
                  <a:moveTo>
                    <a:pt x="4416" y="0"/>
                  </a:moveTo>
                  <a:cubicBezTo>
                    <a:pt x="1926" y="0"/>
                    <a:pt x="30" y="371"/>
                    <a:pt x="1" y="893"/>
                  </a:cubicBezTo>
                  <a:cubicBezTo>
                    <a:pt x="1" y="927"/>
                    <a:pt x="34" y="994"/>
                    <a:pt x="68" y="1027"/>
                  </a:cubicBezTo>
                  <a:cubicBezTo>
                    <a:pt x="408" y="602"/>
                    <a:pt x="2145" y="297"/>
                    <a:pt x="4359" y="297"/>
                  </a:cubicBezTo>
                  <a:cubicBezTo>
                    <a:pt x="4750" y="297"/>
                    <a:pt x="5156" y="306"/>
                    <a:pt x="5571" y="326"/>
                  </a:cubicBezTo>
                  <a:cubicBezTo>
                    <a:pt x="8340" y="460"/>
                    <a:pt x="10642" y="960"/>
                    <a:pt x="11009" y="1494"/>
                  </a:cubicBezTo>
                  <a:cubicBezTo>
                    <a:pt x="11042" y="1461"/>
                    <a:pt x="11075" y="1394"/>
                    <a:pt x="11075" y="1360"/>
                  </a:cubicBezTo>
                  <a:cubicBezTo>
                    <a:pt x="11109" y="760"/>
                    <a:pt x="8640" y="160"/>
                    <a:pt x="5571" y="26"/>
                  </a:cubicBezTo>
                  <a:cubicBezTo>
                    <a:pt x="5176" y="9"/>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52"/>
            <p:cNvSpPr/>
            <p:nvPr/>
          </p:nvSpPr>
          <p:spPr>
            <a:xfrm flipH="1">
              <a:off x="7689135" y="4115915"/>
              <a:ext cx="352244" cy="89830"/>
            </a:xfrm>
            <a:custGeom>
              <a:avLst/>
              <a:gdLst/>
              <a:ahLst/>
              <a:cxnLst/>
              <a:rect l="l" t="t" r="r" b="b"/>
              <a:pathLst>
                <a:path w="12744" h="3250" extrusionOk="0">
                  <a:moveTo>
                    <a:pt x="5292" y="1"/>
                  </a:moveTo>
                  <a:cubicBezTo>
                    <a:pt x="2353" y="1"/>
                    <a:pt x="64" y="564"/>
                    <a:pt x="34" y="1363"/>
                  </a:cubicBezTo>
                  <a:cubicBezTo>
                    <a:pt x="1" y="2230"/>
                    <a:pt x="2803" y="3064"/>
                    <a:pt x="6305" y="3231"/>
                  </a:cubicBezTo>
                  <a:cubicBezTo>
                    <a:pt x="6630" y="3243"/>
                    <a:pt x="6951" y="3249"/>
                    <a:pt x="7264" y="3249"/>
                  </a:cubicBezTo>
                  <a:cubicBezTo>
                    <a:pt x="10293" y="3249"/>
                    <a:pt x="12680" y="2683"/>
                    <a:pt x="12710" y="1897"/>
                  </a:cubicBezTo>
                  <a:cubicBezTo>
                    <a:pt x="12743" y="996"/>
                    <a:pt x="9941" y="162"/>
                    <a:pt x="6439" y="29"/>
                  </a:cubicBezTo>
                  <a:cubicBezTo>
                    <a:pt x="6048" y="10"/>
                    <a:pt x="5665" y="1"/>
                    <a:pt x="52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52"/>
            <p:cNvSpPr/>
            <p:nvPr/>
          </p:nvSpPr>
          <p:spPr>
            <a:xfrm flipH="1">
              <a:off x="7688223" y="4108397"/>
              <a:ext cx="352217" cy="59951"/>
            </a:xfrm>
            <a:custGeom>
              <a:avLst/>
              <a:gdLst/>
              <a:ahLst/>
              <a:cxnLst/>
              <a:rect l="l" t="t" r="r" b="b"/>
              <a:pathLst>
                <a:path w="12743" h="2169" extrusionOk="0">
                  <a:moveTo>
                    <a:pt x="67" y="0"/>
                  </a:moveTo>
                  <a:lnTo>
                    <a:pt x="0" y="1602"/>
                  </a:lnTo>
                  <a:lnTo>
                    <a:pt x="12676" y="2169"/>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52"/>
            <p:cNvSpPr/>
            <p:nvPr/>
          </p:nvSpPr>
          <p:spPr>
            <a:xfrm flipH="1">
              <a:off x="7687283" y="4070999"/>
              <a:ext cx="352244" cy="90493"/>
            </a:xfrm>
            <a:custGeom>
              <a:avLst/>
              <a:gdLst/>
              <a:ahLst/>
              <a:cxnLst/>
              <a:rect l="l" t="t" r="r" b="b"/>
              <a:pathLst>
                <a:path w="12744" h="3274" extrusionOk="0">
                  <a:moveTo>
                    <a:pt x="5482" y="1"/>
                  </a:moveTo>
                  <a:cubicBezTo>
                    <a:pt x="2452" y="1"/>
                    <a:pt x="64" y="570"/>
                    <a:pt x="34" y="1387"/>
                  </a:cubicBezTo>
                  <a:cubicBezTo>
                    <a:pt x="1" y="2254"/>
                    <a:pt x="2803" y="3088"/>
                    <a:pt x="6305" y="3255"/>
                  </a:cubicBezTo>
                  <a:cubicBezTo>
                    <a:pt x="6630" y="3267"/>
                    <a:pt x="6950" y="3273"/>
                    <a:pt x="7263" y="3273"/>
                  </a:cubicBezTo>
                  <a:cubicBezTo>
                    <a:pt x="10293" y="3273"/>
                    <a:pt x="12679" y="2706"/>
                    <a:pt x="12710" y="1920"/>
                  </a:cubicBezTo>
                  <a:cubicBezTo>
                    <a:pt x="12743" y="1020"/>
                    <a:pt x="9941" y="186"/>
                    <a:pt x="6439" y="19"/>
                  </a:cubicBezTo>
                  <a:cubicBezTo>
                    <a:pt x="6114" y="7"/>
                    <a:pt x="5795" y="1"/>
                    <a:pt x="54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52"/>
            <p:cNvSpPr/>
            <p:nvPr/>
          </p:nvSpPr>
          <p:spPr>
            <a:xfrm flipH="1">
              <a:off x="7710335" y="4083714"/>
              <a:ext cx="306141" cy="41294"/>
            </a:xfrm>
            <a:custGeom>
              <a:avLst/>
              <a:gdLst/>
              <a:ahLst/>
              <a:cxnLst/>
              <a:rect l="l" t="t" r="r" b="b"/>
              <a:pathLst>
                <a:path w="11076" h="1494" extrusionOk="0">
                  <a:moveTo>
                    <a:pt x="4406" y="0"/>
                  </a:moveTo>
                  <a:cubicBezTo>
                    <a:pt x="1900" y="0"/>
                    <a:pt x="30" y="371"/>
                    <a:pt x="1" y="893"/>
                  </a:cubicBezTo>
                  <a:cubicBezTo>
                    <a:pt x="1" y="927"/>
                    <a:pt x="34" y="993"/>
                    <a:pt x="67" y="1027"/>
                  </a:cubicBezTo>
                  <a:cubicBezTo>
                    <a:pt x="407" y="602"/>
                    <a:pt x="2145" y="297"/>
                    <a:pt x="4359" y="297"/>
                  </a:cubicBezTo>
                  <a:cubicBezTo>
                    <a:pt x="4750" y="297"/>
                    <a:pt x="5156" y="306"/>
                    <a:pt x="5571" y="326"/>
                  </a:cubicBezTo>
                  <a:cubicBezTo>
                    <a:pt x="8340" y="460"/>
                    <a:pt x="10608" y="960"/>
                    <a:pt x="10975" y="1494"/>
                  </a:cubicBezTo>
                  <a:cubicBezTo>
                    <a:pt x="11008" y="1460"/>
                    <a:pt x="11042" y="1394"/>
                    <a:pt x="11042" y="1360"/>
                  </a:cubicBezTo>
                  <a:cubicBezTo>
                    <a:pt x="11075" y="760"/>
                    <a:pt x="8640" y="160"/>
                    <a:pt x="5571" y="26"/>
                  </a:cubicBezTo>
                  <a:cubicBezTo>
                    <a:pt x="5171" y="9"/>
                    <a:pt x="4782" y="0"/>
                    <a:pt x="4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52"/>
            <p:cNvSpPr/>
            <p:nvPr/>
          </p:nvSpPr>
          <p:spPr>
            <a:xfrm flipH="1">
              <a:off x="8162117" y="4433338"/>
              <a:ext cx="352244" cy="90493"/>
            </a:xfrm>
            <a:custGeom>
              <a:avLst/>
              <a:gdLst/>
              <a:ahLst/>
              <a:cxnLst/>
              <a:rect l="l" t="t" r="r" b="b"/>
              <a:pathLst>
                <a:path w="12744" h="3274" extrusionOk="0">
                  <a:moveTo>
                    <a:pt x="5481" y="1"/>
                  </a:moveTo>
                  <a:cubicBezTo>
                    <a:pt x="2456" y="1"/>
                    <a:pt x="94" y="568"/>
                    <a:pt x="34" y="1354"/>
                  </a:cubicBezTo>
                  <a:cubicBezTo>
                    <a:pt x="1" y="2254"/>
                    <a:pt x="2803" y="3088"/>
                    <a:pt x="6305" y="3255"/>
                  </a:cubicBezTo>
                  <a:cubicBezTo>
                    <a:pt x="6633" y="3268"/>
                    <a:pt x="6956" y="3274"/>
                    <a:pt x="7271" y="3274"/>
                  </a:cubicBezTo>
                  <a:cubicBezTo>
                    <a:pt x="10320" y="3274"/>
                    <a:pt x="12680" y="2707"/>
                    <a:pt x="12710" y="1921"/>
                  </a:cubicBezTo>
                  <a:cubicBezTo>
                    <a:pt x="12743" y="1020"/>
                    <a:pt x="9941" y="186"/>
                    <a:pt x="6439" y="20"/>
                  </a:cubicBezTo>
                  <a:cubicBezTo>
                    <a:pt x="6114" y="7"/>
                    <a:pt x="5794" y="1"/>
                    <a:pt x="54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52"/>
            <p:cNvSpPr/>
            <p:nvPr/>
          </p:nvSpPr>
          <p:spPr>
            <a:xfrm flipH="1">
              <a:off x="8160293" y="4389086"/>
              <a:ext cx="352217" cy="90493"/>
            </a:xfrm>
            <a:custGeom>
              <a:avLst/>
              <a:gdLst/>
              <a:ahLst/>
              <a:cxnLst/>
              <a:rect l="l" t="t" r="r" b="b"/>
              <a:pathLst>
                <a:path w="12743" h="3274" extrusionOk="0">
                  <a:moveTo>
                    <a:pt x="5481" y="1"/>
                  </a:moveTo>
                  <a:cubicBezTo>
                    <a:pt x="2456" y="1"/>
                    <a:pt x="94" y="568"/>
                    <a:pt x="34" y="1354"/>
                  </a:cubicBezTo>
                  <a:cubicBezTo>
                    <a:pt x="0" y="2254"/>
                    <a:pt x="2802" y="3088"/>
                    <a:pt x="6305" y="3255"/>
                  </a:cubicBezTo>
                  <a:cubicBezTo>
                    <a:pt x="6629" y="3267"/>
                    <a:pt x="6949" y="3274"/>
                    <a:pt x="7261" y="3274"/>
                  </a:cubicBezTo>
                  <a:cubicBezTo>
                    <a:pt x="10292" y="3274"/>
                    <a:pt x="12679" y="2704"/>
                    <a:pt x="12709" y="1887"/>
                  </a:cubicBezTo>
                  <a:cubicBezTo>
                    <a:pt x="12743" y="1020"/>
                    <a:pt x="9941" y="186"/>
                    <a:pt x="6438" y="19"/>
                  </a:cubicBezTo>
                  <a:cubicBezTo>
                    <a:pt x="6113" y="7"/>
                    <a:pt x="5793" y="1"/>
                    <a:pt x="54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52"/>
            <p:cNvSpPr/>
            <p:nvPr/>
          </p:nvSpPr>
          <p:spPr>
            <a:xfrm flipH="1">
              <a:off x="8182405" y="4401773"/>
              <a:ext cx="307053" cy="41349"/>
            </a:xfrm>
            <a:custGeom>
              <a:avLst/>
              <a:gdLst/>
              <a:ahLst/>
              <a:cxnLst/>
              <a:rect l="l" t="t" r="r" b="b"/>
              <a:pathLst>
                <a:path w="11109" h="1496" extrusionOk="0">
                  <a:moveTo>
                    <a:pt x="4346" y="0"/>
                  </a:moveTo>
                  <a:cubicBezTo>
                    <a:pt x="1891" y="0"/>
                    <a:pt x="34" y="344"/>
                    <a:pt x="34" y="861"/>
                  </a:cubicBezTo>
                  <a:cubicBezTo>
                    <a:pt x="0" y="928"/>
                    <a:pt x="34" y="995"/>
                    <a:pt x="67" y="1028"/>
                  </a:cubicBezTo>
                  <a:cubicBezTo>
                    <a:pt x="436" y="603"/>
                    <a:pt x="2153" y="298"/>
                    <a:pt x="4361" y="298"/>
                  </a:cubicBezTo>
                  <a:cubicBezTo>
                    <a:pt x="4750" y="298"/>
                    <a:pt x="5155" y="308"/>
                    <a:pt x="5571" y="328"/>
                  </a:cubicBezTo>
                  <a:cubicBezTo>
                    <a:pt x="8340" y="461"/>
                    <a:pt x="10641" y="961"/>
                    <a:pt x="11008" y="1495"/>
                  </a:cubicBezTo>
                  <a:cubicBezTo>
                    <a:pt x="11042" y="1462"/>
                    <a:pt x="11075" y="1395"/>
                    <a:pt x="11075" y="1362"/>
                  </a:cubicBezTo>
                  <a:cubicBezTo>
                    <a:pt x="11108" y="761"/>
                    <a:pt x="8640" y="161"/>
                    <a:pt x="5571" y="27"/>
                  </a:cubicBezTo>
                  <a:cubicBezTo>
                    <a:pt x="5151" y="9"/>
                    <a:pt x="4741" y="0"/>
                    <a:pt x="43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52"/>
            <p:cNvSpPr/>
            <p:nvPr/>
          </p:nvSpPr>
          <p:spPr>
            <a:xfrm flipH="1">
              <a:off x="8013688" y="4409263"/>
              <a:ext cx="353156" cy="118354"/>
            </a:xfrm>
            <a:custGeom>
              <a:avLst/>
              <a:gdLst/>
              <a:ahLst/>
              <a:cxnLst/>
              <a:rect l="l" t="t" r="r" b="b"/>
              <a:pathLst>
                <a:path w="12777" h="4282" extrusionOk="0">
                  <a:moveTo>
                    <a:pt x="2479" y="1"/>
                  </a:moveTo>
                  <a:cubicBezTo>
                    <a:pt x="1197" y="1"/>
                    <a:pt x="339" y="235"/>
                    <a:pt x="234" y="690"/>
                  </a:cubicBezTo>
                  <a:cubicBezTo>
                    <a:pt x="1" y="1524"/>
                    <a:pt x="2603" y="2892"/>
                    <a:pt x="6005" y="3693"/>
                  </a:cubicBezTo>
                  <a:cubicBezTo>
                    <a:pt x="7639" y="4089"/>
                    <a:pt x="9152" y="4282"/>
                    <a:pt x="10315" y="4282"/>
                  </a:cubicBezTo>
                  <a:cubicBezTo>
                    <a:pt x="11597" y="4282"/>
                    <a:pt x="12454" y="4047"/>
                    <a:pt x="12576" y="3592"/>
                  </a:cubicBezTo>
                  <a:cubicBezTo>
                    <a:pt x="12777" y="2759"/>
                    <a:pt x="10175" y="1391"/>
                    <a:pt x="6772" y="590"/>
                  </a:cubicBezTo>
                  <a:cubicBezTo>
                    <a:pt x="5154" y="194"/>
                    <a:pt x="3642" y="1"/>
                    <a:pt x="2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52"/>
            <p:cNvSpPr/>
            <p:nvPr/>
          </p:nvSpPr>
          <p:spPr>
            <a:xfrm flipH="1">
              <a:off x="8009072" y="4384995"/>
              <a:ext cx="351304" cy="124491"/>
            </a:xfrm>
            <a:custGeom>
              <a:avLst/>
              <a:gdLst/>
              <a:ahLst/>
              <a:cxnLst/>
              <a:rect l="l" t="t" r="r" b="b"/>
              <a:pathLst>
                <a:path w="12710" h="4504" extrusionOk="0">
                  <a:moveTo>
                    <a:pt x="367" y="1"/>
                  </a:moveTo>
                  <a:lnTo>
                    <a:pt x="0" y="1568"/>
                  </a:lnTo>
                  <a:lnTo>
                    <a:pt x="12342" y="4504"/>
                  </a:lnTo>
                  <a:lnTo>
                    <a:pt x="12709" y="2936"/>
                  </a:lnTo>
                  <a:lnTo>
                    <a:pt x="3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52"/>
            <p:cNvSpPr/>
            <p:nvPr/>
          </p:nvSpPr>
          <p:spPr>
            <a:xfrm flipH="1">
              <a:off x="8003544" y="4365951"/>
              <a:ext cx="353156" cy="118576"/>
            </a:xfrm>
            <a:custGeom>
              <a:avLst/>
              <a:gdLst/>
              <a:ahLst/>
              <a:cxnLst/>
              <a:rect l="l" t="t" r="r" b="b"/>
              <a:pathLst>
                <a:path w="12777" h="4290" extrusionOk="0">
                  <a:moveTo>
                    <a:pt x="2466" y="0"/>
                  </a:moveTo>
                  <a:cubicBezTo>
                    <a:pt x="1187" y="0"/>
                    <a:pt x="339" y="235"/>
                    <a:pt x="234" y="690"/>
                  </a:cubicBezTo>
                  <a:cubicBezTo>
                    <a:pt x="1" y="1557"/>
                    <a:pt x="2603" y="2891"/>
                    <a:pt x="6005" y="3725"/>
                  </a:cubicBezTo>
                  <a:cubicBezTo>
                    <a:pt x="7620" y="4105"/>
                    <a:pt x="9129" y="4290"/>
                    <a:pt x="10291" y="4290"/>
                  </a:cubicBezTo>
                  <a:cubicBezTo>
                    <a:pt x="11577" y="4290"/>
                    <a:pt x="12438" y="4063"/>
                    <a:pt x="12543" y="3625"/>
                  </a:cubicBezTo>
                  <a:cubicBezTo>
                    <a:pt x="12777" y="2758"/>
                    <a:pt x="10175" y="1423"/>
                    <a:pt x="6772" y="589"/>
                  </a:cubicBezTo>
                  <a:cubicBezTo>
                    <a:pt x="5138" y="193"/>
                    <a:pt x="3625" y="0"/>
                    <a:pt x="24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52"/>
            <p:cNvSpPr/>
            <p:nvPr/>
          </p:nvSpPr>
          <p:spPr>
            <a:xfrm flipH="1">
              <a:off x="8026596" y="4377615"/>
              <a:ext cx="302437" cy="84855"/>
            </a:xfrm>
            <a:custGeom>
              <a:avLst/>
              <a:gdLst/>
              <a:ahLst/>
              <a:cxnLst/>
              <a:rect l="l" t="t" r="r" b="b"/>
              <a:pathLst>
                <a:path w="10942" h="3070" extrusionOk="0">
                  <a:moveTo>
                    <a:pt x="1396" y="1"/>
                  </a:moveTo>
                  <a:cubicBezTo>
                    <a:pt x="597" y="1"/>
                    <a:pt x="92" y="121"/>
                    <a:pt x="34" y="368"/>
                  </a:cubicBezTo>
                  <a:cubicBezTo>
                    <a:pt x="0" y="434"/>
                    <a:pt x="34" y="501"/>
                    <a:pt x="34" y="534"/>
                  </a:cubicBezTo>
                  <a:cubicBezTo>
                    <a:pt x="236" y="383"/>
                    <a:pt x="698" y="307"/>
                    <a:pt x="1341" y="307"/>
                  </a:cubicBezTo>
                  <a:cubicBezTo>
                    <a:pt x="2393" y="307"/>
                    <a:pt x="3928" y="508"/>
                    <a:pt x="5604" y="901"/>
                  </a:cubicBezTo>
                  <a:cubicBezTo>
                    <a:pt x="8273" y="1535"/>
                    <a:pt x="10441" y="2469"/>
                    <a:pt x="10708" y="3070"/>
                  </a:cubicBezTo>
                  <a:cubicBezTo>
                    <a:pt x="10741" y="3036"/>
                    <a:pt x="10775" y="3003"/>
                    <a:pt x="10808" y="2936"/>
                  </a:cubicBezTo>
                  <a:cubicBezTo>
                    <a:pt x="10942" y="2369"/>
                    <a:pt x="8640" y="1302"/>
                    <a:pt x="5671" y="601"/>
                  </a:cubicBezTo>
                  <a:cubicBezTo>
                    <a:pt x="3973" y="205"/>
                    <a:pt x="2435" y="1"/>
                    <a:pt x="13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52"/>
            <p:cNvSpPr/>
            <p:nvPr/>
          </p:nvSpPr>
          <p:spPr>
            <a:xfrm flipH="1">
              <a:off x="7758291" y="3822567"/>
              <a:ext cx="316257" cy="316285"/>
            </a:xfrm>
            <a:custGeom>
              <a:avLst/>
              <a:gdLst/>
              <a:ahLst/>
              <a:cxnLst/>
              <a:rect l="l" t="t" r="r" b="b"/>
              <a:pathLst>
                <a:path w="11442" h="11443" extrusionOk="0">
                  <a:moveTo>
                    <a:pt x="5737" y="1"/>
                  </a:moveTo>
                  <a:cubicBezTo>
                    <a:pt x="2569" y="1"/>
                    <a:pt x="0" y="2569"/>
                    <a:pt x="0" y="5738"/>
                  </a:cubicBezTo>
                  <a:cubicBezTo>
                    <a:pt x="0" y="8874"/>
                    <a:pt x="2569" y="11442"/>
                    <a:pt x="5737" y="11442"/>
                  </a:cubicBezTo>
                  <a:cubicBezTo>
                    <a:pt x="8873" y="11442"/>
                    <a:pt x="11442" y="8874"/>
                    <a:pt x="11442" y="5738"/>
                  </a:cubicBezTo>
                  <a:cubicBezTo>
                    <a:pt x="11442" y="2569"/>
                    <a:pt x="8873" y="1"/>
                    <a:pt x="57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52"/>
            <p:cNvSpPr/>
            <p:nvPr/>
          </p:nvSpPr>
          <p:spPr>
            <a:xfrm flipH="1">
              <a:off x="7739855" y="3822567"/>
              <a:ext cx="315345" cy="316285"/>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52"/>
            <p:cNvSpPr/>
            <p:nvPr/>
          </p:nvSpPr>
          <p:spPr>
            <a:xfrm flipH="1">
              <a:off x="7834825" y="3912841"/>
              <a:ext cx="143839" cy="139444"/>
            </a:xfrm>
            <a:custGeom>
              <a:avLst/>
              <a:gdLst/>
              <a:ahLst/>
              <a:cxnLst/>
              <a:rect l="l" t="t" r="r" b="b"/>
              <a:pathLst>
                <a:path w="5204" h="5045" extrusionOk="0">
                  <a:moveTo>
                    <a:pt x="3420" y="1"/>
                  </a:moveTo>
                  <a:cubicBezTo>
                    <a:pt x="3381" y="1"/>
                    <a:pt x="3342" y="2"/>
                    <a:pt x="3303" y="4"/>
                  </a:cubicBezTo>
                  <a:cubicBezTo>
                    <a:pt x="3278" y="3"/>
                    <a:pt x="3253" y="3"/>
                    <a:pt x="3228" y="3"/>
                  </a:cubicBezTo>
                  <a:cubicBezTo>
                    <a:pt x="2124" y="3"/>
                    <a:pt x="1127" y="728"/>
                    <a:pt x="801" y="1805"/>
                  </a:cubicBezTo>
                  <a:lnTo>
                    <a:pt x="0" y="1805"/>
                  </a:lnTo>
                  <a:lnTo>
                    <a:pt x="0" y="2305"/>
                  </a:lnTo>
                  <a:lnTo>
                    <a:pt x="734" y="2305"/>
                  </a:lnTo>
                  <a:lnTo>
                    <a:pt x="734" y="2539"/>
                  </a:lnTo>
                  <a:lnTo>
                    <a:pt x="734" y="2772"/>
                  </a:lnTo>
                  <a:lnTo>
                    <a:pt x="0" y="2772"/>
                  </a:lnTo>
                  <a:lnTo>
                    <a:pt x="0" y="3239"/>
                  </a:lnTo>
                  <a:lnTo>
                    <a:pt x="801" y="3239"/>
                  </a:lnTo>
                  <a:cubicBezTo>
                    <a:pt x="1121" y="4296"/>
                    <a:pt x="2086" y="5045"/>
                    <a:pt x="3165" y="5045"/>
                  </a:cubicBezTo>
                  <a:cubicBezTo>
                    <a:pt x="3211" y="5045"/>
                    <a:pt x="3257" y="5043"/>
                    <a:pt x="3303" y="5041"/>
                  </a:cubicBezTo>
                  <a:cubicBezTo>
                    <a:pt x="3342" y="5042"/>
                    <a:pt x="3381" y="5043"/>
                    <a:pt x="3420" y="5043"/>
                  </a:cubicBezTo>
                  <a:cubicBezTo>
                    <a:pt x="4077" y="5043"/>
                    <a:pt x="4696" y="4779"/>
                    <a:pt x="5137" y="4307"/>
                  </a:cubicBezTo>
                  <a:lnTo>
                    <a:pt x="5204" y="4240"/>
                  </a:lnTo>
                  <a:lnTo>
                    <a:pt x="4737" y="3806"/>
                  </a:lnTo>
                  <a:lnTo>
                    <a:pt x="4670" y="3873"/>
                  </a:lnTo>
                  <a:cubicBezTo>
                    <a:pt x="4361" y="4214"/>
                    <a:pt x="3908" y="4410"/>
                    <a:pt x="3444" y="4410"/>
                  </a:cubicBezTo>
                  <a:cubicBezTo>
                    <a:pt x="3408" y="4410"/>
                    <a:pt x="3372" y="4409"/>
                    <a:pt x="3336" y="4407"/>
                  </a:cubicBezTo>
                  <a:cubicBezTo>
                    <a:pt x="3310" y="4408"/>
                    <a:pt x="3284" y="4409"/>
                    <a:pt x="3259" y="4409"/>
                  </a:cubicBezTo>
                  <a:cubicBezTo>
                    <a:pt x="2520" y="4409"/>
                    <a:pt x="1826" y="3949"/>
                    <a:pt x="1568" y="3239"/>
                  </a:cubicBezTo>
                  <a:lnTo>
                    <a:pt x="3870" y="3239"/>
                  </a:lnTo>
                  <a:lnTo>
                    <a:pt x="3870" y="2772"/>
                  </a:lnTo>
                  <a:lnTo>
                    <a:pt x="1435" y="2772"/>
                  </a:lnTo>
                  <a:cubicBezTo>
                    <a:pt x="1435" y="2672"/>
                    <a:pt x="1435" y="2606"/>
                    <a:pt x="1435" y="2539"/>
                  </a:cubicBezTo>
                  <a:cubicBezTo>
                    <a:pt x="1435" y="2472"/>
                    <a:pt x="1435" y="2372"/>
                    <a:pt x="1435" y="2305"/>
                  </a:cubicBezTo>
                  <a:lnTo>
                    <a:pt x="3836" y="2305"/>
                  </a:lnTo>
                  <a:lnTo>
                    <a:pt x="3836" y="1805"/>
                  </a:lnTo>
                  <a:lnTo>
                    <a:pt x="1568" y="1805"/>
                  </a:lnTo>
                  <a:cubicBezTo>
                    <a:pt x="1835" y="1104"/>
                    <a:pt x="2569" y="637"/>
                    <a:pt x="3336" y="637"/>
                  </a:cubicBezTo>
                  <a:cubicBezTo>
                    <a:pt x="3836" y="637"/>
                    <a:pt x="4337" y="838"/>
                    <a:pt x="4670" y="1205"/>
                  </a:cubicBezTo>
                  <a:lnTo>
                    <a:pt x="4737" y="1271"/>
                  </a:lnTo>
                  <a:lnTo>
                    <a:pt x="5204" y="804"/>
                  </a:lnTo>
                  <a:lnTo>
                    <a:pt x="5137" y="738"/>
                  </a:lnTo>
                  <a:cubicBezTo>
                    <a:pt x="4696" y="265"/>
                    <a:pt x="4077" y="1"/>
                    <a:pt x="34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52"/>
            <p:cNvSpPr/>
            <p:nvPr/>
          </p:nvSpPr>
          <p:spPr>
            <a:xfrm flipH="1">
              <a:off x="5684710" y="4462886"/>
              <a:ext cx="351304" cy="89526"/>
            </a:xfrm>
            <a:custGeom>
              <a:avLst/>
              <a:gdLst/>
              <a:ahLst/>
              <a:cxnLst/>
              <a:rect l="l" t="t" r="r" b="b"/>
              <a:pathLst>
                <a:path w="12710" h="3239" extrusionOk="0">
                  <a:moveTo>
                    <a:pt x="5481" y="0"/>
                  </a:moveTo>
                  <a:cubicBezTo>
                    <a:pt x="2412" y="0"/>
                    <a:pt x="31" y="599"/>
                    <a:pt x="1" y="1419"/>
                  </a:cubicBezTo>
                  <a:cubicBezTo>
                    <a:pt x="1" y="2286"/>
                    <a:pt x="2803" y="3120"/>
                    <a:pt x="6305" y="3220"/>
                  </a:cubicBezTo>
                  <a:cubicBezTo>
                    <a:pt x="6633" y="3233"/>
                    <a:pt x="6954" y="3239"/>
                    <a:pt x="7268" y="3239"/>
                  </a:cubicBezTo>
                  <a:cubicBezTo>
                    <a:pt x="10313" y="3239"/>
                    <a:pt x="12646" y="2669"/>
                    <a:pt x="12676" y="1853"/>
                  </a:cubicBezTo>
                  <a:cubicBezTo>
                    <a:pt x="12710" y="985"/>
                    <a:pt x="9908" y="151"/>
                    <a:pt x="6405" y="18"/>
                  </a:cubicBezTo>
                  <a:cubicBezTo>
                    <a:pt x="6092" y="6"/>
                    <a:pt x="5783" y="0"/>
                    <a:pt x="54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52"/>
            <p:cNvSpPr/>
            <p:nvPr/>
          </p:nvSpPr>
          <p:spPr>
            <a:xfrm flipH="1">
              <a:off x="5683771" y="4456915"/>
              <a:ext cx="352244" cy="57187"/>
            </a:xfrm>
            <a:custGeom>
              <a:avLst/>
              <a:gdLst/>
              <a:ahLst/>
              <a:cxnLst/>
              <a:rect l="l" t="t" r="r" b="b"/>
              <a:pathLst>
                <a:path w="12744" h="2069" extrusionOk="0">
                  <a:moveTo>
                    <a:pt x="67" y="0"/>
                  </a:moveTo>
                  <a:lnTo>
                    <a:pt x="1" y="1602"/>
                  </a:lnTo>
                  <a:lnTo>
                    <a:pt x="12676" y="2069"/>
                  </a:lnTo>
                  <a:lnTo>
                    <a:pt x="12743" y="467"/>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52"/>
            <p:cNvSpPr/>
            <p:nvPr/>
          </p:nvSpPr>
          <p:spPr>
            <a:xfrm flipH="1">
              <a:off x="5682858" y="4418633"/>
              <a:ext cx="352217" cy="89526"/>
            </a:xfrm>
            <a:custGeom>
              <a:avLst/>
              <a:gdLst/>
              <a:ahLst/>
              <a:cxnLst/>
              <a:rect l="l" t="t" r="r" b="b"/>
              <a:pathLst>
                <a:path w="12743" h="3239" extrusionOk="0">
                  <a:moveTo>
                    <a:pt x="5512" y="0"/>
                  </a:moveTo>
                  <a:cubicBezTo>
                    <a:pt x="2443" y="0"/>
                    <a:pt x="64" y="596"/>
                    <a:pt x="33" y="1385"/>
                  </a:cubicBezTo>
                  <a:cubicBezTo>
                    <a:pt x="0" y="2286"/>
                    <a:pt x="2802" y="3120"/>
                    <a:pt x="6305" y="3220"/>
                  </a:cubicBezTo>
                  <a:cubicBezTo>
                    <a:pt x="6632" y="3233"/>
                    <a:pt x="6954" y="3239"/>
                    <a:pt x="7269" y="3239"/>
                  </a:cubicBezTo>
                  <a:cubicBezTo>
                    <a:pt x="10319" y="3239"/>
                    <a:pt x="12679" y="2669"/>
                    <a:pt x="12709" y="1852"/>
                  </a:cubicBezTo>
                  <a:cubicBezTo>
                    <a:pt x="12742" y="952"/>
                    <a:pt x="9940" y="151"/>
                    <a:pt x="6438" y="18"/>
                  </a:cubicBezTo>
                  <a:cubicBezTo>
                    <a:pt x="6124" y="6"/>
                    <a:pt x="5814" y="0"/>
                    <a:pt x="55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52"/>
            <p:cNvSpPr/>
            <p:nvPr/>
          </p:nvSpPr>
          <p:spPr>
            <a:xfrm flipH="1">
              <a:off x="5704998" y="4430685"/>
              <a:ext cx="306113" cy="41018"/>
            </a:xfrm>
            <a:custGeom>
              <a:avLst/>
              <a:gdLst/>
              <a:ahLst/>
              <a:cxnLst/>
              <a:rect l="l" t="t" r="r" b="b"/>
              <a:pathLst>
                <a:path w="11075" h="1484" extrusionOk="0">
                  <a:moveTo>
                    <a:pt x="4642" y="0"/>
                  </a:moveTo>
                  <a:cubicBezTo>
                    <a:pt x="2019" y="0"/>
                    <a:pt x="30" y="378"/>
                    <a:pt x="0" y="916"/>
                  </a:cubicBezTo>
                  <a:cubicBezTo>
                    <a:pt x="0" y="983"/>
                    <a:pt x="0" y="1050"/>
                    <a:pt x="67" y="1083"/>
                  </a:cubicBezTo>
                  <a:cubicBezTo>
                    <a:pt x="416" y="618"/>
                    <a:pt x="2234" y="330"/>
                    <a:pt x="4529" y="330"/>
                  </a:cubicBezTo>
                  <a:cubicBezTo>
                    <a:pt x="4867" y="330"/>
                    <a:pt x="5215" y="336"/>
                    <a:pt x="5571" y="349"/>
                  </a:cubicBezTo>
                  <a:cubicBezTo>
                    <a:pt x="8306" y="449"/>
                    <a:pt x="10608" y="916"/>
                    <a:pt x="10975" y="1483"/>
                  </a:cubicBezTo>
                  <a:cubicBezTo>
                    <a:pt x="11008" y="1450"/>
                    <a:pt x="11042" y="1383"/>
                    <a:pt x="11042" y="1316"/>
                  </a:cubicBezTo>
                  <a:cubicBezTo>
                    <a:pt x="11075" y="749"/>
                    <a:pt x="8640" y="149"/>
                    <a:pt x="5571" y="15"/>
                  </a:cubicBezTo>
                  <a:cubicBezTo>
                    <a:pt x="5254" y="5"/>
                    <a:pt x="4944" y="0"/>
                    <a:pt x="46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52"/>
            <p:cNvSpPr/>
            <p:nvPr/>
          </p:nvSpPr>
          <p:spPr>
            <a:xfrm flipH="1">
              <a:off x="5642282" y="4399230"/>
              <a:ext cx="352244" cy="89554"/>
            </a:xfrm>
            <a:custGeom>
              <a:avLst/>
              <a:gdLst/>
              <a:ahLst/>
              <a:cxnLst/>
              <a:rect l="l" t="t" r="r" b="b"/>
              <a:pathLst>
                <a:path w="12744" h="3240" extrusionOk="0">
                  <a:moveTo>
                    <a:pt x="5475" y="1"/>
                  </a:moveTo>
                  <a:cubicBezTo>
                    <a:pt x="2425" y="1"/>
                    <a:pt x="64" y="570"/>
                    <a:pt x="34" y="1387"/>
                  </a:cubicBezTo>
                  <a:cubicBezTo>
                    <a:pt x="1" y="2288"/>
                    <a:pt x="2803" y="3088"/>
                    <a:pt x="6305" y="3222"/>
                  </a:cubicBezTo>
                  <a:cubicBezTo>
                    <a:pt x="6620" y="3234"/>
                    <a:pt x="6929" y="3239"/>
                    <a:pt x="7232" y="3239"/>
                  </a:cubicBezTo>
                  <a:cubicBezTo>
                    <a:pt x="10300" y="3239"/>
                    <a:pt x="12679" y="2643"/>
                    <a:pt x="12710" y="1854"/>
                  </a:cubicBezTo>
                  <a:cubicBezTo>
                    <a:pt x="12743" y="953"/>
                    <a:pt x="9941" y="119"/>
                    <a:pt x="6439" y="19"/>
                  </a:cubicBezTo>
                  <a:cubicBezTo>
                    <a:pt x="6111" y="7"/>
                    <a:pt x="5789" y="1"/>
                    <a:pt x="5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52"/>
            <p:cNvSpPr/>
            <p:nvPr/>
          </p:nvSpPr>
          <p:spPr>
            <a:xfrm flipH="1">
              <a:off x="5641370" y="4393287"/>
              <a:ext cx="352217" cy="57187"/>
            </a:xfrm>
            <a:custGeom>
              <a:avLst/>
              <a:gdLst/>
              <a:ahLst/>
              <a:cxnLst/>
              <a:rect l="l" t="t" r="r" b="b"/>
              <a:pathLst>
                <a:path w="12743" h="2069" extrusionOk="0">
                  <a:moveTo>
                    <a:pt x="67" y="1"/>
                  </a:moveTo>
                  <a:lnTo>
                    <a:pt x="0" y="1602"/>
                  </a:lnTo>
                  <a:lnTo>
                    <a:pt x="12676" y="2069"/>
                  </a:lnTo>
                  <a:lnTo>
                    <a:pt x="12743" y="468"/>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52"/>
            <p:cNvSpPr/>
            <p:nvPr/>
          </p:nvSpPr>
          <p:spPr>
            <a:xfrm flipH="1">
              <a:off x="5640458" y="4354977"/>
              <a:ext cx="352217" cy="89554"/>
            </a:xfrm>
            <a:custGeom>
              <a:avLst/>
              <a:gdLst/>
              <a:ahLst/>
              <a:cxnLst/>
              <a:rect l="l" t="t" r="r" b="b"/>
              <a:pathLst>
                <a:path w="12743" h="3240" extrusionOk="0">
                  <a:moveTo>
                    <a:pt x="5442" y="1"/>
                  </a:moveTo>
                  <a:cubicBezTo>
                    <a:pt x="2397" y="1"/>
                    <a:pt x="64" y="570"/>
                    <a:pt x="34" y="1387"/>
                  </a:cubicBezTo>
                  <a:cubicBezTo>
                    <a:pt x="0" y="2254"/>
                    <a:pt x="2802" y="3088"/>
                    <a:pt x="6305" y="3221"/>
                  </a:cubicBezTo>
                  <a:cubicBezTo>
                    <a:pt x="6619" y="3233"/>
                    <a:pt x="6929" y="3239"/>
                    <a:pt x="7231" y="3239"/>
                  </a:cubicBezTo>
                  <a:cubicBezTo>
                    <a:pt x="10300" y="3239"/>
                    <a:pt x="12679" y="2643"/>
                    <a:pt x="12710" y="1854"/>
                  </a:cubicBezTo>
                  <a:cubicBezTo>
                    <a:pt x="12743" y="986"/>
                    <a:pt x="9908" y="119"/>
                    <a:pt x="6405" y="19"/>
                  </a:cubicBezTo>
                  <a:cubicBezTo>
                    <a:pt x="6078" y="7"/>
                    <a:pt x="5756" y="1"/>
                    <a:pt x="54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52"/>
            <p:cNvSpPr/>
            <p:nvPr/>
          </p:nvSpPr>
          <p:spPr>
            <a:xfrm flipH="1">
              <a:off x="5663509" y="4367056"/>
              <a:ext cx="306113" cy="40106"/>
            </a:xfrm>
            <a:custGeom>
              <a:avLst/>
              <a:gdLst/>
              <a:ahLst/>
              <a:cxnLst/>
              <a:rect l="l" t="t" r="r" b="b"/>
              <a:pathLst>
                <a:path w="11075" h="1451" extrusionOk="0">
                  <a:moveTo>
                    <a:pt x="4642" y="0"/>
                  </a:moveTo>
                  <a:cubicBezTo>
                    <a:pt x="2019" y="0"/>
                    <a:pt x="30" y="378"/>
                    <a:pt x="0" y="916"/>
                  </a:cubicBezTo>
                  <a:cubicBezTo>
                    <a:pt x="0" y="983"/>
                    <a:pt x="34" y="1016"/>
                    <a:pt x="67" y="1083"/>
                  </a:cubicBezTo>
                  <a:cubicBezTo>
                    <a:pt x="420" y="613"/>
                    <a:pt x="2273" y="298"/>
                    <a:pt x="4602" y="298"/>
                  </a:cubicBezTo>
                  <a:cubicBezTo>
                    <a:pt x="4917" y="298"/>
                    <a:pt x="5241" y="304"/>
                    <a:pt x="5571" y="316"/>
                  </a:cubicBezTo>
                  <a:cubicBezTo>
                    <a:pt x="8340" y="416"/>
                    <a:pt x="10608" y="916"/>
                    <a:pt x="11008" y="1450"/>
                  </a:cubicBezTo>
                  <a:cubicBezTo>
                    <a:pt x="11042" y="1417"/>
                    <a:pt x="11042" y="1350"/>
                    <a:pt x="11075" y="1317"/>
                  </a:cubicBezTo>
                  <a:cubicBezTo>
                    <a:pt x="11075" y="716"/>
                    <a:pt x="8640" y="116"/>
                    <a:pt x="5571" y="16"/>
                  </a:cubicBezTo>
                  <a:cubicBezTo>
                    <a:pt x="5254" y="5"/>
                    <a:pt x="4944" y="0"/>
                    <a:pt x="46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52"/>
            <p:cNvSpPr/>
            <p:nvPr/>
          </p:nvSpPr>
          <p:spPr>
            <a:xfrm flipH="1">
              <a:off x="5640458" y="4318105"/>
              <a:ext cx="352217" cy="89526"/>
            </a:xfrm>
            <a:custGeom>
              <a:avLst/>
              <a:gdLst/>
              <a:ahLst/>
              <a:cxnLst/>
              <a:rect l="l" t="t" r="r" b="b"/>
              <a:pathLst>
                <a:path w="12743" h="3239" extrusionOk="0">
                  <a:moveTo>
                    <a:pt x="5442" y="0"/>
                  </a:moveTo>
                  <a:cubicBezTo>
                    <a:pt x="2397" y="0"/>
                    <a:pt x="64" y="570"/>
                    <a:pt x="34" y="1386"/>
                  </a:cubicBezTo>
                  <a:cubicBezTo>
                    <a:pt x="0" y="2287"/>
                    <a:pt x="2802" y="3088"/>
                    <a:pt x="6305" y="3221"/>
                  </a:cubicBezTo>
                  <a:cubicBezTo>
                    <a:pt x="6619" y="3233"/>
                    <a:pt x="6929" y="3239"/>
                    <a:pt x="7231" y="3239"/>
                  </a:cubicBezTo>
                  <a:cubicBezTo>
                    <a:pt x="10300" y="3239"/>
                    <a:pt x="12679" y="2643"/>
                    <a:pt x="12710" y="1853"/>
                  </a:cubicBezTo>
                  <a:cubicBezTo>
                    <a:pt x="12743" y="953"/>
                    <a:pt x="9908" y="152"/>
                    <a:pt x="6405" y="19"/>
                  </a:cubicBezTo>
                  <a:cubicBezTo>
                    <a:pt x="6078" y="6"/>
                    <a:pt x="5756" y="0"/>
                    <a:pt x="54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52"/>
            <p:cNvSpPr/>
            <p:nvPr/>
          </p:nvSpPr>
          <p:spPr>
            <a:xfrm flipH="1">
              <a:off x="5640458" y="4312162"/>
              <a:ext cx="351304" cy="57187"/>
            </a:xfrm>
            <a:custGeom>
              <a:avLst/>
              <a:gdLst/>
              <a:ahLst/>
              <a:cxnLst/>
              <a:rect l="l" t="t" r="r" b="b"/>
              <a:pathLst>
                <a:path w="12710" h="2069" extrusionOk="0">
                  <a:moveTo>
                    <a:pt x="34" y="0"/>
                  </a:moveTo>
                  <a:lnTo>
                    <a:pt x="1" y="1601"/>
                  </a:lnTo>
                  <a:lnTo>
                    <a:pt x="12677" y="2068"/>
                  </a:lnTo>
                  <a:lnTo>
                    <a:pt x="12710" y="467"/>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52"/>
            <p:cNvSpPr/>
            <p:nvPr/>
          </p:nvSpPr>
          <p:spPr>
            <a:xfrm flipH="1">
              <a:off x="5639518" y="4272941"/>
              <a:ext cx="352244" cy="89554"/>
            </a:xfrm>
            <a:custGeom>
              <a:avLst/>
              <a:gdLst/>
              <a:ahLst/>
              <a:cxnLst/>
              <a:rect l="l" t="t" r="r" b="b"/>
              <a:pathLst>
                <a:path w="12744" h="3240" extrusionOk="0">
                  <a:moveTo>
                    <a:pt x="5513" y="1"/>
                  </a:moveTo>
                  <a:cubicBezTo>
                    <a:pt x="2444" y="1"/>
                    <a:pt x="65" y="597"/>
                    <a:pt x="34" y="1386"/>
                  </a:cubicBezTo>
                  <a:cubicBezTo>
                    <a:pt x="1" y="2287"/>
                    <a:pt x="2836" y="3121"/>
                    <a:pt x="6339" y="3221"/>
                  </a:cubicBezTo>
                  <a:cubicBezTo>
                    <a:pt x="6666" y="3233"/>
                    <a:pt x="6988" y="3239"/>
                    <a:pt x="7302" y="3239"/>
                  </a:cubicBezTo>
                  <a:cubicBezTo>
                    <a:pt x="10347" y="3239"/>
                    <a:pt x="12680" y="2669"/>
                    <a:pt x="12710" y="1853"/>
                  </a:cubicBezTo>
                  <a:cubicBezTo>
                    <a:pt x="12743" y="986"/>
                    <a:pt x="9941" y="152"/>
                    <a:pt x="6439" y="18"/>
                  </a:cubicBezTo>
                  <a:cubicBezTo>
                    <a:pt x="6124" y="6"/>
                    <a:pt x="5815" y="1"/>
                    <a:pt x="55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52"/>
            <p:cNvSpPr/>
            <p:nvPr/>
          </p:nvSpPr>
          <p:spPr>
            <a:xfrm flipH="1">
              <a:off x="5661658" y="4285932"/>
              <a:ext cx="306113" cy="40078"/>
            </a:xfrm>
            <a:custGeom>
              <a:avLst/>
              <a:gdLst/>
              <a:ahLst/>
              <a:cxnLst/>
              <a:rect l="l" t="t" r="r" b="b"/>
              <a:pathLst>
                <a:path w="11075" h="1450" extrusionOk="0">
                  <a:moveTo>
                    <a:pt x="4641" y="0"/>
                  </a:moveTo>
                  <a:cubicBezTo>
                    <a:pt x="2012" y="0"/>
                    <a:pt x="0" y="378"/>
                    <a:pt x="0" y="916"/>
                  </a:cubicBezTo>
                  <a:cubicBezTo>
                    <a:pt x="0" y="983"/>
                    <a:pt x="33" y="1016"/>
                    <a:pt x="67" y="1083"/>
                  </a:cubicBezTo>
                  <a:cubicBezTo>
                    <a:pt x="419" y="613"/>
                    <a:pt x="2273" y="298"/>
                    <a:pt x="4602" y="298"/>
                  </a:cubicBezTo>
                  <a:cubicBezTo>
                    <a:pt x="4917" y="298"/>
                    <a:pt x="5241" y="304"/>
                    <a:pt x="5571" y="316"/>
                  </a:cubicBezTo>
                  <a:cubicBezTo>
                    <a:pt x="8306" y="416"/>
                    <a:pt x="10608" y="916"/>
                    <a:pt x="10975" y="1450"/>
                  </a:cubicBezTo>
                  <a:cubicBezTo>
                    <a:pt x="11008" y="1416"/>
                    <a:pt x="11041" y="1383"/>
                    <a:pt x="11041" y="1316"/>
                  </a:cubicBezTo>
                  <a:cubicBezTo>
                    <a:pt x="11075" y="716"/>
                    <a:pt x="8640" y="115"/>
                    <a:pt x="5571" y="15"/>
                  </a:cubicBezTo>
                  <a:cubicBezTo>
                    <a:pt x="5254" y="5"/>
                    <a:pt x="4943" y="0"/>
                    <a:pt x="4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52"/>
            <p:cNvSpPr/>
            <p:nvPr/>
          </p:nvSpPr>
          <p:spPr>
            <a:xfrm flipH="1">
              <a:off x="5598970" y="4253758"/>
              <a:ext cx="352217" cy="90079"/>
            </a:xfrm>
            <a:custGeom>
              <a:avLst/>
              <a:gdLst/>
              <a:ahLst/>
              <a:cxnLst/>
              <a:rect l="l" t="t" r="r" b="b"/>
              <a:pathLst>
                <a:path w="12743" h="3259" extrusionOk="0">
                  <a:moveTo>
                    <a:pt x="5683" y="1"/>
                  </a:moveTo>
                  <a:cubicBezTo>
                    <a:pt x="2533" y="1"/>
                    <a:pt x="65" y="578"/>
                    <a:pt x="34" y="1413"/>
                  </a:cubicBezTo>
                  <a:cubicBezTo>
                    <a:pt x="1" y="2280"/>
                    <a:pt x="2836" y="3114"/>
                    <a:pt x="6305" y="3247"/>
                  </a:cubicBezTo>
                  <a:cubicBezTo>
                    <a:pt x="6561" y="3255"/>
                    <a:pt x="6813" y="3258"/>
                    <a:pt x="7061" y="3258"/>
                  </a:cubicBezTo>
                  <a:cubicBezTo>
                    <a:pt x="10211" y="3258"/>
                    <a:pt x="12679" y="2681"/>
                    <a:pt x="12710" y="1846"/>
                  </a:cubicBezTo>
                  <a:cubicBezTo>
                    <a:pt x="12743" y="979"/>
                    <a:pt x="9941" y="145"/>
                    <a:pt x="6438" y="12"/>
                  </a:cubicBezTo>
                  <a:cubicBezTo>
                    <a:pt x="6183" y="5"/>
                    <a:pt x="5931" y="1"/>
                    <a:pt x="56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52"/>
            <p:cNvSpPr/>
            <p:nvPr/>
          </p:nvSpPr>
          <p:spPr>
            <a:xfrm flipH="1">
              <a:off x="5598030" y="4247622"/>
              <a:ext cx="352244" cy="57187"/>
            </a:xfrm>
            <a:custGeom>
              <a:avLst/>
              <a:gdLst/>
              <a:ahLst/>
              <a:cxnLst/>
              <a:rect l="l" t="t" r="r" b="b"/>
              <a:pathLst>
                <a:path w="12744" h="2069" extrusionOk="0">
                  <a:moveTo>
                    <a:pt x="68" y="0"/>
                  </a:moveTo>
                  <a:lnTo>
                    <a:pt x="1" y="1601"/>
                  </a:lnTo>
                  <a:lnTo>
                    <a:pt x="12677" y="2068"/>
                  </a:lnTo>
                  <a:lnTo>
                    <a:pt x="12743" y="467"/>
                  </a:lnTo>
                  <a:lnTo>
                    <a:pt x="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52"/>
            <p:cNvSpPr/>
            <p:nvPr/>
          </p:nvSpPr>
          <p:spPr>
            <a:xfrm flipH="1">
              <a:off x="5597118" y="4209312"/>
              <a:ext cx="352217" cy="89554"/>
            </a:xfrm>
            <a:custGeom>
              <a:avLst/>
              <a:gdLst/>
              <a:ahLst/>
              <a:cxnLst/>
              <a:rect l="l" t="t" r="r" b="b"/>
              <a:pathLst>
                <a:path w="12743" h="3240" extrusionOk="0">
                  <a:moveTo>
                    <a:pt x="5512" y="1"/>
                  </a:moveTo>
                  <a:cubicBezTo>
                    <a:pt x="2444" y="1"/>
                    <a:pt x="64" y="597"/>
                    <a:pt x="34" y="1386"/>
                  </a:cubicBezTo>
                  <a:cubicBezTo>
                    <a:pt x="0" y="2287"/>
                    <a:pt x="2802" y="3121"/>
                    <a:pt x="6305" y="3221"/>
                  </a:cubicBezTo>
                  <a:cubicBezTo>
                    <a:pt x="6632" y="3233"/>
                    <a:pt x="6954" y="3240"/>
                    <a:pt x="7269" y="3240"/>
                  </a:cubicBezTo>
                  <a:cubicBezTo>
                    <a:pt x="10319" y="3240"/>
                    <a:pt x="12679" y="2670"/>
                    <a:pt x="12709" y="1853"/>
                  </a:cubicBezTo>
                  <a:cubicBezTo>
                    <a:pt x="12743" y="986"/>
                    <a:pt x="9907" y="152"/>
                    <a:pt x="6438" y="19"/>
                  </a:cubicBezTo>
                  <a:cubicBezTo>
                    <a:pt x="6124" y="7"/>
                    <a:pt x="5815" y="1"/>
                    <a:pt x="55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52"/>
            <p:cNvSpPr/>
            <p:nvPr/>
          </p:nvSpPr>
          <p:spPr>
            <a:xfrm flipH="1">
              <a:off x="5619230" y="4221999"/>
              <a:ext cx="306141" cy="40410"/>
            </a:xfrm>
            <a:custGeom>
              <a:avLst/>
              <a:gdLst/>
              <a:ahLst/>
              <a:cxnLst/>
              <a:rect l="l" t="t" r="r" b="b"/>
              <a:pathLst>
                <a:path w="11076" h="1462" extrusionOk="0">
                  <a:moveTo>
                    <a:pt x="4405" y="1"/>
                  </a:moveTo>
                  <a:cubicBezTo>
                    <a:pt x="1893" y="1"/>
                    <a:pt x="1" y="372"/>
                    <a:pt x="1" y="894"/>
                  </a:cubicBezTo>
                  <a:cubicBezTo>
                    <a:pt x="1" y="961"/>
                    <a:pt x="1" y="1027"/>
                    <a:pt x="34" y="1061"/>
                  </a:cubicBezTo>
                  <a:cubicBezTo>
                    <a:pt x="412" y="596"/>
                    <a:pt x="2234" y="308"/>
                    <a:pt x="4507" y="308"/>
                  </a:cubicBezTo>
                  <a:cubicBezTo>
                    <a:pt x="4842" y="308"/>
                    <a:pt x="5187" y="314"/>
                    <a:pt x="5538" y="327"/>
                  </a:cubicBezTo>
                  <a:cubicBezTo>
                    <a:pt x="8306" y="427"/>
                    <a:pt x="10575" y="894"/>
                    <a:pt x="10975" y="1461"/>
                  </a:cubicBezTo>
                  <a:cubicBezTo>
                    <a:pt x="11008" y="1428"/>
                    <a:pt x="11042" y="1361"/>
                    <a:pt x="11042" y="1294"/>
                  </a:cubicBezTo>
                  <a:cubicBezTo>
                    <a:pt x="11075" y="694"/>
                    <a:pt x="8640" y="127"/>
                    <a:pt x="5571" y="27"/>
                  </a:cubicBezTo>
                  <a:cubicBezTo>
                    <a:pt x="5171" y="9"/>
                    <a:pt x="4781" y="1"/>
                    <a:pt x="44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52"/>
            <p:cNvSpPr/>
            <p:nvPr/>
          </p:nvSpPr>
          <p:spPr>
            <a:xfrm flipH="1">
              <a:off x="6639906" y="4427561"/>
              <a:ext cx="352217" cy="89830"/>
            </a:xfrm>
            <a:custGeom>
              <a:avLst/>
              <a:gdLst/>
              <a:ahLst/>
              <a:cxnLst/>
              <a:rect l="l" t="t" r="r" b="b"/>
              <a:pathLst>
                <a:path w="12743" h="3250" extrusionOk="0">
                  <a:moveTo>
                    <a:pt x="5292" y="1"/>
                  </a:moveTo>
                  <a:cubicBezTo>
                    <a:pt x="2353" y="1"/>
                    <a:pt x="67" y="563"/>
                    <a:pt x="67" y="1363"/>
                  </a:cubicBezTo>
                  <a:cubicBezTo>
                    <a:pt x="0" y="2230"/>
                    <a:pt x="2802" y="3064"/>
                    <a:pt x="6305" y="3231"/>
                  </a:cubicBezTo>
                  <a:cubicBezTo>
                    <a:pt x="6633" y="3243"/>
                    <a:pt x="6956" y="3249"/>
                    <a:pt x="7271" y="3249"/>
                  </a:cubicBezTo>
                  <a:cubicBezTo>
                    <a:pt x="10320" y="3249"/>
                    <a:pt x="12679" y="2682"/>
                    <a:pt x="12709" y="1896"/>
                  </a:cubicBezTo>
                  <a:cubicBezTo>
                    <a:pt x="12743" y="996"/>
                    <a:pt x="9941" y="162"/>
                    <a:pt x="6438" y="28"/>
                  </a:cubicBezTo>
                  <a:cubicBezTo>
                    <a:pt x="6048" y="10"/>
                    <a:pt x="5665" y="1"/>
                    <a:pt x="52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52"/>
            <p:cNvSpPr/>
            <p:nvPr/>
          </p:nvSpPr>
          <p:spPr>
            <a:xfrm flipH="1">
              <a:off x="6638967" y="4420043"/>
              <a:ext cx="352244" cy="59951"/>
            </a:xfrm>
            <a:custGeom>
              <a:avLst/>
              <a:gdLst/>
              <a:ahLst/>
              <a:cxnLst/>
              <a:rect l="l" t="t" r="r" b="b"/>
              <a:pathLst>
                <a:path w="12744" h="2169" extrusionOk="0">
                  <a:moveTo>
                    <a:pt x="67" y="0"/>
                  </a:moveTo>
                  <a:lnTo>
                    <a:pt x="1" y="1601"/>
                  </a:lnTo>
                  <a:lnTo>
                    <a:pt x="12676" y="2168"/>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52"/>
            <p:cNvSpPr/>
            <p:nvPr/>
          </p:nvSpPr>
          <p:spPr>
            <a:xfrm flipH="1">
              <a:off x="6638054" y="4383309"/>
              <a:ext cx="352217" cy="89830"/>
            </a:xfrm>
            <a:custGeom>
              <a:avLst/>
              <a:gdLst/>
              <a:ahLst/>
              <a:cxnLst/>
              <a:rect l="l" t="t" r="r" b="b"/>
              <a:pathLst>
                <a:path w="12743" h="3250" extrusionOk="0">
                  <a:moveTo>
                    <a:pt x="5291" y="0"/>
                  </a:moveTo>
                  <a:cubicBezTo>
                    <a:pt x="2352" y="0"/>
                    <a:pt x="63" y="563"/>
                    <a:pt x="33" y="1363"/>
                  </a:cubicBezTo>
                  <a:cubicBezTo>
                    <a:pt x="0" y="2230"/>
                    <a:pt x="2802" y="3064"/>
                    <a:pt x="6305" y="3231"/>
                  </a:cubicBezTo>
                  <a:cubicBezTo>
                    <a:pt x="6630" y="3243"/>
                    <a:pt x="6949" y="3249"/>
                    <a:pt x="7262" y="3249"/>
                  </a:cubicBezTo>
                  <a:cubicBezTo>
                    <a:pt x="10287" y="3249"/>
                    <a:pt x="12649" y="2682"/>
                    <a:pt x="12709" y="1896"/>
                  </a:cubicBezTo>
                  <a:cubicBezTo>
                    <a:pt x="12742" y="996"/>
                    <a:pt x="9940" y="162"/>
                    <a:pt x="6438" y="28"/>
                  </a:cubicBezTo>
                  <a:cubicBezTo>
                    <a:pt x="6048" y="9"/>
                    <a:pt x="5664" y="0"/>
                    <a:pt x="5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52"/>
            <p:cNvSpPr/>
            <p:nvPr/>
          </p:nvSpPr>
          <p:spPr>
            <a:xfrm flipH="1">
              <a:off x="6661106" y="4395360"/>
              <a:ext cx="306141" cy="41294"/>
            </a:xfrm>
            <a:custGeom>
              <a:avLst/>
              <a:gdLst/>
              <a:ahLst/>
              <a:cxnLst/>
              <a:rect l="l" t="t" r="r" b="b"/>
              <a:pathLst>
                <a:path w="11076" h="1494" extrusionOk="0">
                  <a:moveTo>
                    <a:pt x="4416" y="0"/>
                  </a:moveTo>
                  <a:cubicBezTo>
                    <a:pt x="1926" y="0"/>
                    <a:pt x="30" y="371"/>
                    <a:pt x="1" y="893"/>
                  </a:cubicBezTo>
                  <a:cubicBezTo>
                    <a:pt x="1" y="927"/>
                    <a:pt x="34" y="993"/>
                    <a:pt x="68" y="1027"/>
                  </a:cubicBezTo>
                  <a:cubicBezTo>
                    <a:pt x="436" y="601"/>
                    <a:pt x="2154" y="297"/>
                    <a:pt x="4361" y="297"/>
                  </a:cubicBezTo>
                  <a:cubicBezTo>
                    <a:pt x="4751" y="297"/>
                    <a:pt x="5156" y="306"/>
                    <a:pt x="5572" y="326"/>
                  </a:cubicBezTo>
                  <a:cubicBezTo>
                    <a:pt x="8340" y="459"/>
                    <a:pt x="10642" y="960"/>
                    <a:pt x="11009" y="1494"/>
                  </a:cubicBezTo>
                  <a:cubicBezTo>
                    <a:pt x="11042" y="1460"/>
                    <a:pt x="11042" y="1394"/>
                    <a:pt x="11076" y="1360"/>
                  </a:cubicBezTo>
                  <a:cubicBezTo>
                    <a:pt x="11076" y="760"/>
                    <a:pt x="8640" y="159"/>
                    <a:pt x="5572" y="26"/>
                  </a:cubicBezTo>
                  <a:cubicBezTo>
                    <a:pt x="5176" y="8"/>
                    <a:pt x="4790" y="0"/>
                    <a:pt x="441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52"/>
            <p:cNvSpPr/>
            <p:nvPr/>
          </p:nvSpPr>
          <p:spPr>
            <a:xfrm flipH="1">
              <a:off x="6661106" y="4395360"/>
              <a:ext cx="306141" cy="41294"/>
            </a:xfrm>
            <a:custGeom>
              <a:avLst/>
              <a:gdLst/>
              <a:ahLst/>
              <a:cxnLst/>
              <a:rect l="l" t="t" r="r" b="b"/>
              <a:pathLst>
                <a:path w="11076" h="1494" extrusionOk="0">
                  <a:moveTo>
                    <a:pt x="4416" y="0"/>
                  </a:moveTo>
                  <a:cubicBezTo>
                    <a:pt x="1926" y="0"/>
                    <a:pt x="30" y="371"/>
                    <a:pt x="1" y="893"/>
                  </a:cubicBezTo>
                  <a:cubicBezTo>
                    <a:pt x="1" y="927"/>
                    <a:pt x="34" y="993"/>
                    <a:pt x="68" y="1027"/>
                  </a:cubicBezTo>
                  <a:cubicBezTo>
                    <a:pt x="436" y="601"/>
                    <a:pt x="2154" y="297"/>
                    <a:pt x="4361" y="297"/>
                  </a:cubicBezTo>
                  <a:cubicBezTo>
                    <a:pt x="4751" y="297"/>
                    <a:pt x="5156" y="306"/>
                    <a:pt x="5572" y="326"/>
                  </a:cubicBezTo>
                  <a:cubicBezTo>
                    <a:pt x="8340" y="459"/>
                    <a:pt x="10642" y="960"/>
                    <a:pt x="11009" y="1494"/>
                  </a:cubicBezTo>
                  <a:cubicBezTo>
                    <a:pt x="11042" y="1460"/>
                    <a:pt x="11042" y="1394"/>
                    <a:pt x="11076" y="1360"/>
                  </a:cubicBezTo>
                  <a:cubicBezTo>
                    <a:pt x="11076" y="760"/>
                    <a:pt x="8640" y="159"/>
                    <a:pt x="5572" y="26"/>
                  </a:cubicBezTo>
                  <a:cubicBezTo>
                    <a:pt x="5176" y="8"/>
                    <a:pt x="4790" y="0"/>
                    <a:pt x="4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52"/>
            <p:cNvSpPr/>
            <p:nvPr/>
          </p:nvSpPr>
          <p:spPr>
            <a:xfrm flipH="1">
              <a:off x="6676779" y="4360257"/>
              <a:ext cx="352217" cy="90079"/>
            </a:xfrm>
            <a:custGeom>
              <a:avLst/>
              <a:gdLst/>
              <a:ahLst/>
              <a:cxnLst/>
              <a:rect l="l" t="t" r="r" b="b"/>
              <a:pathLst>
                <a:path w="12743" h="3259" extrusionOk="0">
                  <a:moveTo>
                    <a:pt x="5291" y="0"/>
                  </a:moveTo>
                  <a:cubicBezTo>
                    <a:pt x="2352" y="0"/>
                    <a:pt x="63" y="563"/>
                    <a:pt x="33" y="1363"/>
                  </a:cubicBezTo>
                  <a:cubicBezTo>
                    <a:pt x="0" y="2230"/>
                    <a:pt x="2802" y="3097"/>
                    <a:pt x="6305" y="3231"/>
                  </a:cubicBezTo>
                  <a:cubicBezTo>
                    <a:pt x="6695" y="3249"/>
                    <a:pt x="7078" y="3258"/>
                    <a:pt x="7451" y="3258"/>
                  </a:cubicBezTo>
                  <a:cubicBezTo>
                    <a:pt x="10391" y="3258"/>
                    <a:pt x="12680" y="2696"/>
                    <a:pt x="12709" y="1896"/>
                  </a:cubicBezTo>
                  <a:cubicBezTo>
                    <a:pt x="12742" y="996"/>
                    <a:pt x="9940" y="162"/>
                    <a:pt x="6438" y="28"/>
                  </a:cubicBezTo>
                  <a:cubicBezTo>
                    <a:pt x="6048" y="10"/>
                    <a:pt x="5664" y="0"/>
                    <a:pt x="52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52"/>
            <p:cNvSpPr/>
            <p:nvPr/>
          </p:nvSpPr>
          <p:spPr>
            <a:xfrm flipH="1">
              <a:off x="6675866" y="4353651"/>
              <a:ext cx="352217" cy="59039"/>
            </a:xfrm>
            <a:custGeom>
              <a:avLst/>
              <a:gdLst/>
              <a:ahLst/>
              <a:cxnLst/>
              <a:rect l="l" t="t" r="r" b="b"/>
              <a:pathLst>
                <a:path w="12743" h="2136" extrusionOk="0">
                  <a:moveTo>
                    <a:pt x="67" y="0"/>
                  </a:moveTo>
                  <a:lnTo>
                    <a:pt x="0" y="1602"/>
                  </a:lnTo>
                  <a:lnTo>
                    <a:pt x="12676" y="2135"/>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52"/>
            <p:cNvSpPr/>
            <p:nvPr/>
          </p:nvSpPr>
          <p:spPr>
            <a:xfrm flipH="1">
              <a:off x="6674927" y="4316004"/>
              <a:ext cx="352244" cy="89802"/>
            </a:xfrm>
            <a:custGeom>
              <a:avLst/>
              <a:gdLst/>
              <a:ahLst/>
              <a:cxnLst/>
              <a:rect l="l" t="t" r="r" b="b"/>
              <a:pathLst>
                <a:path w="12744" h="3249" extrusionOk="0">
                  <a:moveTo>
                    <a:pt x="5292" y="0"/>
                  </a:moveTo>
                  <a:cubicBezTo>
                    <a:pt x="2353" y="0"/>
                    <a:pt x="64" y="563"/>
                    <a:pt x="34" y="1362"/>
                  </a:cubicBezTo>
                  <a:cubicBezTo>
                    <a:pt x="1" y="2230"/>
                    <a:pt x="2803" y="3064"/>
                    <a:pt x="6305" y="3230"/>
                  </a:cubicBezTo>
                  <a:cubicBezTo>
                    <a:pt x="6630" y="3243"/>
                    <a:pt x="6950" y="3249"/>
                    <a:pt x="7264" y="3249"/>
                  </a:cubicBezTo>
                  <a:cubicBezTo>
                    <a:pt x="10293" y="3249"/>
                    <a:pt x="12680" y="2682"/>
                    <a:pt x="12710" y="1896"/>
                  </a:cubicBezTo>
                  <a:cubicBezTo>
                    <a:pt x="12743" y="995"/>
                    <a:pt x="9941" y="162"/>
                    <a:pt x="6439" y="28"/>
                  </a:cubicBezTo>
                  <a:cubicBezTo>
                    <a:pt x="6048" y="9"/>
                    <a:pt x="5665" y="0"/>
                    <a:pt x="5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52"/>
            <p:cNvSpPr/>
            <p:nvPr/>
          </p:nvSpPr>
          <p:spPr>
            <a:xfrm flipH="1">
              <a:off x="6697066" y="4328056"/>
              <a:ext cx="307053" cy="42206"/>
            </a:xfrm>
            <a:custGeom>
              <a:avLst/>
              <a:gdLst/>
              <a:ahLst/>
              <a:cxnLst/>
              <a:rect l="l" t="t" r="r" b="b"/>
              <a:pathLst>
                <a:path w="11109" h="1527" extrusionOk="0">
                  <a:moveTo>
                    <a:pt x="4416" y="0"/>
                  </a:moveTo>
                  <a:cubicBezTo>
                    <a:pt x="1926" y="0"/>
                    <a:pt x="30" y="371"/>
                    <a:pt x="1" y="893"/>
                  </a:cubicBezTo>
                  <a:cubicBezTo>
                    <a:pt x="1" y="960"/>
                    <a:pt x="34" y="993"/>
                    <a:pt x="67" y="1060"/>
                  </a:cubicBezTo>
                  <a:cubicBezTo>
                    <a:pt x="445" y="595"/>
                    <a:pt x="2242" y="307"/>
                    <a:pt x="4531" y="307"/>
                  </a:cubicBezTo>
                  <a:cubicBezTo>
                    <a:pt x="4868" y="307"/>
                    <a:pt x="5216" y="313"/>
                    <a:pt x="5571" y="326"/>
                  </a:cubicBezTo>
                  <a:cubicBezTo>
                    <a:pt x="8340" y="459"/>
                    <a:pt x="10642" y="960"/>
                    <a:pt x="11009" y="1527"/>
                  </a:cubicBezTo>
                  <a:cubicBezTo>
                    <a:pt x="11042" y="1460"/>
                    <a:pt x="11075" y="1427"/>
                    <a:pt x="11075" y="1360"/>
                  </a:cubicBezTo>
                  <a:cubicBezTo>
                    <a:pt x="11109" y="760"/>
                    <a:pt x="8640" y="159"/>
                    <a:pt x="5571" y="26"/>
                  </a:cubicBezTo>
                  <a:cubicBezTo>
                    <a:pt x="5176" y="8"/>
                    <a:pt x="4789" y="0"/>
                    <a:pt x="441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52"/>
            <p:cNvSpPr/>
            <p:nvPr/>
          </p:nvSpPr>
          <p:spPr>
            <a:xfrm flipH="1">
              <a:off x="6697066" y="4328056"/>
              <a:ext cx="307053" cy="42206"/>
            </a:xfrm>
            <a:custGeom>
              <a:avLst/>
              <a:gdLst/>
              <a:ahLst/>
              <a:cxnLst/>
              <a:rect l="l" t="t" r="r" b="b"/>
              <a:pathLst>
                <a:path w="11109" h="1527" extrusionOk="0">
                  <a:moveTo>
                    <a:pt x="4416" y="0"/>
                  </a:moveTo>
                  <a:cubicBezTo>
                    <a:pt x="1926" y="0"/>
                    <a:pt x="30" y="371"/>
                    <a:pt x="1" y="893"/>
                  </a:cubicBezTo>
                  <a:cubicBezTo>
                    <a:pt x="1" y="960"/>
                    <a:pt x="34" y="993"/>
                    <a:pt x="67" y="1060"/>
                  </a:cubicBezTo>
                  <a:cubicBezTo>
                    <a:pt x="445" y="595"/>
                    <a:pt x="2242" y="307"/>
                    <a:pt x="4531" y="307"/>
                  </a:cubicBezTo>
                  <a:cubicBezTo>
                    <a:pt x="4868" y="307"/>
                    <a:pt x="5216" y="313"/>
                    <a:pt x="5571" y="326"/>
                  </a:cubicBezTo>
                  <a:cubicBezTo>
                    <a:pt x="8340" y="459"/>
                    <a:pt x="10642" y="960"/>
                    <a:pt x="11009" y="1527"/>
                  </a:cubicBezTo>
                  <a:cubicBezTo>
                    <a:pt x="11042" y="1460"/>
                    <a:pt x="11075" y="1427"/>
                    <a:pt x="11075" y="1360"/>
                  </a:cubicBezTo>
                  <a:cubicBezTo>
                    <a:pt x="11109" y="760"/>
                    <a:pt x="8640" y="159"/>
                    <a:pt x="5571" y="26"/>
                  </a:cubicBezTo>
                  <a:cubicBezTo>
                    <a:pt x="5176" y="8"/>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52"/>
            <p:cNvSpPr/>
            <p:nvPr/>
          </p:nvSpPr>
          <p:spPr>
            <a:xfrm flipH="1">
              <a:off x="6672163" y="4279381"/>
              <a:ext cx="352244" cy="89802"/>
            </a:xfrm>
            <a:custGeom>
              <a:avLst/>
              <a:gdLst/>
              <a:ahLst/>
              <a:cxnLst/>
              <a:rect l="l" t="t" r="r" b="b"/>
              <a:pathLst>
                <a:path w="12744" h="3249" extrusionOk="0">
                  <a:moveTo>
                    <a:pt x="5481" y="0"/>
                  </a:moveTo>
                  <a:cubicBezTo>
                    <a:pt x="2457" y="0"/>
                    <a:pt x="95" y="567"/>
                    <a:pt x="34" y="1353"/>
                  </a:cubicBezTo>
                  <a:cubicBezTo>
                    <a:pt x="1" y="2254"/>
                    <a:pt x="2803" y="3088"/>
                    <a:pt x="6305" y="3221"/>
                  </a:cubicBezTo>
                  <a:cubicBezTo>
                    <a:pt x="6696" y="3240"/>
                    <a:pt x="7079" y="3249"/>
                    <a:pt x="7452" y="3249"/>
                  </a:cubicBezTo>
                  <a:cubicBezTo>
                    <a:pt x="10391" y="3249"/>
                    <a:pt x="12680" y="2686"/>
                    <a:pt x="12710" y="1887"/>
                  </a:cubicBezTo>
                  <a:cubicBezTo>
                    <a:pt x="12743" y="1020"/>
                    <a:pt x="9941" y="152"/>
                    <a:pt x="6439" y="19"/>
                  </a:cubicBezTo>
                  <a:cubicBezTo>
                    <a:pt x="6114" y="6"/>
                    <a:pt x="5794" y="0"/>
                    <a:pt x="54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52"/>
            <p:cNvSpPr/>
            <p:nvPr/>
          </p:nvSpPr>
          <p:spPr>
            <a:xfrm flipH="1">
              <a:off x="6671251" y="4272498"/>
              <a:ext cx="352217" cy="59039"/>
            </a:xfrm>
            <a:custGeom>
              <a:avLst/>
              <a:gdLst/>
              <a:ahLst/>
              <a:cxnLst/>
              <a:rect l="l" t="t" r="r" b="b"/>
              <a:pathLst>
                <a:path w="12743" h="2136" extrusionOk="0">
                  <a:moveTo>
                    <a:pt x="67" y="1"/>
                  </a:moveTo>
                  <a:lnTo>
                    <a:pt x="0" y="1602"/>
                  </a:lnTo>
                  <a:lnTo>
                    <a:pt x="12676" y="2136"/>
                  </a:lnTo>
                  <a:lnTo>
                    <a:pt x="12743" y="535"/>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52"/>
            <p:cNvSpPr/>
            <p:nvPr/>
          </p:nvSpPr>
          <p:spPr>
            <a:xfrm flipH="1">
              <a:off x="6670338" y="4235101"/>
              <a:ext cx="352217" cy="89830"/>
            </a:xfrm>
            <a:custGeom>
              <a:avLst/>
              <a:gdLst/>
              <a:ahLst/>
              <a:cxnLst/>
              <a:rect l="l" t="t" r="r" b="b"/>
              <a:pathLst>
                <a:path w="12743" h="3250" extrusionOk="0">
                  <a:moveTo>
                    <a:pt x="5441" y="0"/>
                  </a:moveTo>
                  <a:cubicBezTo>
                    <a:pt x="2435" y="0"/>
                    <a:pt x="94" y="541"/>
                    <a:pt x="34" y="1354"/>
                  </a:cubicBezTo>
                  <a:cubicBezTo>
                    <a:pt x="1" y="2255"/>
                    <a:pt x="2803" y="3089"/>
                    <a:pt x="6305" y="3222"/>
                  </a:cubicBezTo>
                  <a:cubicBezTo>
                    <a:pt x="6695" y="3241"/>
                    <a:pt x="7079" y="3250"/>
                    <a:pt x="7452" y="3250"/>
                  </a:cubicBezTo>
                  <a:cubicBezTo>
                    <a:pt x="10391" y="3250"/>
                    <a:pt x="12680" y="2687"/>
                    <a:pt x="12710" y="1888"/>
                  </a:cubicBezTo>
                  <a:cubicBezTo>
                    <a:pt x="12743" y="987"/>
                    <a:pt x="9941" y="153"/>
                    <a:pt x="6438" y="20"/>
                  </a:cubicBezTo>
                  <a:cubicBezTo>
                    <a:pt x="6099" y="7"/>
                    <a:pt x="5766" y="0"/>
                    <a:pt x="54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52"/>
            <p:cNvSpPr/>
            <p:nvPr/>
          </p:nvSpPr>
          <p:spPr>
            <a:xfrm flipH="1">
              <a:off x="6692450" y="4246903"/>
              <a:ext cx="306141" cy="42234"/>
            </a:xfrm>
            <a:custGeom>
              <a:avLst/>
              <a:gdLst/>
              <a:ahLst/>
              <a:cxnLst/>
              <a:rect l="l" t="t" r="r" b="b"/>
              <a:pathLst>
                <a:path w="11076" h="1528" extrusionOk="0">
                  <a:moveTo>
                    <a:pt x="4405" y="1"/>
                  </a:moveTo>
                  <a:cubicBezTo>
                    <a:pt x="1893" y="1"/>
                    <a:pt x="1" y="371"/>
                    <a:pt x="1" y="894"/>
                  </a:cubicBezTo>
                  <a:cubicBezTo>
                    <a:pt x="1" y="960"/>
                    <a:pt x="1" y="994"/>
                    <a:pt x="34" y="1060"/>
                  </a:cubicBezTo>
                  <a:cubicBezTo>
                    <a:pt x="399" y="612"/>
                    <a:pt x="2082" y="328"/>
                    <a:pt x="4253" y="328"/>
                  </a:cubicBezTo>
                  <a:cubicBezTo>
                    <a:pt x="4666" y="328"/>
                    <a:pt x="5096" y="339"/>
                    <a:pt x="5538" y="360"/>
                  </a:cubicBezTo>
                  <a:cubicBezTo>
                    <a:pt x="8307" y="460"/>
                    <a:pt x="10608" y="960"/>
                    <a:pt x="10975" y="1527"/>
                  </a:cubicBezTo>
                  <a:cubicBezTo>
                    <a:pt x="11009" y="1461"/>
                    <a:pt x="11042" y="1427"/>
                    <a:pt x="11042" y="1361"/>
                  </a:cubicBezTo>
                  <a:cubicBezTo>
                    <a:pt x="11075" y="760"/>
                    <a:pt x="8607" y="160"/>
                    <a:pt x="5571" y="26"/>
                  </a:cubicBezTo>
                  <a:cubicBezTo>
                    <a:pt x="5172" y="9"/>
                    <a:pt x="4781" y="1"/>
                    <a:pt x="440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52"/>
            <p:cNvSpPr/>
            <p:nvPr/>
          </p:nvSpPr>
          <p:spPr>
            <a:xfrm flipH="1">
              <a:off x="6692450" y="4246903"/>
              <a:ext cx="306141" cy="42234"/>
            </a:xfrm>
            <a:custGeom>
              <a:avLst/>
              <a:gdLst/>
              <a:ahLst/>
              <a:cxnLst/>
              <a:rect l="l" t="t" r="r" b="b"/>
              <a:pathLst>
                <a:path w="11076" h="1528" extrusionOk="0">
                  <a:moveTo>
                    <a:pt x="4405" y="1"/>
                  </a:moveTo>
                  <a:cubicBezTo>
                    <a:pt x="1893" y="1"/>
                    <a:pt x="1" y="371"/>
                    <a:pt x="1" y="894"/>
                  </a:cubicBezTo>
                  <a:cubicBezTo>
                    <a:pt x="1" y="960"/>
                    <a:pt x="1" y="994"/>
                    <a:pt x="34" y="1060"/>
                  </a:cubicBezTo>
                  <a:cubicBezTo>
                    <a:pt x="399" y="612"/>
                    <a:pt x="2082" y="328"/>
                    <a:pt x="4253" y="328"/>
                  </a:cubicBezTo>
                  <a:cubicBezTo>
                    <a:pt x="4666" y="328"/>
                    <a:pt x="5096" y="339"/>
                    <a:pt x="5538" y="360"/>
                  </a:cubicBezTo>
                  <a:cubicBezTo>
                    <a:pt x="8307" y="460"/>
                    <a:pt x="10608" y="960"/>
                    <a:pt x="10975" y="1527"/>
                  </a:cubicBezTo>
                  <a:cubicBezTo>
                    <a:pt x="11009" y="1461"/>
                    <a:pt x="11042" y="1427"/>
                    <a:pt x="11042" y="1361"/>
                  </a:cubicBezTo>
                  <a:cubicBezTo>
                    <a:pt x="11075" y="760"/>
                    <a:pt x="8607" y="160"/>
                    <a:pt x="5571" y="26"/>
                  </a:cubicBezTo>
                  <a:cubicBezTo>
                    <a:pt x="5172" y="9"/>
                    <a:pt x="4781" y="1"/>
                    <a:pt x="44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52"/>
            <p:cNvSpPr/>
            <p:nvPr/>
          </p:nvSpPr>
          <p:spPr>
            <a:xfrm flipH="1">
              <a:off x="6709063" y="4212076"/>
              <a:ext cx="352217" cy="89802"/>
            </a:xfrm>
            <a:custGeom>
              <a:avLst/>
              <a:gdLst/>
              <a:ahLst/>
              <a:cxnLst/>
              <a:rect l="l" t="t" r="r" b="b"/>
              <a:pathLst>
                <a:path w="12743" h="3249" extrusionOk="0">
                  <a:moveTo>
                    <a:pt x="5506" y="0"/>
                  </a:moveTo>
                  <a:cubicBezTo>
                    <a:pt x="2457" y="0"/>
                    <a:pt x="97" y="567"/>
                    <a:pt x="67" y="1353"/>
                  </a:cubicBezTo>
                  <a:cubicBezTo>
                    <a:pt x="1" y="2254"/>
                    <a:pt x="2836" y="3088"/>
                    <a:pt x="6305" y="3221"/>
                  </a:cubicBezTo>
                  <a:cubicBezTo>
                    <a:pt x="6699" y="3240"/>
                    <a:pt x="7085" y="3249"/>
                    <a:pt x="7460" y="3249"/>
                  </a:cubicBezTo>
                  <a:cubicBezTo>
                    <a:pt x="10417" y="3249"/>
                    <a:pt x="12680" y="2686"/>
                    <a:pt x="12710" y="1887"/>
                  </a:cubicBezTo>
                  <a:cubicBezTo>
                    <a:pt x="12743" y="1019"/>
                    <a:pt x="9941" y="186"/>
                    <a:pt x="6472" y="19"/>
                  </a:cubicBezTo>
                  <a:cubicBezTo>
                    <a:pt x="6144" y="6"/>
                    <a:pt x="5821" y="0"/>
                    <a:pt x="55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52"/>
            <p:cNvSpPr/>
            <p:nvPr/>
          </p:nvSpPr>
          <p:spPr>
            <a:xfrm flipH="1">
              <a:off x="6708123" y="4205194"/>
              <a:ext cx="352244" cy="59039"/>
            </a:xfrm>
            <a:custGeom>
              <a:avLst/>
              <a:gdLst/>
              <a:ahLst/>
              <a:cxnLst/>
              <a:rect l="l" t="t" r="r" b="b"/>
              <a:pathLst>
                <a:path w="12744" h="2136" extrusionOk="0">
                  <a:moveTo>
                    <a:pt x="68" y="1"/>
                  </a:moveTo>
                  <a:lnTo>
                    <a:pt x="1" y="1602"/>
                  </a:lnTo>
                  <a:lnTo>
                    <a:pt x="12677" y="2136"/>
                  </a:lnTo>
                  <a:lnTo>
                    <a:pt x="12743" y="535"/>
                  </a:lnTo>
                  <a:lnTo>
                    <a:pt x="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52"/>
            <p:cNvSpPr/>
            <p:nvPr/>
          </p:nvSpPr>
          <p:spPr>
            <a:xfrm flipH="1">
              <a:off x="6707211" y="4167824"/>
              <a:ext cx="352217" cy="89802"/>
            </a:xfrm>
            <a:custGeom>
              <a:avLst/>
              <a:gdLst/>
              <a:ahLst/>
              <a:cxnLst/>
              <a:rect l="l" t="t" r="r" b="b"/>
              <a:pathLst>
                <a:path w="12743" h="3249" extrusionOk="0">
                  <a:moveTo>
                    <a:pt x="5505" y="0"/>
                  </a:moveTo>
                  <a:cubicBezTo>
                    <a:pt x="2456" y="0"/>
                    <a:pt x="97" y="567"/>
                    <a:pt x="67" y="1353"/>
                  </a:cubicBezTo>
                  <a:cubicBezTo>
                    <a:pt x="0" y="2254"/>
                    <a:pt x="2836" y="3087"/>
                    <a:pt x="6305" y="3221"/>
                  </a:cubicBezTo>
                  <a:cubicBezTo>
                    <a:pt x="6699" y="3240"/>
                    <a:pt x="7085" y="3249"/>
                    <a:pt x="7460" y="3249"/>
                  </a:cubicBezTo>
                  <a:cubicBezTo>
                    <a:pt x="10417" y="3249"/>
                    <a:pt x="12680" y="2686"/>
                    <a:pt x="12709" y="1887"/>
                  </a:cubicBezTo>
                  <a:cubicBezTo>
                    <a:pt x="12743" y="1019"/>
                    <a:pt x="9941" y="185"/>
                    <a:pt x="6472" y="19"/>
                  </a:cubicBezTo>
                  <a:cubicBezTo>
                    <a:pt x="6143" y="6"/>
                    <a:pt x="5821" y="0"/>
                    <a:pt x="55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52"/>
            <p:cNvSpPr/>
            <p:nvPr/>
          </p:nvSpPr>
          <p:spPr>
            <a:xfrm flipH="1">
              <a:off x="6729322" y="4179848"/>
              <a:ext cx="306141" cy="41985"/>
            </a:xfrm>
            <a:custGeom>
              <a:avLst/>
              <a:gdLst/>
              <a:ahLst/>
              <a:cxnLst/>
              <a:rect l="l" t="t" r="r" b="b"/>
              <a:pathLst>
                <a:path w="11076" h="1519" extrusionOk="0">
                  <a:moveTo>
                    <a:pt x="4581" y="1"/>
                  </a:moveTo>
                  <a:cubicBezTo>
                    <a:pt x="1988" y="1"/>
                    <a:pt x="30" y="350"/>
                    <a:pt x="1" y="885"/>
                  </a:cubicBezTo>
                  <a:cubicBezTo>
                    <a:pt x="1" y="951"/>
                    <a:pt x="1" y="1018"/>
                    <a:pt x="34" y="1051"/>
                  </a:cubicBezTo>
                  <a:cubicBezTo>
                    <a:pt x="398" y="603"/>
                    <a:pt x="2105" y="319"/>
                    <a:pt x="4284" y="319"/>
                  </a:cubicBezTo>
                  <a:cubicBezTo>
                    <a:pt x="4698" y="319"/>
                    <a:pt x="5129" y="330"/>
                    <a:pt x="5571" y="351"/>
                  </a:cubicBezTo>
                  <a:cubicBezTo>
                    <a:pt x="8340" y="484"/>
                    <a:pt x="10608" y="951"/>
                    <a:pt x="10975" y="1518"/>
                  </a:cubicBezTo>
                  <a:cubicBezTo>
                    <a:pt x="11008" y="1485"/>
                    <a:pt x="11042" y="1418"/>
                    <a:pt x="11042" y="1352"/>
                  </a:cubicBezTo>
                  <a:cubicBezTo>
                    <a:pt x="11075" y="751"/>
                    <a:pt x="8607" y="151"/>
                    <a:pt x="5571" y="17"/>
                  </a:cubicBezTo>
                  <a:cubicBezTo>
                    <a:pt x="5233" y="6"/>
                    <a:pt x="4902" y="1"/>
                    <a:pt x="458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52"/>
            <p:cNvSpPr/>
            <p:nvPr/>
          </p:nvSpPr>
          <p:spPr>
            <a:xfrm flipH="1">
              <a:off x="6729322" y="4179848"/>
              <a:ext cx="306141" cy="41985"/>
            </a:xfrm>
            <a:custGeom>
              <a:avLst/>
              <a:gdLst/>
              <a:ahLst/>
              <a:cxnLst/>
              <a:rect l="l" t="t" r="r" b="b"/>
              <a:pathLst>
                <a:path w="11076" h="1519" extrusionOk="0">
                  <a:moveTo>
                    <a:pt x="4581" y="1"/>
                  </a:moveTo>
                  <a:cubicBezTo>
                    <a:pt x="1988" y="1"/>
                    <a:pt x="30" y="350"/>
                    <a:pt x="1" y="885"/>
                  </a:cubicBezTo>
                  <a:cubicBezTo>
                    <a:pt x="1" y="951"/>
                    <a:pt x="1" y="1018"/>
                    <a:pt x="34" y="1051"/>
                  </a:cubicBezTo>
                  <a:cubicBezTo>
                    <a:pt x="398" y="603"/>
                    <a:pt x="2105" y="319"/>
                    <a:pt x="4284" y="319"/>
                  </a:cubicBezTo>
                  <a:cubicBezTo>
                    <a:pt x="4698" y="319"/>
                    <a:pt x="5129" y="330"/>
                    <a:pt x="5571" y="351"/>
                  </a:cubicBezTo>
                  <a:cubicBezTo>
                    <a:pt x="8340" y="484"/>
                    <a:pt x="10608" y="951"/>
                    <a:pt x="10975" y="1518"/>
                  </a:cubicBezTo>
                  <a:cubicBezTo>
                    <a:pt x="11008" y="1485"/>
                    <a:pt x="11042" y="1418"/>
                    <a:pt x="11042" y="1352"/>
                  </a:cubicBezTo>
                  <a:cubicBezTo>
                    <a:pt x="11075" y="751"/>
                    <a:pt x="8607" y="151"/>
                    <a:pt x="5571" y="17"/>
                  </a:cubicBezTo>
                  <a:cubicBezTo>
                    <a:pt x="5233" y="6"/>
                    <a:pt x="4902" y="1"/>
                    <a:pt x="45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52"/>
            <p:cNvSpPr/>
            <p:nvPr/>
          </p:nvSpPr>
          <p:spPr>
            <a:xfrm flipH="1">
              <a:off x="6652814" y="4154916"/>
              <a:ext cx="352217" cy="90466"/>
            </a:xfrm>
            <a:custGeom>
              <a:avLst/>
              <a:gdLst/>
              <a:ahLst/>
              <a:cxnLst/>
              <a:rect l="l" t="t" r="r" b="b"/>
              <a:pathLst>
                <a:path w="12743" h="3273" extrusionOk="0">
                  <a:moveTo>
                    <a:pt x="5481" y="0"/>
                  </a:moveTo>
                  <a:cubicBezTo>
                    <a:pt x="2456" y="0"/>
                    <a:pt x="94" y="567"/>
                    <a:pt x="34" y="1353"/>
                  </a:cubicBezTo>
                  <a:cubicBezTo>
                    <a:pt x="0" y="2254"/>
                    <a:pt x="2802" y="3087"/>
                    <a:pt x="6305" y="3254"/>
                  </a:cubicBezTo>
                  <a:cubicBezTo>
                    <a:pt x="6630" y="3267"/>
                    <a:pt x="6950" y="3273"/>
                    <a:pt x="7263" y="3273"/>
                  </a:cubicBezTo>
                  <a:cubicBezTo>
                    <a:pt x="10293" y="3273"/>
                    <a:pt x="12679" y="2706"/>
                    <a:pt x="12709" y="1920"/>
                  </a:cubicBezTo>
                  <a:cubicBezTo>
                    <a:pt x="12743" y="1019"/>
                    <a:pt x="9941" y="185"/>
                    <a:pt x="6438" y="19"/>
                  </a:cubicBezTo>
                  <a:cubicBezTo>
                    <a:pt x="6113" y="6"/>
                    <a:pt x="5793" y="0"/>
                    <a:pt x="54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52"/>
            <p:cNvSpPr/>
            <p:nvPr/>
          </p:nvSpPr>
          <p:spPr>
            <a:xfrm flipH="1">
              <a:off x="6651875" y="4148033"/>
              <a:ext cx="352244" cy="59951"/>
            </a:xfrm>
            <a:custGeom>
              <a:avLst/>
              <a:gdLst/>
              <a:ahLst/>
              <a:cxnLst/>
              <a:rect l="l" t="t" r="r" b="b"/>
              <a:pathLst>
                <a:path w="12744" h="2169" extrusionOk="0">
                  <a:moveTo>
                    <a:pt x="67" y="1"/>
                  </a:moveTo>
                  <a:lnTo>
                    <a:pt x="1" y="1602"/>
                  </a:lnTo>
                  <a:lnTo>
                    <a:pt x="12676" y="2169"/>
                  </a:lnTo>
                  <a:lnTo>
                    <a:pt x="12743"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52"/>
            <p:cNvSpPr/>
            <p:nvPr/>
          </p:nvSpPr>
          <p:spPr>
            <a:xfrm flipH="1">
              <a:off x="6650963" y="4110636"/>
              <a:ext cx="352217" cy="90493"/>
            </a:xfrm>
            <a:custGeom>
              <a:avLst/>
              <a:gdLst/>
              <a:ahLst/>
              <a:cxnLst/>
              <a:rect l="l" t="t" r="r" b="b"/>
              <a:pathLst>
                <a:path w="12743" h="3274" extrusionOk="0">
                  <a:moveTo>
                    <a:pt x="5480" y="1"/>
                  </a:moveTo>
                  <a:cubicBezTo>
                    <a:pt x="2456" y="1"/>
                    <a:pt x="94" y="568"/>
                    <a:pt x="33" y="1354"/>
                  </a:cubicBezTo>
                  <a:cubicBezTo>
                    <a:pt x="0" y="2254"/>
                    <a:pt x="2802" y="3088"/>
                    <a:pt x="6305" y="3255"/>
                  </a:cubicBezTo>
                  <a:cubicBezTo>
                    <a:pt x="6629" y="3268"/>
                    <a:pt x="6948" y="3274"/>
                    <a:pt x="7260" y="3274"/>
                  </a:cubicBezTo>
                  <a:cubicBezTo>
                    <a:pt x="10286" y="3274"/>
                    <a:pt x="12649" y="2704"/>
                    <a:pt x="12709" y="1887"/>
                  </a:cubicBezTo>
                  <a:cubicBezTo>
                    <a:pt x="12742" y="1020"/>
                    <a:pt x="9940" y="186"/>
                    <a:pt x="6438" y="19"/>
                  </a:cubicBezTo>
                  <a:cubicBezTo>
                    <a:pt x="6113" y="7"/>
                    <a:pt x="5793" y="1"/>
                    <a:pt x="54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52"/>
            <p:cNvSpPr/>
            <p:nvPr/>
          </p:nvSpPr>
          <p:spPr>
            <a:xfrm flipH="1">
              <a:off x="6673102" y="4123350"/>
              <a:ext cx="306113" cy="41322"/>
            </a:xfrm>
            <a:custGeom>
              <a:avLst/>
              <a:gdLst/>
              <a:ahLst/>
              <a:cxnLst/>
              <a:rect l="l" t="t" r="r" b="b"/>
              <a:pathLst>
                <a:path w="11075" h="1495" extrusionOk="0">
                  <a:moveTo>
                    <a:pt x="4404" y="1"/>
                  </a:moveTo>
                  <a:cubicBezTo>
                    <a:pt x="1893" y="1"/>
                    <a:pt x="0" y="372"/>
                    <a:pt x="0" y="894"/>
                  </a:cubicBezTo>
                  <a:cubicBezTo>
                    <a:pt x="0" y="927"/>
                    <a:pt x="34" y="994"/>
                    <a:pt x="67" y="1027"/>
                  </a:cubicBezTo>
                  <a:cubicBezTo>
                    <a:pt x="407" y="602"/>
                    <a:pt x="2145" y="297"/>
                    <a:pt x="4359" y="297"/>
                  </a:cubicBezTo>
                  <a:cubicBezTo>
                    <a:pt x="4750" y="297"/>
                    <a:pt x="5155" y="307"/>
                    <a:pt x="5571" y="327"/>
                  </a:cubicBezTo>
                  <a:cubicBezTo>
                    <a:pt x="8340" y="460"/>
                    <a:pt x="10608" y="960"/>
                    <a:pt x="10975" y="1494"/>
                  </a:cubicBezTo>
                  <a:cubicBezTo>
                    <a:pt x="11042" y="1461"/>
                    <a:pt x="11042" y="1394"/>
                    <a:pt x="11042" y="1361"/>
                  </a:cubicBezTo>
                  <a:cubicBezTo>
                    <a:pt x="11075" y="760"/>
                    <a:pt x="8640" y="160"/>
                    <a:pt x="5571" y="26"/>
                  </a:cubicBezTo>
                  <a:cubicBezTo>
                    <a:pt x="5171" y="9"/>
                    <a:pt x="4781" y="1"/>
                    <a:pt x="440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52"/>
            <p:cNvSpPr/>
            <p:nvPr/>
          </p:nvSpPr>
          <p:spPr>
            <a:xfrm flipH="1">
              <a:off x="6673102" y="4123350"/>
              <a:ext cx="306113" cy="41322"/>
            </a:xfrm>
            <a:custGeom>
              <a:avLst/>
              <a:gdLst/>
              <a:ahLst/>
              <a:cxnLst/>
              <a:rect l="l" t="t" r="r" b="b"/>
              <a:pathLst>
                <a:path w="11075" h="1495" extrusionOk="0">
                  <a:moveTo>
                    <a:pt x="4404" y="1"/>
                  </a:moveTo>
                  <a:cubicBezTo>
                    <a:pt x="1893" y="1"/>
                    <a:pt x="0" y="372"/>
                    <a:pt x="0" y="894"/>
                  </a:cubicBezTo>
                  <a:cubicBezTo>
                    <a:pt x="0" y="927"/>
                    <a:pt x="34" y="994"/>
                    <a:pt x="67" y="1027"/>
                  </a:cubicBezTo>
                  <a:cubicBezTo>
                    <a:pt x="407" y="602"/>
                    <a:pt x="2145" y="297"/>
                    <a:pt x="4359" y="297"/>
                  </a:cubicBezTo>
                  <a:cubicBezTo>
                    <a:pt x="4750" y="297"/>
                    <a:pt x="5155" y="307"/>
                    <a:pt x="5571" y="327"/>
                  </a:cubicBezTo>
                  <a:cubicBezTo>
                    <a:pt x="8340" y="460"/>
                    <a:pt x="10608" y="960"/>
                    <a:pt x="10975" y="1494"/>
                  </a:cubicBezTo>
                  <a:cubicBezTo>
                    <a:pt x="11042" y="1461"/>
                    <a:pt x="11042" y="1394"/>
                    <a:pt x="11042" y="1361"/>
                  </a:cubicBezTo>
                  <a:cubicBezTo>
                    <a:pt x="11075" y="760"/>
                    <a:pt x="8640" y="160"/>
                    <a:pt x="5571" y="26"/>
                  </a:cubicBezTo>
                  <a:cubicBezTo>
                    <a:pt x="5171" y="9"/>
                    <a:pt x="4781" y="1"/>
                    <a:pt x="44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52"/>
            <p:cNvSpPr/>
            <p:nvPr/>
          </p:nvSpPr>
          <p:spPr>
            <a:xfrm flipH="1">
              <a:off x="6689687" y="4088275"/>
              <a:ext cx="352217" cy="89802"/>
            </a:xfrm>
            <a:custGeom>
              <a:avLst/>
              <a:gdLst/>
              <a:ahLst/>
              <a:cxnLst/>
              <a:rect l="l" t="t" r="r" b="b"/>
              <a:pathLst>
                <a:path w="12743" h="3249" extrusionOk="0">
                  <a:moveTo>
                    <a:pt x="5316" y="0"/>
                  </a:moveTo>
                  <a:cubicBezTo>
                    <a:pt x="2359" y="0"/>
                    <a:pt x="96" y="563"/>
                    <a:pt x="67" y="1362"/>
                  </a:cubicBezTo>
                  <a:cubicBezTo>
                    <a:pt x="0" y="2229"/>
                    <a:pt x="2835" y="3063"/>
                    <a:pt x="6305" y="3230"/>
                  </a:cubicBezTo>
                  <a:cubicBezTo>
                    <a:pt x="6633" y="3243"/>
                    <a:pt x="6955" y="3249"/>
                    <a:pt x="7271" y="3249"/>
                  </a:cubicBezTo>
                  <a:cubicBezTo>
                    <a:pt x="10320" y="3249"/>
                    <a:pt x="12679" y="2682"/>
                    <a:pt x="12709" y="1896"/>
                  </a:cubicBezTo>
                  <a:cubicBezTo>
                    <a:pt x="12742" y="995"/>
                    <a:pt x="9940" y="161"/>
                    <a:pt x="6471" y="28"/>
                  </a:cubicBezTo>
                  <a:cubicBezTo>
                    <a:pt x="6077" y="9"/>
                    <a:pt x="5691" y="0"/>
                    <a:pt x="53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52"/>
            <p:cNvSpPr/>
            <p:nvPr/>
          </p:nvSpPr>
          <p:spPr>
            <a:xfrm flipH="1">
              <a:off x="6688775" y="4080729"/>
              <a:ext cx="352217" cy="59951"/>
            </a:xfrm>
            <a:custGeom>
              <a:avLst/>
              <a:gdLst/>
              <a:ahLst/>
              <a:cxnLst/>
              <a:rect l="l" t="t" r="r" b="b"/>
              <a:pathLst>
                <a:path w="12743" h="2169" extrusionOk="0">
                  <a:moveTo>
                    <a:pt x="67" y="1"/>
                  </a:moveTo>
                  <a:lnTo>
                    <a:pt x="0" y="1602"/>
                  </a:lnTo>
                  <a:lnTo>
                    <a:pt x="12676" y="2169"/>
                  </a:lnTo>
                  <a:lnTo>
                    <a:pt x="12743"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52"/>
            <p:cNvSpPr/>
            <p:nvPr/>
          </p:nvSpPr>
          <p:spPr>
            <a:xfrm flipH="1">
              <a:off x="6687835" y="4043331"/>
              <a:ext cx="352244" cy="90493"/>
            </a:xfrm>
            <a:custGeom>
              <a:avLst/>
              <a:gdLst/>
              <a:ahLst/>
              <a:cxnLst/>
              <a:rect l="l" t="t" r="r" b="b"/>
              <a:pathLst>
                <a:path w="12744" h="3274" extrusionOk="0">
                  <a:moveTo>
                    <a:pt x="5508" y="1"/>
                  </a:moveTo>
                  <a:cubicBezTo>
                    <a:pt x="2458" y="1"/>
                    <a:pt x="98" y="571"/>
                    <a:pt x="67" y="1387"/>
                  </a:cubicBezTo>
                  <a:cubicBezTo>
                    <a:pt x="1" y="2254"/>
                    <a:pt x="2836" y="3088"/>
                    <a:pt x="6305" y="3255"/>
                  </a:cubicBezTo>
                  <a:cubicBezTo>
                    <a:pt x="6633" y="3268"/>
                    <a:pt x="6956" y="3274"/>
                    <a:pt x="7271" y="3274"/>
                  </a:cubicBezTo>
                  <a:cubicBezTo>
                    <a:pt x="10320" y="3274"/>
                    <a:pt x="12680" y="2707"/>
                    <a:pt x="12710" y="1921"/>
                  </a:cubicBezTo>
                  <a:cubicBezTo>
                    <a:pt x="12743" y="1020"/>
                    <a:pt x="9941" y="186"/>
                    <a:pt x="6472" y="19"/>
                  </a:cubicBezTo>
                  <a:cubicBezTo>
                    <a:pt x="6145" y="7"/>
                    <a:pt x="5823" y="1"/>
                    <a:pt x="55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52"/>
            <p:cNvSpPr/>
            <p:nvPr/>
          </p:nvSpPr>
          <p:spPr>
            <a:xfrm flipH="1">
              <a:off x="6709974" y="4056046"/>
              <a:ext cx="306113" cy="41322"/>
            </a:xfrm>
            <a:custGeom>
              <a:avLst/>
              <a:gdLst/>
              <a:ahLst/>
              <a:cxnLst/>
              <a:rect l="l" t="t" r="r" b="b"/>
              <a:pathLst>
                <a:path w="11075" h="1495" extrusionOk="0">
                  <a:moveTo>
                    <a:pt x="4406" y="1"/>
                  </a:moveTo>
                  <a:cubicBezTo>
                    <a:pt x="1900" y="1"/>
                    <a:pt x="29" y="371"/>
                    <a:pt x="0" y="894"/>
                  </a:cubicBezTo>
                  <a:cubicBezTo>
                    <a:pt x="0" y="927"/>
                    <a:pt x="0" y="994"/>
                    <a:pt x="33" y="1027"/>
                  </a:cubicBezTo>
                  <a:cubicBezTo>
                    <a:pt x="402" y="602"/>
                    <a:pt x="2144" y="297"/>
                    <a:pt x="4358" y="297"/>
                  </a:cubicBezTo>
                  <a:cubicBezTo>
                    <a:pt x="4749" y="297"/>
                    <a:pt x="5155" y="307"/>
                    <a:pt x="5571" y="327"/>
                  </a:cubicBezTo>
                  <a:cubicBezTo>
                    <a:pt x="8339" y="460"/>
                    <a:pt x="10608" y="960"/>
                    <a:pt x="10975" y="1494"/>
                  </a:cubicBezTo>
                  <a:cubicBezTo>
                    <a:pt x="11008" y="1461"/>
                    <a:pt x="11041" y="1394"/>
                    <a:pt x="11041" y="1361"/>
                  </a:cubicBezTo>
                  <a:cubicBezTo>
                    <a:pt x="11075" y="760"/>
                    <a:pt x="8606" y="160"/>
                    <a:pt x="5571" y="26"/>
                  </a:cubicBezTo>
                  <a:cubicBezTo>
                    <a:pt x="5171" y="9"/>
                    <a:pt x="4781" y="1"/>
                    <a:pt x="440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52"/>
            <p:cNvSpPr/>
            <p:nvPr/>
          </p:nvSpPr>
          <p:spPr>
            <a:xfrm flipH="1">
              <a:off x="6709974" y="4056046"/>
              <a:ext cx="306113" cy="41322"/>
            </a:xfrm>
            <a:custGeom>
              <a:avLst/>
              <a:gdLst/>
              <a:ahLst/>
              <a:cxnLst/>
              <a:rect l="l" t="t" r="r" b="b"/>
              <a:pathLst>
                <a:path w="11075" h="1495" extrusionOk="0">
                  <a:moveTo>
                    <a:pt x="4406" y="1"/>
                  </a:moveTo>
                  <a:cubicBezTo>
                    <a:pt x="1900" y="1"/>
                    <a:pt x="29" y="371"/>
                    <a:pt x="0" y="894"/>
                  </a:cubicBezTo>
                  <a:cubicBezTo>
                    <a:pt x="0" y="927"/>
                    <a:pt x="0" y="994"/>
                    <a:pt x="33" y="1027"/>
                  </a:cubicBezTo>
                  <a:cubicBezTo>
                    <a:pt x="402" y="602"/>
                    <a:pt x="2144" y="297"/>
                    <a:pt x="4358" y="297"/>
                  </a:cubicBezTo>
                  <a:cubicBezTo>
                    <a:pt x="4749" y="297"/>
                    <a:pt x="5155" y="307"/>
                    <a:pt x="5571" y="327"/>
                  </a:cubicBezTo>
                  <a:cubicBezTo>
                    <a:pt x="8339" y="460"/>
                    <a:pt x="10608" y="960"/>
                    <a:pt x="10975" y="1494"/>
                  </a:cubicBezTo>
                  <a:cubicBezTo>
                    <a:pt x="11008" y="1461"/>
                    <a:pt x="11041" y="1394"/>
                    <a:pt x="11041" y="1361"/>
                  </a:cubicBezTo>
                  <a:cubicBezTo>
                    <a:pt x="11075" y="760"/>
                    <a:pt x="8606" y="160"/>
                    <a:pt x="5571" y="26"/>
                  </a:cubicBezTo>
                  <a:cubicBezTo>
                    <a:pt x="5171" y="9"/>
                    <a:pt x="4781" y="1"/>
                    <a:pt x="4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52"/>
            <p:cNvSpPr/>
            <p:nvPr/>
          </p:nvSpPr>
          <p:spPr>
            <a:xfrm flipH="1">
              <a:off x="6652814" y="4040319"/>
              <a:ext cx="352217" cy="89830"/>
            </a:xfrm>
            <a:custGeom>
              <a:avLst/>
              <a:gdLst/>
              <a:ahLst/>
              <a:cxnLst/>
              <a:rect l="l" t="t" r="r" b="b"/>
              <a:pathLst>
                <a:path w="12743" h="3250" extrusionOk="0">
                  <a:moveTo>
                    <a:pt x="7451" y="1"/>
                  </a:moveTo>
                  <a:cubicBezTo>
                    <a:pt x="7079" y="1"/>
                    <a:pt x="6695" y="10"/>
                    <a:pt x="6305" y="28"/>
                  </a:cubicBezTo>
                  <a:cubicBezTo>
                    <a:pt x="2802" y="162"/>
                    <a:pt x="0" y="1029"/>
                    <a:pt x="34" y="1896"/>
                  </a:cubicBezTo>
                  <a:cubicBezTo>
                    <a:pt x="94" y="2682"/>
                    <a:pt x="2456" y="3249"/>
                    <a:pt x="5506" y="3249"/>
                  </a:cubicBezTo>
                  <a:cubicBezTo>
                    <a:pt x="5821" y="3249"/>
                    <a:pt x="6143" y="3243"/>
                    <a:pt x="6472" y="3231"/>
                  </a:cubicBezTo>
                  <a:cubicBezTo>
                    <a:pt x="9941" y="3097"/>
                    <a:pt x="12743" y="2230"/>
                    <a:pt x="12709" y="1363"/>
                  </a:cubicBezTo>
                  <a:cubicBezTo>
                    <a:pt x="12680" y="563"/>
                    <a:pt x="10391" y="1"/>
                    <a:pt x="74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52"/>
            <p:cNvSpPr/>
            <p:nvPr/>
          </p:nvSpPr>
          <p:spPr>
            <a:xfrm flipH="1">
              <a:off x="6654639" y="3996066"/>
              <a:ext cx="352244" cy="89830"/>
            </a:xfrm>
            <a:custGeom>
              <a:avLst/>
              <a:gdLst/>
              <a:ahLst/>
              <a:cxnLst/>
              <a:rect l="l" t="t" r="r" b="b"/>
              <a:pathLst>
                <a:path w="12744" h="3250" extrusionOk="0">
                  <a:moveTo>
                    <a:pt x="7461" y="0"/>
                  </a:moveTo>
                  <a:cubicBezTo>
                    <a:pt x="7086" y="0"/>
                    <a:pt x="6699" y="9"/>
                    <a:pt x="6305" y="28"/>
                  </a:cubicBezTo>
                  <a:cubicBezTo>
                    <a:pt x="2803" y="162"/>
                    <a:pt x="1" y="996"/>
                    <a:pt x="34" y="1896"/>
                  </a:cubicBezTo>
                  <a:cubicBezTo>
                    <a:pt x="94" y="2709"/>
                    <a:pt x="2435" y="3250"/>
                    <a:pt x="5465" y="3250"/>
                  </a:cubicBezTo>
                  <a:cubicBezTo>
                    <a:pt x="5793" y="3250"/>
                    <a:pt x="6130" y="3244"/>
                    <a:pt x="6472" y="3230"/>
                  </a:cubicBezTo>
                  <a:cubicBezTo>
                    <a:pt x="9941" y="3064"/>
                    <a:pt x="12743" y="2230"/>
                    <a:pt x="12710" y="1362"/>
                  </a:cubicBezTo>
                  <a:cubicBezTo>
                    <a:pt x="12680" y="563"/>
                    <a:pt x="10417" y="0"/>
                    <a:pt x="74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52"/>
            <p:cNvSpPr/>
            <p:nvPr/>
          </p:nvSpPr>
          <p:spPr>
            <a:xfrm flipH="1">
              <a:off x="6677690" y="4008117"/>
              <a:ext cx="306141" cy="42206"/>
            </a:xfrm>
            <a:custGeom>
              <a:avLst/>
              <a:gdLst/>
              <a:ahLst/>
              <a:cxnLst/>
              <a:rect l="l" t="t" r="r" b="b"/>
              <a:pathLst>
                <a:path w="11076" h="1527" extrusionOk="0">
                  <a:moveTo>
                    <a:pt x="6670" y="0"/>
                  </a:moveTo>
                  <a:cubicBezTo>
                    <a:pt x="6294" y="0"/>
                    <a:pt x="5904" y="8"/>
                    <a:pt x="5504" y="26"/>
                  </a:cubicBezTo>
                  <a:cubicBezTo>
                    <a:pt x="2436" y="159"/>
                    <a:pt x="1" y="760"/>
                    <a:pt x="34" y="1360"/>
                  </a:cubicBezTo>
                  <a:cubicBezTo>
                    <a:pt x="34" y="1427"/>
                    <a:pt x="34" y="1460"/>
                    <a:pt x="101" y="1527"/>
                  </a:cubicBezTo>
                  <a:cubicBezTo>
                    <a:pt x="434" y="960"/>
                    <a:pt x="2736" y="459"/>
                    <a:pt x="5504" y="326"/>
                  </a:cubicBezTo>
                  <a:cubicBezTo>
                    <a:pt x="5860" y="313"/>
                    <a:pt x="6209" y="307"/>
                    <a:pt x="6547" y="307"/>
                  </a:cubicBezTo>
                  <a:cubicBezTo>
                    <a:pt x="8841" y="307"/>
                    <a:pt x="10660" y="595"/>
                    <a:pt x="11008" y="1060"/>
                  </a:cubicBezTo>
                  <a:cubicBezTo>
                    <a:pt x="11042" y="993"/>
                    <a:pt x="11075" y="960"/>
                    <a:pt x="11075" y="893"/>
                  </a:cubicBezTo>
                  <a:cubicBezTo>
                    <a:pt x="11046" y="371"/>
                    <a:pt x="9175" y="0"/>
                    <a:pt x="667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52"/>
            <p:cNvSpPr/>
            <p:nvPr/>
          </p:nvSpPr>
          <p:spPr>
            <a:xfrm flipH="1">
              <a:off x="6677690" y="4008117"/>
              <a:ext cx="306141" cy="42206"/>
            </a:xfrm>
            <a:custGeom>
              <a:avLst/>
              <a:gdLst/>
              <a:ahLst/>
              <a:cxnLst/>
              <a:rect l="l" t="t" r="r" b="b"/>
              <a:pathLst>
                <a:path w="11076" h="1527" extrusionOk="0">
                  <a:moveTo>
                    <a:pt x="6670" y="0"/>
                  </a:moveTo>
                  <a:cubicBezTo>
                    <a:pt x="6294" y="0"/>
                    <a:pt x="5904" y="8"/>
                    <a:pt x="5504" y="26"/>
                  </a:cubicBezTo>
                  <a:cubicBezTo>
                    <a:pt x="2436" y="159"/>
                    <a:pt x="1" y="760"/>
                    <a:pt x="34" y="1360"/>
                  </a:cubicBezTo>
                  <a:cubicBezTo>
                    <a:pt x="34" y="1427"/>
                    <a:pt x="34" y="1460"/>
                    <a:pt x="101" y="1527"/>
                  </a:cubicBezTo>
                  <a:cubicBezTo>
                    <a:pt x="434" y="960"/>
                    <a:pt x="2736" y="459"/>
                    <a:pt x="5504" y="326"/>
                  </a:cubicBezTo>
                  <a:cubicBezTo>
                    <a:pt x="5860" y="313"/>
                    <a:pt x="6209" y="307"/>
                    <a:pt x="6547" y="307"/>
                  </a:cubicBezTo>
                  <a:cubicBezTo>
                    <a:pt x="8841" y="307"/>
                    <a:pt x="10660" y="595"/>
                    <a:pt x="11008" y="1060"/>
                  </a:cubicBezTo>
                  <a:cubicBezTo>
                    <a:pt x="11042" y="993"/>
                    <a:pt x="11075" y="960"/>
                    <a:pt x="11075" y="893"/>
                  </a:cubicBezTo>
                  <a:cubicBezTo>
                    <a:pt x="11046" y="371"/>
                    <a:pt x="9175" y="0"/>
                    <a:pt x="66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52"/>
            <p:cNvSpPr/>
            <p:nvPr/>
          </p:nvSpPr>
          <p:spPr>
            <a:xfrm flipH="1">
              <a:off x="6615915" y="3973235"/>
              <a:ext cx="352244" cy="89858"/>
            </a:xfrm>
            <a:custGeom>
              <a:avLst/>
              <a:gdLst/>
              <a:ahLst/>
              <a:cxnLst/>
              <a:rect l="l" t="t" r="r" b="b"/>
              <a:pathLst>
                <a:path w="12744" h="3251" extrusionOk="0">
                  <a:moveTo>
                    <a:pt x="7312" y="1"/>
                  </a:moveTo>
                  <a:cubicBezTo>
                    <a:pt x="6984" y="1"/>
                    <a:pt x="6647" y="7"/>
                    <a:pt x="6305" y="20"/>
                  </a:cubicBezTo>
                  <a:cubicBezTo>
                    <a:pt x="2803" y="154"/>
                    <a:pt x="1" y="1021"/>
                    <a:pt x="67" y="1888"/>
                  </a:cubicBezTo>
                  <a:cubicBezTo>
                    <a:pt x="97" y="2688"/>
                    <a:pt x="2360" y="3250"/>
                    <a:pt x="5316" y="3250"/>
                  </a:cubicBezTo>
                  <a:cubicBezTo>
                    <a:pt x="5692" y="3250"/>
                    <a:pt x="6078" y="3241"/>
                    <a:pt x="6472" y="3223"/>
                  </a:cubicBezTo>
                  <a:cubicBezTo>
                    <a:pt x="9941" y="3089"/>
                    <a:pt x="12743" y="2255"/>
                    <a:pt x="12710" y="1355"/>
                  </a:cubicBezTo>
                  <a:cubicBezTo>
                    <a:pt x="12680" y="542"/>
                    <a:pt x="10341" y="1"/>
                    <a:pt x="7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52"/>
            <p:cNvSpPr/>
            <p:nvPr/>
          </p:nvSpPr>
          <p:spPr>
            <a:xfrm flipH="1">
              <a:off x="6616854" y="3966408"/>
              <a:ext cx="352217" cy="59039"/>
            </a:xfrm>
            <a:custGeom>
              <a:avLst/>
              <a:gdLst/>
              <a:ahLst/>
              <a:cxnLst/>
              <a:rect l="l" t="t" r="r" b="b"/>
              <a:pathLst>
                <a:path w="12743" h="2136" extrusionOk="0">
                  <a:moveTo>
                    <a:pt x="12676" y="0"/>
                  </a:moveTo>
                  <a:lnTo>
                    <a:pt x="0" y="534"/>
                  </a:lnTo>
                  <a:lnTo>
                    <a:pt x="67" y="2135"/>
                  </a:lnTo>
                  <a:lnTo>
                    <a:pt x="12743" y="1602"/>
                  </a:lnTo>
                  <a:lnTo>
                    <a:pt x="12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52"/>
            <p:cNvSpPr/>
            <p:nvPr/>
          </p:nvSpPr>
          <p:spPr>
            <a:xfrm flipH="1">
              <a:off x="6617766" y="3929646"/>
              <a:ext cx="352244" cy="89858"/>
            </a:xfrm>
            <a:custGeom>
              <a:avLst/>
              <a:gdLst/>
              <a:ahLst/>
              <a:cxnLst/>
              <a:rect l="l" t="t" r="r" b="b"/>
              <a:pathLst>
                <a:path w="12744" h="3251" extrusionOk="0">
                  <a:moveTo>
                    <a:pt x="7506" y="0"/>
                  </a:moveTo>
                  <a:cubicBezTo>
                    <a:pt x="7117" y="0"/>
                    <a:pt x="6715" y="10"/>
                    <a:pt x="6305" y="29"/>
                  </a:cubicBezTo>
                  <a:cubicBezTo>
                    <a:pt x="2803" y="163"/>
                    <a:pt x="1" y="997"/>
                    <a:pt x="68" y="1897"/>
                  </a:cubicBezTo>
                  <a:cubicBezTo>
                    <a:pt x="98" y="2683"/>
                    <a:pt x="2457" y="3250"/>
                    <a:pt x="5481" y="3250"/>
                  </a:cubicBezTo>
                  <a:cubicBezTo>
                    <a:pt x="5794" y="3250"/>
                    <a:pt x="6114" y="3244"/>
                    <a:pt x="6439" y="3232"/>
                  </a:cubicBezTo>
                  <a:cubicBezTo>
                    <a:pt x="9941" y="3065"/>
                    <a:pt x="12743" y="2231"/>
                    <a:pt x="12710" y="1364"/>
                  </a:cubicBezTo>
                  <a:cubicBezTo>
                    <a:pt x="12681" y="539"/>
                    <a:pt x="10441" y="0"/>
                    <a:pt x="7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52"/>
            <p:cNvSpPr/>
            <p:nvPr/>
          </p:nvSpPr>
          <p:spPr>
            <a:xfrm flipH="1">
              <a:off x="6640818" y="3940813"/>
              <a:ext cx="306141" cy="42206"/>
            </a:xfrm>
            <a:custGeom>
              <a:avLst/>
              <a:gdLst/>
              <a:ahLst/>
              <a:cxnLst/>
              <a:rect l="l" t="t" r="r" b="b"/>
              <a:pathLst>
                <a:path w="11076" h="1527" extrusionOk="0">
                  <a:moveTo>
                    <a:pt x="6660" y="0"/>
                  </a:moveTo>
                  <a:cubicBezTo>
                    <a:pt x="6287" y="0"/>
                    <a:pt x="5900" y="8"/>
                    <a:pt x="5505" y="26"/>
                  </a:cubicBezTo>
                  <a:cubicBezTo>
                    <a:pt x="2436" y="159"/>
                    <a:pt x="1" y="760"/>
                    <a:pt x="34" y="1360"/>
                  </a:cubicBezTo>
                  <a:cubicBezTo>
                    <a:pt x="34" y="1427"/>
                    <a:pt x="34" y="1493"/>
                    <a:pt x="101" y="1527"/>
                  </a:cubicBezTo>
                  <a:cubicBezTo>
                    <a:pt x="434" y="960"/>
                    <a:pt x="2736" y="459"/>
                    <a:pt x="5505" y="359"/>
                  </a:cubicBezTo>
                  <a:cubicBezTo>
                    <a:pt x="5947" y="338"/>
                    <a:pt x="6378" y="328"/>
                    <a:pt x="6792" y="328"/>
                  </a:cubicBezTo>
                  <a:cubicBezTo>
                    <a:pt x="8970" y="328"/>
                    <a:pt x="10672" y="611"/>
                    <a:pt x="11009" y="1060"/>
                  </a:cubicBezTo>
                  <a:cubicBezTo>
                    <a:pt x="11042" y="993"/>
                    <a:pt x="11075" y="960"/>
                    <a:pt x="11075" y="893"/>
                  </a:cubicBezTo>
                  <a:cubicBezTo>
                    <a:pt x="11046" y="371"/>
                    <a:pt x="9150" y="0"/>
                    <a:pt x="666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52"/>
            <p:cNvSpPr/>
            <p:nvPr/>
          </p:nvSpPr>
          <p:spPr>
            <a:xfrm flipH="1">
              <a:off x="6640818" y="3940813"/>
              <a:ext cx="306141" cy="42206"/>
            </a:xfrm>
            <a:custGeom>
              <a:avLst/>
              <a:gdLst/>
              <a:ahLst/>
              <a:cxnLst/>
              <a:rect l="l" t="t" r="r" b="b"/>
              <a:pathLst>
                <a:path w="11076" h="1527" extrusionOk="0">
                  <a:moveTo>
                    <a:pt x="6660" y="0"/>
                  </a:moveTo>
                  <a:cubicBezTo>
                    <a:pt x="6287" y="0"/>
                    <a:pt x="5900" y="8"/>
                    <a:pt x="5505" y="26"/>
                  </a:cubicBezTo>
                  <a:cubicBezTo>
                    <a:pt x="2436" y="159"/>
                    <a:pt x="1" y="760"/>
                    <a:pt x="34" y="1360"/>
                  </a:cubicBezTo>
                  <a:cubicBezTo>
                    <a:pt x="34" y="1427"/>
                    <a:pt x="34" y="1493"/>
                    <a:pt x="101" y="1527"/>
                  </a:cubicBezTo>
                  <a:cubicBezTo>
                    <a:pt x="434" y="960"/>
                    <a:pt x="2736" y="459"/>
                    <a:pt x="5505" y="359"/>
                  </a:cubicBezTo>
                  <a:cubicBezTo>
                    <a:pt x="5947" y="338"/>
                    <a:pt x="6378" y="328"/>
                    <a:pt x="6792" y="328"/>
                  </a:cubicBezTo>
                  <a:cubicBezTo>
                    <a:pt x="8970" y="328"/>
                    <a:pt x="10672" y="611"/>
                    <a:pt x="11009" y="1060"/>
                  </a:cubicBezTo>
                  <a:cubicBezTo>
                    <a:pt x="11042" y="993"/>
                    <a:pt x="11075" y="960"/>
                    <a:pt x="11075" y="893"/>
                  </a:cubicBezTo>
                  <a:cubicBezTo>
                    <a:pt x="11046" y="371"/>
                    <a:pt x="9150" y="0"/>
                    <a:pt x="66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52"/>
            <p:cNvSpPr/>
            <p:nvPr/>
          </p:nvSpPr>
          <p:spPr>
            <a:xfrm flipH="1">
              <a:off x="6620530" y="3892138"/>
              <a:ext cx="352244" cy="89802"/>
            </a:xfrm>
            <a:custGeom>
              <a:avLst/>
              <a:gdLst/>
              <a:ahLst/>
              <a:cxnLst/>
              <a:rect l="l" t="t" r="r" b="b"/>
              <a:pathLst>
                <a:path w="12744" h="3249" extrusionOk="0">
                  <a:moveTo>
                    <a:pt x="7264" y="0"/>
                  </a:moveTo>
                  <a:cubicBezTo>
                    <a:pt x="6950" y="0"/>
                    <a:pt x="6630" y="6"/>
                    <a:pt x="6305" y="19"/>
                  </a:cubicBezTo>
                  <a:cubicBezTo>
                    <a:pt x="2803" y="186"/>
                    <a:pt x="1" y="1020"/>
                    <a:pt x="34" y="1887"/>
                  </a:cubicBezTo>
                  <a:cubicBezTo>
                    <a:pt x="64" y="2686"/>
                    <a:pt x="2326" y="3249"/>
                    <a:pt x="5283" y="3249"/>
                  </a:cubicBezTo>
                  <a:cubicBezTo>
                    <a:pt x="5658" y="3249"/>
                    <a:pt x="6045" y="3240"/>
                    <a:pt x="6439" y="3221"/>
                  </a:cubicBezTo>
                  <a:cubicBezTo>
                    <a:pt x="9941" y="3088"/>
                    <a:pt x="12743" y="2254"/>
                    <a:pt x="12710" y="1353"/>
                  </a:cubicBezTo>
                  <a:cubicBezTo>
                    <a:pt x="12680" y="567"/>
                    <a:pt x="10293" y="0"/>
                    <a:pt x="7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52"/>
            <p:cNvSpPr/>
            <p:nvPr/>
          </p:nvSpPr>
          <p:spPr>
            <a:xfrm flipH="1">
              <a:off x="6621470" y="3885256"/>
              <a:ext cx="352217" cy="59039"/>
            </a:xfrm>
            <a:custGeom>
              <a:avLst/>
              <a:gdLst/>
              <a:ahLst/>
              <a:cxnLst/>
              <a:rect l="l" t="t" r="r" b="b"/>
              <a:pathLst>
                <a:path w="12743" h="2136" extrusionOk="0">
                  <a:moveTo>
                    <a:pt x="12676" y="1"/>
                  </a:moveTo>
                  <a:lnTo>
                    <a:pt x="0" y="535"/>
                  </a:lnTo>
                  <a:lnTo>
                    <a:pt x="67" y="2136"/>
                  </a:lnTo>
                  <a:lnTo>
                    <a:pt x="12743" y="1602"/>
                  </a:lnTo>
                  <a:lnTo>
                    <a:pt x="126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52"/>
            <p:cNvSpPr/>
            <p:nvPr/>
          </p:nvSpPr>
          <p:spPr>
            <a:xfrm flipH="1">
              <a:off x="6622382" y="3847886"/>
              <a:ext cx="352217" cy="89802"/>
            </a:xfrm>
            <a:custGeom>
              <a:avLst/>
              <a:gdLst/>
              <a:ahLst/>
              <a:cxnLst/>
              <a:rect l="l" t="t" r="r" b="b"/>
              <a:pathLst>
                <a:path w="12743" h="3249" extrusionOk="0">
                  <a:moveTo>
                    <a:pt x="7263" y="0"/>
                  </a:moveTo>
                  <a:cubicBezTo>
                    <a:pt x="6950" y="0"/>
                    <a:pt x="6630" y="6"/>
                    <a:pt x="6305" y="19"/>
                  </a:cubicBezTo>
                  <a:cubicBezTo>
                    <a:pt x="2802" y="185"/>
                    <a:pt x="0" y="1019"/>
                    <a:pt x="33" y="1887"/>
                  </a:cubicBezTo>
                  <a:cubicBezTo>
                    <a:pt x="63" y="2686"/>
                    <a:pt x="2352" y="3249"/>
                    <a:pt x="5292" y="3249"/>
                  </a:cubicBezTo>
                  <a:cubicBezTo>
                    <a:pt x="5664" y="3249"/>
                    <a:pt x="6048" y="3240"/>
                    <a:pt x="6438" y="3221"/>
                  </a:cubicBezTo>
                  <a:cubicBezTo>
                    <a:pt x="9941" y="3088"/>
                    <a:pt x="12743" y="2254"/>
                    <a:pt x="12709" y="1353"/>
                  </a:cubicBezTo>
                  <a:cubicBezTo>
                    <a:pt x="12679" y="567"/>
                    <a:pt x="10292" y="0"/>
                    <a:pt x="7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52"/>
            <p:cNvSpPr/>
            <p:nvPr/>
          </p:nvSpPr>
          <p:spPr>
            <a:xfrm flipH="1">
              <a:off x="6645434" y="3860545"/>
              <a:ext cx="306113" cy="41349"/>
            </a:xfrm>
            <a:custGeom>
              <a:avLst/>
              <a:gdLst/>
              <a:ahLst/>
              <a:cxnLst/>
              <a:rect l="l" t="t" r="r" b="b"/>
              <a:pathLst>
                <a:path w="11075" h="1496" extrusionOk="0">
                  <a:moveTo>
                    <a:pt x="6729" y="0"/>
                  </a:moveTo>
                  <a:cubicBezTo>
                    <a:pt x="6334" y="0"/>
                    <a:pt x="5924" y="9"/>
                    <a:pt x="5504" y="28"/>
                  </a:cubicBezTo>
                  <a:cubicBezTo>
                    <a:pt x="2435" y="128"/>
                    <a:pt x="0" y="728"/>
                    <a:pt x="0" y="1329"/>
                  </a:cubicBezTo>
                  <a:cubicBezTo>
                    <a:pt x="0" y="1395"/>
                    <a:pt x="33" y="1462"/>
                    <a:pt x="67" y="1495"/>
                  </a:cubicBezTo>
                  <a:cubicBezTo>
                    <a:pt x="434" y="928"/>
                    <a:pt x="2735" y="461"/>
                    <a:pt x="5504" y="328"/>
                  </a:cubicBezTo>
                  <a:cubicBezTo>
                    <a:pt x="5946" y="307"/>
                    <a:pt x="6377" y="296"/>
                    <a:pt x="6789" y="296"/>
                  </a:cubicBezTo>
                  <a:cubicBezTo>
                    <a:pt x="8960" y="296"/>
                    <a:pt x="10644" y="580"/>
                    <a:pt x="11008" y="1028"/>
                  </a:cubicBezTo>
                  <a:cubicBezTo>
                    <a:pt x="11041" y="995"/>
                    <a:pt x="11075" y="928"/>
                    <a:pt x="11075" y="862"/>
                  </a:cubicBezTo>
                  <a:cubicBezTo>
                    <a:pt x="11046" y="344"/>
                    <a:pt x="9185" y="0"/>
                    <a:pt x="672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52"/>
            <p:cNvSpPr/>
            <p:nvPr/>
          </p:nvSpPr>
          <p:spPr>
            <a:xfrm flipH="1">
              <a:off x="6645434" y="3860545"/>
              <a:ext cx="306113" cy="41349"/>
            </a:xfrm>
            <a:custGeom>
              <a:avLst/>
              <a:gdLst/>
              <a:ahLst/>
              <a:cxnLst/>
              <a:rect l="l" t="t" r="r" b="b"/>
              <a:pathLst>
                <a:path w="11075" h="1496" extrusionOk="0">
                  <a:moveTo>
                    <a:pt x="6729" y="0"/>
                  </a:moveTo>
                  <a:cubicBezTo>
                    <a:pt x="6334" y="0"/>
                    <a:pt x="5924" y="9"/>
                    <a:pt x="5504" y="28"/>
                  </a:cubicBezTo>
                  <a:cubicBezTo>
                    <a:pt x="2435" y="128"/>
                    <a:pt x="0" y="728"/>
                    <a:pt x="0" y="1329"/>
                  </a:cubicBezTo>
                  <a:cubicBezTo>
                    <a:pt x="0" y="1395"/>
                    <a:pt x="33" y="1462"/>
                    <a:pt x="67" y="1495"/>
                  </a:cubicBezTo>
                  <a:cubicBezTo>
                    <a:pt x="434" y="928"/>
                    <a:pt x="2735" y="461"/>
                    <a:pt x="5504" y="328"/>
                  </a:cubicBezTo>
                  <a:cubicBezTo>
                    <a:pt x="5946" y="307"/>
                    <a:pt x="6377" y="296"/>
                    <a:pt x="6789" y="296"/>
                  </a:cubicBezTo>
                  <a:cubicBezTo>
                    <a:pt x="8960" y="296"/>
                    <a:pt x="10644" y="580"/>
                    <a:pt x="11008" y="1028"/>
                  </a:cubicBezTo>
                  <a:cubicBezTo>
                    <a:pt x="11041" y="995"/>
                    <a:pt x="11075" y="928"/>
                    <a:pt x="11075" y="862"/>
                  </a:cubicBezTo>
                  <a:cubicBezTo>
                    <a:pt x="11046" y="344"/>
                    <a:pt x="9185" y="0"/>
                    <a:pt x="6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52"/>
            <p:cNvSpPr/>
            <p:nvPr/>
          </p:nvSpPr>
          <p:spPr>
            <a:xfrm flipH="1">
              <a:off x="6583658" y="3825718"/>
              <a:ext cx="352217" cy="89858"/>
            </a:xfrm>
            <a:custGeom>
              <a:avLst/>
              <a:gdLst/>
              <a:ahLst/>
              <a:cxnLst/>
              <a:rect l="l" t="t" r="r" b="b"/>
              <a:pathLst>
                <a:path w="12743" h="3251" extrusionOk="0">
                  <a:moveTo>
                    <a:pt x="7303" y="1"/>
                  </a:moveTo>
                  <a:cubicBezTo>
                    <a:pt x="6977" y="1"/>
                    <a:pt x="6644" y="7"/>
                    <a:pt x="6305" y="20"/>
                  </a:cubicBezTo>
                  <a:cubicBezTo>
                    <a:pt x="2802" y="154"/>
                    <a:pt x="0" y="1021"/>
                    <a:pt x="33" y="1888"/>
                  </a:cubicBezTo>
                  <a:cubicBezTo>
                    <a:pt x="63" y="2687"/>
                    <a:pt x="2352" y="3250"/>
                    <a:pt x="5292" y="3250"/>
                  </a:cubicBezTo>
                  <a:cubicBezTo>
                    <a:pt x="5664" y="3250"/>
                    <a:pt x="6048" y="3241"/>
                    <a:pt x="6438" y="3222"/>
                  </a:cubicBezTo>
                  <a:cubicBezTo>
                    <a:pt x="9941" y="3089"/>
                    <a:pt x="12743" y="2255"/>
                    <a:pt x="12709" y="1354"/>
                  </a:cubicBezTo>
                  <a:cubicBezTo>
                    <a:pt x="12679" y="542"/>
                    <a:pt x="10314" y="1"/>
                    <a:pt x="7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52"/>
            <p:cNvSpPr/>
            <p:nvPr/>
          </p:nvSpPr>
          <p:spPr>
            <a:xfrm flipH="1">
              <a:off x="6585510" y="3817951"/>
              <a:ext cx="352217" cy="59979"/>
            </a:xfrm>
            <a:custGeom>
              <a:avLst/>
              <a:gdLst/>
              <a:ahLst/>
              <a:cxnLst/>
              <a:rect l="l" t="t" r="r" b="b"/>
              <a:pathLst>
                <a:path w="12743" h="2170" extrusionOk="0">
                  <a:moveTo>
                    <a:pt x="12676" y="1"/>
                  </a:moveTo>
                  <a:lnTo>
                    <a:pt x="0" y="568"/>
                  </a:lnTo>
                  <a:lnTo>
                    <a:pt x="100" y="2169"/>
                  </a:lnTo>
                  <a:lnTo>
                    <a:pt x="12743" y="1635"/>
                  </a:lnTo>
                  <a:lnTo>
                    <a:pt x="126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52"/>
            <p:cNvSpPr/>
            <p:nvPr/>
          </p:nvSpPr>
          <p:spPr>
            <a:xfrm flipH="1">
              <a:off x="6585510" y="3780581"/>
              <a:ext cx="352217" cy="90466"/>
            </a:xfrm>
            <a:custGeom>
              <a:avLst/>
              <a:gdLst/>
              <a:ahLst/>
              <a:cxnLst/>
              <a:rect l="l" t="t" r="r" b="b"/>
              <a:pathLst>
                <a:path w="12743" h="3273" extrusionOk="0">
                  <a:moveTo>
                    <a:pt x="7263" y="0"/>
                  </a:moveTo>
                  <a:cubicBezTo>
                    <a:pt x="6950" y="0"/>
                    <a:pt x="6630" y="6"/>
                    <a:pt x="6305" y="19"/>
                  </a:cubicBezTo>
                  <a:cubicBezTo>
                    <a:pt x="2802" y="185"/>
                    <a:pt x="0" y="1019"/>
                    <a:pt x="34" y="1887"/>
                  </a:cubicBezTo>
                  <a:cubicBezTo>
                    <a:pt x="64" y="2703"/>
                    <a:pt x="2452" y="3273"/>
                    <a:pt x="5482" y="3273"/>
                  </a:cubicBezTo>
                  <a:cubicBezTo>
                    <a:pt x="5795" y="3273"/>
                    <a:pt x="6114" y="3267"/>
                    <a:pt x="6438" y="3254"/>
                  </a:cubicBezTo>
                  <a:cubicBezTo>
                    <a:pt x="9941" y="3087"/>
                    <a:pt x="12743" y="2254"/>
                    <a:pt x="12709" y="1353"/>
                  </a:cubicBezTo>
                  <a:cubicBezTo>
                    <a:pt x="12679" y="567"/>
                    <a:pt x="10293" y="0"/>
                    <a:pt x="7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52"/>
            <p:cNvSpPr/>
            <p:nvPr/>
          </p:nvSpPr>
          <p:spPr>
            <a:xfrm flipH="1">
              <a:off x="6608562" y="3792384"/>
              <a:ext cx="307053" cy="42206"/>
            </a:xfrm>
            <a:custGeom>
              <a:avLst/>
              <a:gdLst/>
              <a:ahLst/>
              <a:cxnLst/>
              <a:rect l="l" t="t" r="r" b="b"/>
              <a:pathLst>
                <a:path w="11109" h="1527" extrusionOk="0">
                  <a:moveTo>
                    <a:pt x="6635" y="1"/>
                  </a:moveTo>
                  <a:cubicBezTo>
                    <a:pt x="6280" y="1"/>
                    <a:pt x="5913" y="9"/>
                    <a:pt x="5538" y="25"/>
                  </a:cubicBezTo>
                  <a:cubicBezTo>
                    <a:pt x="2469" y="159"/>
                    <a:pt x="1" y="759"/>
                    <a:pt x="34" y="1360"/>
                  </a:cubicBezTo>
                  <a:cubicBezTo>
                    <a:pt x="34" y="1426"/>
                    <a:pt x="68" y="1460"/>
                    <a:pt x="101" y="1526"/>
                  </a:cubicBezTo>
                  <a:cubicBezTo>
                    <a:pt x="468" y="959"/>
                    <a:pt x="2770" y="459"/>
                    <a:pt x="5538" y="325"/>
                  </a:cubicBezTo>
                  <a:cubicBezTo>
                    <a:pt x="5894" y="313"/>
                    <a:pt x="6242" y="306"/>
                    <a:pt x="6579" y="306"/>
                  </a:cubicBezTo>
                  <a:cubicBezTo>
                    <a:pt x="8867" y="306"/>
                    <a:pt x="10664" y="594"/>
                    <a:pt x="11042" y="1059"/>
                  </a:cubicBezTo>
                  <a:cubicBezTo>
                    <a:pt x="11076" y="993"/>
                    <a:pt x="11076" y="959"/>
                    <a:pt x="11109" y="893"/>
                  </a:cubicBezTo>
                  <a:cubicBezTo>
                    <a:pt x="11080" y="395"/>
                    <a:pt x="9154" y="1"/>
                    <a:pt x="66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52"/>
            <p:cNvSpPr/>
            <p:nvPr/>
          </p:nvSpPr>
          <p:spPr>
            <a:xfrm flipH="1">
              <a:off x="6608562" y="3792384"/>
              <a:ext cx="307053" cy="42206"/>
            </a:xfrm>
            <a:custGeom>
              <a:avLst/>
              <a:gdLst/>
              <a:ahLst/>
              <a:cxnLst/>
              <a:rect l="l" t="t" r="r" b="b"/>
              <a:pathLst>
                <a:path w="11109" h="1527" extrusionOk="0">
                  <a:moveTo>
                    <a:pt x="6635" y="1"/>
                  </a:moveTo>
                  <a:cubicBezTo>
                    <a:pt x="6280" y="1"/>
                    <a:pt x="5913" y="9"/>
                    <a:pt x="5538" y="25"/>
                  </a:cubicBezTo>
                  <a:cubicBezTo>
                    <a:pt x="2469" y="159"/>
                    <a:pt x="1" y="759"/>
                    <a:pt x="34" y="1360"/>
                  </a:cubicBezTo>
                  <a:cubicBezTo>
                    <a:pt x="34" y="1426"/>
                    <a:pt x="68" y="1460"/>
                    <a:pt x="101" y="1526"/>
                  </a:cubicBezTo>
                  <a:cubicBezTo>
                    <a:pt x="468" y="959"/>
                    <a:pt x="2770" y="459"/>
                    <a:pt x="5538" y="325"/>
                  </a:cubicBezTo>
                  <a:cubicBezTo>
                    <a:pt x="5894" y="313"/>
                    <a:pt x="6242" y="306"/>
                    <a:pt x="6579" y="306"/>
                  </a:cubicBezTo>
                  <a:cubicBezTo>
                    <a:pt x="8867" y="306"/>
                    <a:pt x="10664" y="594"/>
                    <a:pt x="11042" y="1059"/>
                  </a:cubicBezTo>
                  <a:cubicBezTo>
                    <a:pt x="11076" y="993"/>
                    <a:pt x="11076" y="959"/>
                    <a:pt x="11109" y="893"/>
                  </a:cubicBezTo>
                  <a:cubicBezTo>
                    <a:pt x="11080" y="395"/>
                    <a:pt x="9154" y="1"/>
                    <a:pt x="66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52"/>
            <p:cNvSpPr/>
            <p:nvPr/>
          </p:nvSpPr>
          <p:spPr>
            <a:xfrm flipH="1">
              <a:off x="6639906" y="3768337"/>
              <a:ext cx="350365" cy="89802"/>
            </a:xfrm>
            <a:custGeom>
              <a:avLst/>
              <a:gdLst/>
              <a:ahLst/>
              <a:cxnLst/>
              <a:rect l="l" t="t" r="r" b="b"/>
              <a:pathLst>
                <a:path w="12676" h="3249" extrusionOk="0">
                  <a:moveTo>
                    <a:pt x="7393" y="0"/>
                  </a:moveTo>
                  <a:cubicBezTo>
                    <a:pt x="7018" y="0"/>
                    <a:pt x="6632" y="9"/>
                    <a:pt x="6238" y="28"/>
                  </a:cubicBezTo>
                  <a:cubicBezTo>
                    <a:pt x="2769" y="161"/>
                    <a:pt x="0" y="995"/>
                    <a:pt x="0" y="1896"/>
                  </a:cubicBezTo>
                  <a:cubicBezTo>
                    <a:pt x="0" y="2682"/>
                    <a:pt x="2384" y="3249"/>
                    <a:pt x="5413" y="3249"/>
                  </a:cubicBezTo>
                  <a:cubicBezTo>
                    <a:pt x="5726" y="3249"/>
                    <a:pt x="6046" y="3243"/>
                    <a:pt x="6371" y="3230"/>
                  </a:cubicBezTo>
                  <a:cubicBezTo>
                    <a:pt x="9874" y="3063"/>
                    <a:pt x="12676" y="2230"/>
                    <a:pt x="12642" y="1362"/>
                  </a:cubicBezTo>
                  <a:cubicBezTo>
                    <a:pt x="12613" y="563"/>
                    <a:pt x="10350" y="0"/>
                    <a:pt x="7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52"/>
            <p:cNvSpPr/>
            <p:nvPr/>
          </p:nvSpPr>
          <p:spPr>
            <a:xfrm flipH="1">
              <a:off x="6640818" y="3760791"/>
              <a:ext cx="352244" cy="59951"/>
            </a:xfrm>
            <a:custGeom>
              <a:avLst/>
              <a:gdLst/>
              <a:ahLst/>
              <a:cxnLst/>
              <a:rect l="l" t="t" r="r" b="b"/>
              <a:pathLst>
                <a:path w="12744" h="2169" extrusionOk="0">
                  <a:moveTo>
                    <a:pt x="12677" y="1"/>
                  </a:moveTo>
                  <a:lnTo>
                    <a:pt x="1" y="568"/>
                  </a:lnTo>
                  <a:lnTo>
                    <a:pt x="68" y="2169"/>
                  </a:lnTo>
                  <a:lnTo>
                    <a:pt x="12743" y="1635"/>
                  </a:lnTo>
                  <a:lnTo>
                    <a:pt x="126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52"/>
            <p:cNvSpPr/>
            <p:nvPr/>
          </p:nvSpPr>
          <p:spPr>
            <a:xfrm flipH="1">
              <a:off x="6641731" y="3724057"/>
              <a:ext cx="352244" cy="89830"/>
            </a:xfrm>
            <a:custGeom>
              <a:avLst/>
              <a:gdLst/>
              <a:ahLst/>
              <a:cxnLst/>
              <a:rect l="l" t="t" r="r" b="b"/>
              <a:pathLst>
                <a:path w="12744" h="3250" extrusionOk="0">
                  <a:moveTo>
                    <a:pt x="7452" y="1"/>
                  </a:moveTo>
                  <a:cubicBezTo>
                    <a:pt x="7079" y="1"/>
                    <a:pt x="6696" y="10"/>
                    <a:pt x="6305" y="29"/>
                  </a:cubicBezTo>
                  <a:cubicBezTo>
                    <a:pt x="2803" y="162"/>
                    <a:pt x="1" y="996"/>
                    <a:pt x="34" y="1897"/>
                  </a:cubicBezTo>
                  <a:cubicBezTo>
                    <a:pt x="64" y="2683"/>
                    <a:pt x="2451" y="3250"/>
                    <a:pt x="5480" y="3250"/>
                  </a:cubicBezTo>
                  <a:cubicBezTo>
                    <a:pt x="5793" y="3250"/>
                    <a:pt x="6113" y="3244"/>
                    <a:pt x="6439" y="3231"/>
                  </a:cubicBezTo>
                  <a:cubicBezTo>
                    <a:pt x="9941" y="3064"/>
                    <a:pt x="12743" y="2230"/>
                    <a:pt x="12710" y="1363"/>
                  </a:cubicBezTo>
                  <a:cubicBezTo>
                    <a:pt x="12680" y="564"/>
                    <a:pt x="10391" y="1"/>
                    <a:pt x="7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52"/>
            <p:cNvSpPr/>
            <p:nvPr/>
          </p:nvSpPr>
          <p:spPr>
            <a:xfrm flipH="1">
              <a:off x="6664782" y="3736108"/>
              <a:ext cx="306141" cy="41322"/>
            </a:xfrm>
            <a:custGeom>
              <a:avLst/>
              <a:gdLst/>
              <a:ahLst/>
              <a:cxnLst/>
              <a:rect l="l" t="t" r="r" b="b"/>
              <a:pathLst>
                <a:path w="11076" h="1495" extrusionOk="0">
                  <a:moveTo>
                    <a:pt x="6660" y="1"/>
                  </a:moveTo>
                  <a:cubicBezTo>
                    <a:pt x="6286" y="1"/>
                    <a:pt x="5900" y="9"/>
                    <a:pt x="5504" y="26"/>
                  </a:cubicBezTo>
                  <a:cubicBezTo>
                    <a:pt x="2436" y="160"/>
                    <a:pt x="1" y="760"/>
                    <a:pt x="1" y="1361"/>
                  </a:cubicBezTo>
                  <a:cubicBezTo>
                    <a:pt x="1" y="1394"/>
                    <a:pt x="34" y="1461"/>
                    <a:pt x="67" y="1494"/>
                  </a:cubicBezTo>
                  <a:cubicBezTo>
                    <a:pt x="434" y="960"/>
                    <a:pt x="2736" y="460"/>
                    <a:pt x="5504" y="327"/>
                  </a:cubicBezTo>
                  <a:cubicBezTo>
                    <a:pt x="5920" y="307"/>
                    <a:pt x="6325" y="297"/>
                    <a:pt x="6715" y="297"/>
                  </a:cubicBezTo>
                  <a:cubicBezTo>
                    <a:pt x="8922" y="297"/>
                    <a:pt x="10640" y="602"/>
                    <a:pt x="11008" y="1027"/>
                  </a:cubicBezTo>
                  <a:cubicBezTo>
                    <a:pt x="11042" y="994"/>
                    <a:pt x="11075" y="927"/>
                    <a:pt x="11075" y="894"/>
                  </a:cubicBezTo>
                  <a:cubicBezTo>
                    <a:pt x="11046" y="372"/>
                    <a:pt x="9150" y="1"/>
                    <a:pt x="666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52"/>
            <p:cNvSpPr/>
            <p:nvPr/>
          </p:nvSpPr>
          <p:spPr>
            <a:xfrm flipH="1">
              <a:off x="6664782" y="3736108"/>
              <a:ext cx="306141" cy="41322"/>
            </a:xfrm>
            <a:custGeom>
              <a:avLst/>
              <a:gdLst/>
              <a:ahLst/>
              <a:cxnLst/>
              <a:rect l="l" t="t" r="r" b="b"/>
              <a:pathLst>
                <a:path w="11076" h="1495" extrusionOk="0">
                  <a:moveTo>
                    <a:pt x="6660" y="1"/>
                  </a:moveTo>
                  <a:cubicBezTo>
                    <a:pt x="6286" y="1"/>
                    <a:pt x="5900" y="9"/>
                    <a:pt x="5504" y="26"/>
                  </a:cubicBezTo>
                  <a:cubicBezTo>
                    <a:pt x="2436" y="160"/>
                    <a:pt x="1" y="760"/>
                    <a:pt x="1" y="1361"/>
                  </a:cubicBezTo>
                  <a:cubicBezTo>
                    <a:pt x="1" y="1394"/>
                    <a:pt x="34" y="1461"/>
                    <a:pt x="67" y="1494"/>
                  </a:cubicBezTo>
                  <a:cubicBezTo>
                    <a:pt x="434" y="960"/>
                    <a:pt x="2736" y="460"/>
                    <a:pt x="5504" y="327"/>
                  </a:cubicBezTo>
                  <a:cubicBezTo>
                    <a:pt x="5920" y="307"/>
                    <a:pt x="6325" y="297"/>
                    <a:pt x="6715" y="297"/>
                  </a:cubicBezTo>
                  <a:cubicBezTo>
                    <a:pt x="8922" y="297"/>
                    <a:pt x="10640" y="602"/>
                    <a:pt x="11008" y="1027"/>
                  </a:cubicBezTo>
                  <a:cubicBezTo>
                    <a:pt x="11042" y="994"/>
                    <a:pt x="11075" y="927"/>
                    <a:pt x="11075" y="894"/>
                  </a:cubicBezTo>
                  <a:cubicBezTo>
                    <a:pt x="11046" y="372"/>
                    <a:pt x="9150" y="1"/>
                    <a:pt x="66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52"/>
            <p:cNvSpPr/>
            <p:nvPr/>
          </p:nvSpPr>
          <p:spPr>
            <a:xfrm flipH="1">
              <a:off x="6666634" y="3744593"/>
              <a:ext cx="302437" cy="53649"/>
            </a:xfrm>
            <a:custGeom>
              <a:avLst/>
              <a:gdLst/>
              <a:ahLst/>
              <a:cxnLst/>
              <a:rect l="l" t="t" r="r" b="b"/>
              <a:pathLst>
                <a:path w="10942" h="1941" extrusionOk="0">
                  <a:moveTo>
                    <a:pt x="6484" y="0"/>
                  </a:moveTo>
                  <a:cubicBezTo>
                    <a:pt x="6145" y="0"/>
                    <a:pt x="5795" y="7"/>
                    <a:pt x="5437" y="20"/>
                  </a:cubicBezTo>
                  <a:cubicBezTo>
                    <a:pt x="2669" y="153"/>
                    <a:pt x="367" y="653"/>
                    <a:pt x="0" y="1187"/>
                  </a:cubicBezTo>
                  <a:cubicBezTo>
                    <a:pt x="378" y="1652"/>
                    <a:pt x="2200" y="1940"/>
                    <a:pt x="4473" y="1940"/>
                  </a:cubicBezTo>
                  <a:cubicBezTo>
                    <a:pt x="4808" y="1940"/>
                    <a:pt x="5153" y="1934"/>
                    <a:pt x="5504" y="1921"/>
                  </a:cubicBezTo>
                  <a:cubicBezTo>
                    <a:pt x="8273" y="1788"/>
                    <a:pt x="10574" y="1287"/>
                    <a:pt x="10941" y="720"/>
                  </a:cubicBezTo>
                  <a:cubicBezTo>
                    <a:pt x="10564" y="284"/>
                    <a:pt x="8770" y="0"/>
                    <a:pt x="6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52"/>
            <p:cNvSpPr/>
            <p:nvPr/>
          </p:nvSpPr>
          <p:spPr>
            <a:xfrm flipH="1">
              <a:off x="6603006" y="3701032"/>
              <a:ext cx="352244" cy="90051"/>
            </a:xfrm>
            <a:custGeom>
              <a:avLst/>
              <a:gdLst/>
              <a:ahLst/>
              <a:cxnLst/>
              <a:rect l="l" t="t" r="r" b="b"/>
              <a:pathLst>
                <a:path w="12744" h="3258" extrusionOk="0">
                  <a:moveTo>
                    <a:pt x="7461" y="0"/>
                  </a:moveTo>
                  <a:cubicBezTo>
                    <a:pt x="7086" y="0"/>
                    <a:pt x="6699" y="9"/>
                    <a:pt x="6305" y="28"/>
                  </a:cubicBezTo>
                  <a:cubicBezTo>
                    <a:pt x="2803" y="161"/>
                    <a:pt x="1" y="995"/>
                    <a:pt x="34" y="1896"/>
                  </a:cubicBezTo>
                  <a:cubicBezTo>
                    <a:pt x="93" y="2695"/>
                    <a:pt x="2359" y="3258"/>
                    <a:pt x="5293" y="3258"/>
                  </a:cubicBezTo>
                  <a:cubicBezTo>
                    <a:pt x="5665" y="3258"/>
                    <a:pt x="6048" y="3249"/>
                    <a:pt x="6439" y="3230"/>
                  </a:cubicBezTo>
                  <a:cubicBezTo>
                    <a:pt x="9941" y="3097"/>
                    <a:pt x="12743" y="2229"/>
                    <a:pt x="12710" y="1362"/>
                  </a:cubicBezTo>
                  <a:cubicBezTo>
                    <a:pt x="12680" y="563"/>
                    <a:pt x="10417" y="0"/>
                    <a:pt x="7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52"/>
            <p:cNvSpPr/>
            <p:nvPr/>
          </p:nvSpPr>
          <p:spPr>
            <a:xfrm flipH="1">
              <a:off x="6603946" y="3694426"/>
              <a:ext cx="352217" cy="59011"/>
            </a:xfrm>
            <a:custGeom>
              <a:avLst/>
              <a:gdLst/>
              <a:ahLst/>
              <a:cxnLst/>
              <a:rect l="l" t="t" r="r" b="b"/>
              <a:pathLst>
                <a:path w="12743" h="2135" extrusionOk="0">
                  <a:moveTo>
                    <a:pt x="12676" y="0"/>
                  </a:moveTo>
                  <a:lnTo>
                    <a:pt x="0" y="534"/>
                  </a:lnTo>
                  <a:lnTo>
                    <a:pt x="67" y="2135"/>
                  </a:lnTo>
                  <a:lnTo>
                    <a:pt x="12743" y="1601"/>
                  </a:lnTo>
                  <a:lnTo>
                    <a:pt x="12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52"/>
            <p:cNvSpPr/>
            <p:nvPr/>
          </p:nvSpPr>
          <p:spPr>
            <a:xfrm flipH="1">
              <a:off x="6604858" y="3656752"/>
              <a:ext cx="352244" cy="89830"/>
            </a:xfrm>
            <a:custGeom>
              <a:avLst/>
              <a:gdLst/>
              <a:ahLst/>
              <a:cxnLst/>
              <a:rect l="l" t="t" r="r" b="b"/>
              <a:pathLst>
                <a:path w="12744" h="3250" extrusionOk="0">
                  <a:moveTo>
                    <a:pt x="7451" y="1"/>
                  </a:moveTo>
                  <a:cubicBezTo>
                    <a:pt x="7079" y="1"/>
                    <a:pt x="6696" y="10"/>
                    <a:pt x="6305" y="29"/>
                  </a:cubicBezTo>
                  <a:cubicBezTo>
                    <a:pt x="2803" y="162"/>
                    <a:pt x="1" y="996"/>
                    <a:pt x="34" y="1897"/>
                  </a:cubicBezTo>
                  <a:cubicBezTo>
                    <a:pt x="64" y="2683"/>
                    <a:pt x="2451" y="3250"/>
                    <a:pt x="5480" y="3250"/>
                  </a:cubicBezTo>
                  <a:cubicBezTo>
                    <a:pt x="5794" y="3250"/>
                    <a:pt x="6114" y="3244"/>
                    <a:pt x="6439" y="3231"/>
                  </a:cubicBezTo>
                  <a:cubicBezTo>
                    <a:pt x="9941" y="3064"/>
                    <a:pt x="12743" y="2230"/>
                    <a:pt x="12710" y="1363"/>
                  </a:cubicBezTo>
                  <a:cubicBezTo>
                    <a:pt x="12651" y="564"/>
                    <a:pt x="10385" y="1"/>
                    <a:pt x="74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52"/>
            <p:cNvSpPr/>
            <p:nvPr/>
          </p:nvSpPr>
          <p:spPr>
            <a:xfrm flipH="1">
              <a:off x="6628822" y="3668803"/>
              <a:ext cx="306141" cy="42234"/>
            </a:xfrm>
            <a:custGeom>
              <a:avLst/>
              <a:gdLst/>
              <a:ahLst/>
              <a:cxnLst/>
              <a:rect l="l" t="t" r="r" b="b"/>
              <a:pathLst>
                <a:path w="11076" h="1528" extrusionOk="0">
                  <a:moveTo>
                    <a:pt x="6693" y="1"/>
                  </a:moveTo>
                  <a:cubicBezTo>
                    <a:pt x="6320" y="1"/>
                    <a:pt x="5933" y="9"/>
                    <a:pt x="5538" y="26"/>
                  </a:cubicBezTo>
                  <a:cubicBezTo>
                    <a:pt x="2469" y="160"/>
                    <a:pt x="0" y="760"/>
                    <a:pt x="34" y="1361"/>
                  </a:cubicBezTo>
                  <a:cubicBezTo>
                    <a:pt x="34" y="1427"/>
                    <a:pt x="67" y="1461"/>
                    <a:pt x="101" y="1527"/>
                  </a:cubicBezTo>
                  <a:cubicBezTo>
                    <a:pt x="467" y="960"/>
                    <a:pt x="2769" y="460"/>
                    <a:pt x="5538" y="327"/>
                  </a:cubicBezTo>
                  <a:cubicBezTo>
                    <a:pt x="5893" y="314"/>
                    <a:pt x="6241" y="307"/>
                    <a:pt x="6578" y="307"/>
                  </a:cubicBezTo>
                  <a:cubicBezTo>
                    <a:pt x="8867" y="307"/>
                    <a:pt x="10664" y="595"/>
                    <a:pt x="11042" y="1060"/>
                  </a:cubicBezTo>
                  <a:cubicBezTo>
                    <a:pt x="11075" y="994"/>
                    <a:pt x="11075" y="960"/>
                    <a:pt x="11075" y="894"/>
                  </a:cubicBezTo>
                  <a:cubicBezTo>
                    <a:pt x="11075" y="371"/>
                    <a:pt x="9183" y="1"/>
                    <a:pt x="6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52"/>
            <p:cNvSpPr/>
            <p:nvPr/>
          </p:nvSpPr>
          <p:spPr>
            <a:xfrm flipH="1">
              <a:off x="6626998" y="3382448"/>
              <a:ext cx="356832" cy="315621"/>
            </a:xfrm>
            <a:custGeom>
              <a:avLst/>
              <a:gdLst/>
              <a:ahLst/>
              <a:cxnLst/>
              <a:rect l="l" t="t" r="r" b="b"/>
              <a:pathLst>
                <a:path w="12910" h="11419" extrusionOk="0">
                  <a:moveTo>
                    <a:pt x="6473" y="1"/>
                  </a:moveTo>
                  <a:cubicBezTo>
                    <a:pt x="5798" y="1"/>
                    <a:pt x="5110" y="122"/>
                    <a:pt x="4437" y="379"/>
                  </a:cubicBezTo>
                  <a:cubicBezTo>
                    <a:pt x="1502" y="1480"/>
                    <a:pt x="1" y="4749"/>
                    <a:pt x="1101" y="7718"/>
                  </a:cubicBezTo>
                  <a:cubicBezTo>
                    <a:pt x="1955" y="10019"/>
                    <a:pt x="4131" y="11419"/>
                    <a:pt x="6434" y="11419"/>
                  </a:cubicBezTo>
                  <a:cubicBezTo>
                    <a:pt x="7102" y="11419"/>
                    <a:pt x="7780" y="11301"/>
                    <a:pt x="8440" y="11054"/>
                  </a:cubicBezTo>
                  <a:cubicBezTo>
                    <a:pt x="11409" y="9953"/>
                    <a:pt x="12910" y="6650"/>
                    <a:pt x="11809" y="3715"/>
                  </a:cubicBezTo>
                  <a:cubicBezTo>
                    <a:pt x="10932" y="1419"/>
                    <a:pt x="8778" y="1"/>
                    <a:pt x="64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52"/>
            <p:cNvSpPr/>
            <p:nvPr/>
          </p:nvSpPr>
          <p:spPr>
            <a:xfrm flipH="1">
              <a:off x="6611326" y="3390243"/>
              <a:ext cx="354068" cy="315676"/>
            </a:xfrm>
            <a:custGeom>
              <a:avLst/>
              <a:gdLst/>
              <a:ahLst/>
              <a:cxnLst/>
              <a:rect l="l" t="t" r="r" b="b"/>
              <a:pathLst>
                <a:path w="12810" h="11421" extrusionOk="0">
                  <a:moveTo>
                    <a:pt x="6394" y="1"/>
                  </a:moveTo>
                  <a:cubicBezTo>
                    <a:pt x="4785" y="1"/>
                    <a:pt x="3189" y="676"/>
                    <a:pt x="2069" y="1999"/>
                  </a:cubicBezTo>
                  <a:cubicBezTo>
                    <a:pt x="1" y="4400"/>
                    <a:pt x="301" y="8036"/>
                    <a:pt x="2703" y="10071"/>
                  </a:cubicBezTo>
                  <a:cubicBezTo>
                    <a:pt x="3773" y="10978"/>
                    <a:pt x="5082" y="11421"/>
                    <a:pt x="6387" y="11421"/>
                  </a:cubicBezTo>
                  <a:cubicBezTo>
                    <a:pt x="8011" y="11421"/>
                    <a:pt x="9629" y="10735"/>
                    <a:pt x="10775" y="9404"/>
                  </a:cubicBezTo>
                  <a:cubicBezTo>
                    <a:pt x="12810" y="7002"/>
                    <a:pt x="12510" y="3400"/>
                    <a:pt x="10108" y="1365"/>
                  </a:cubicBezTo>
                  <a:cubicBezTo>
                    <a:pt x="9029" y="450"/>
                    <a:pt x="7707" y="1"/>
                    <a:pt x="63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52"/>
            <p:cNvSpPr/>
            <p:nvPr/>
          </p:nvSpPr>
          <p:spPr>
            <a:xfrm flipH="1">
              <a:off x="6711824" y="3464844"/>
              <a:ext cx="151218" cy="163214"/>
            </a:xfrm>
            <a:custGeom>
              <a:avLst/>
              <a:gdLst/>
              <a:ahLst/>
              <a:cxnLst/>
              <a:rect l="l" t="t" r="r" b="b"/>
              <a:pathLst>
                <a:path w="5471" h="5905" extrusionOk="0">
                  <a:moveTo>
                    <a:pt x="2669" y="1234"/>
                  </a:moveTo>
                  <a:lnTo>
                    <a:pt x="3703" y="1701"/>
                  </a:lnTo>
                  <a:cubicBezTo>
                    <a:pt x="3903" y="1801"/>
                    <a:pt x="4070" y="1935"/>
                    <a:pt x="4203" y="2102"/>
                  </a:cubicBezTo>
                  <a:cubicBezTo>
                    <a:pt x="4270" y="2235"/>
                    <a:pt x="4270" y="2435"/>
                    <a:pt x="4203" y="2569"/>
                  </a:cubicBezTo>
                  <a:cubicBezTo>
                    <a:pt x="4137" y="2735"/>
                    <a:pt x="4003" y="2835"/>
                    <a:pt x="3836" y="2869"/>
                  </a:cubicBezTo>
                  <a:cubicBezTo>
                    <a:pt x="3795" y="2875"/>
                    <a:pt x="3755" y="2877"/>
                    <a:pt x="3715" y="2877"/>
                  </a:cubicBezTo>
                  <a:cubicBezTo>
                    <a:pt x="3532" y="2877"/>
                    <a:pt x="3367" y="2818"/>
                    <a:pt x="3203" y="2735"/>
                  </a:cubicBezTo>
                  <a:lnTo>
                    <a:pt x="2169" y="2302"/>
                  </a:lnTo>
                  <a:lnTo>
                    <a:pt x="2669" y="1234"/>
                  </a:lnTo>
                  <a:close/>
                  <a:moveTo>
                    <a:pt x="1868" y="3036"/>
                  </a:moveTo>
                  <a:lnTo>
                    <a:pt x="3036" y="3569"/>
                  </a:lnTo>
                  <a:cubicBezTo>
                    <a:pt x="3603" y="3803"/>
                    <a:pt x="3770" y="4136"/>
                    <a:pt x="3603" y="4470"/>
                  </a:cubicBezTo>
                  <a:cubicBezTo>
                    <a:pt x="3570" y="4670"/>
                    <a:pt x="3403" y="4804"/>
                    <a:pt x="3236" y="4837"/>
                  </a:cubicBezTo>
                  <a:lnTo>
                    <a:pt x="3236" y="4804"/>
                  </a:lnTo>
                  <a:cubicBezTo>
                    <a:pt x="3002" y="4804"/>
                    <a:pt x="2769" y="4770"/>
                    <a:pt x="2569" y="4670"/>
                  </a:cubicBezTo>
                  <a:lnTo>
                    <a:pt x="1368" y="4103"/>
                  </a:lnTo>
                  <a:lnTo>
                    <a:pt x="1868" y="3036"/>
                  </a:lnTo>
                  <a:close/>
                  <a:moveTo>
                    <a:pt x="2002" y="0"/>
                  </a:moveTo>
                  <a:lnTo>
                    <a:pt x="0" y="4437"/>
                  </a:lnTo>
                  <a:lnTo>
                    <a:pt x="1068" y="4904"/>
                  </a:lnTo>
                  <a:lnTo>
                    <a:pt x="901" y="5237"/>
                  </a:lnTo>
                  <a:lnTo>
                    <a:pt x="1401" y="5437"/>
                  </a:lnTo>
                  <a:lnTo>
                    <a:pt x="1535" y="5137"/>
                  </a:lnTo>
                  <a:lnTo>
                    <a:pt x="2035" y="5371"/>
                  </a:lnTo>
                  <a:lnTo>
                    <a:pt x="1902" y="5671"/>
                  </a:lnTo>
                  <a:lnTo>
                    <a:pt x="2402" y="5904"/>
                  </a:lnTo>
                  <a:lnTo>
                    <a:pt x="2535" y="5571"/>
                  </a:lnTo>
                  <a:cubicBezTo>
                    <a:pt x="2808" y="5694"/>
                    <a:pt x="3116" y="5763"/>
                    <a:pt x="3421" y="5763"/>
                  </a:cubicBezTo>
                  <a:cubicBezTo>
                    <a:pt x="3527" y="5763"/>
                    <a:pt x="3633" y="5755"/>
                    <a:pt x="3736" y="5738"/>
                  </a:cubicBezTo>
                  <a:cubicBezTo>
                    <a:pt x="4103" y="5671"/>
                    <a:pt x="4403" y="5404"/>
                    <a:pt x="4570" y="5070"/>
                  </a:cubicBezTo>
                  <a:cubicBezTo>
                    <a:pt x="4704" y="4837"/>
                    <a:pt x="4737" y="4537"/>
                    <a:pt x="4704" y="4270"/>
                  </a:cubicBezTo>
                  <a:cubicBezTo>
                    <a:pt x="4637" y="4003"/>
                    <a:pt x="4470" y="3769"/>
                    <a:pt x="4270" y="3603"/>
                  </a:cubicBezTo>
                  <a:cubicBezTo>
                    <a:pt x="4504" y="3603"/>
                    <a:pt x="4704" y="3536"/>
                    <a:pt x="4870" y="3403"/>
                  </a:cubicBezTo>
                  <a:cubicBezTo>
                    <a:pt x="5071" y="3269"/>
                    <a:pt x="5204" y="3102"/>
                    <a:pt x="5304" y="2902"/>
                  </a:cubicBezTo>
                  <a:cubicBezTo>
                    <a:pt x="5471" y="2569"/>
                    <a:pt x="5438" y="2168"/>
                    <a:pt x="5237" y="1868"/>
                  </a:cubicBezTo>
                  <a:cubicBezTo>
                    <a:pt x="5071" y="1601"/>
                    <a:pt x="4837" y="1368"/>
                    <a:pt x="4537" y="1201"/>
                  </a:cubicBezTo>
                  <a:lnTo>
                    <a:pt x="4670" y="867"/>
                  </a:lnTo>
                  <a:lnTo>
                    <a:pt x="4170" y="667"/>
                  </a:lnTo>
                  <a:lnTo>
                    <a:pt x="4037" y="967"/>
                  </a:lnTo>
                  <a:lnTo>
                    <a:pt x="3570" y="734"/>
                  </a:lnTo>
                  <a:lnTo>
                    <a:pt x="3703" y="434"/>
                  </a:lnTo>
                  <a:lnTo>
                    <a:pt x="3203" y="200"/>
                  </a:lnTo>
                  <a:lnTo>
                    <a:pt x="3069" y="500"/>
                  </a:lnTo>
                  <a:lnTo>
                    <a:pt x="20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52"/>
            <p:cNvSpPr/>
            <p:nvPr/>
          </p:nvSpPr>
          <p:spPr>
            <a:xfrm flipH="1">
              <a:off x="5296527" y="4379467"/>
              <a:ext cx="212109" cy="73439"/>
            </a:xfrm>
            <a:custGeom>
              <a:avLst/>
              <a:gdLst/>
              <a:ahLst/>
              <a:cxnLst/>
              <a:rect l="l" t="t" r="r" b="b"/>
              <a:pathLst>
                <a:path w="7674" h="2657" extrusionOk="0">
                  <a:moveTo>
                    <a:pt x="1360" y="0"/>
                  </a:moveTo>
                  <a:cubicBezTo>
                    <a:pt x="643" y="0"/>
                    <a:pt x="168" y="134"/>
                    <a:pt x="101" y="401"/>
                  </a:cubicBezTo>
                  <a:cubicBezTo>
                    <a:pt x="1" y="901"/>
                    <a:pt x="1535" y="1735"/>
                    <a:pt x="3604" y="2269"/>
                  </a:cubicBezTo>
                  <a:cubicBezTo>
                    <a:pt x="4605" y="2531"/>
                    <a:pt x="5541" y="2657"/>
                    <a:pt x="6250" y="2657"/>
                  </a:cubicBezTo>
                  <a:cubicBezTo>
                    <a:pt x="6982" y="2657"/>
                    <a:pt x="7472" y="2523"/>
                    <a:pt x="7540" y="2269"/>
                  </a:cubicBezTo>
                  <a:cubicBezTo>
                    <a:pt x="7673" y="1768"/>
                    <a:pt x="6139" y="901"/>
                    <a:pt x="4071" y="401"/>
                  </a:cubicBezTo>
                  <a:cubicBezTo>
                    <a:pt x="3036" y="134"/>
                    <a:pt x="2077" y="0"/>
                    <a:pt x="136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52"/>
            <p:cNvSpPr/>
            <p:nvPr/>
          </p:nvSpPr>
          <p:spPr>
            <a:xfrm flipH="1">
              <a:off x="5293763" y="4364707"/>
              <a:ext cx="211170" cy="77475"/>
            </a:xfrm>
            <a:custGeom>
              <a:avLst/>
              <a:gdLst/>
              <a:ahLst/>
              <a:cxnLst/>
              <a:rect l="l" t="t" r="r" b="b"/>
              <a:pathLst>
                <a:path w="7640" h="2803" extrusionOk="0">
                  <a:moveTo>
                    <a:pt x="234" y="1"/>
                  </a:moveTo>
                  <a:lnTo>
                    <a:pt x="0" y="935"/>
                  </a:lnTo>
                  <a:lnTo>
                    <a:pt x="7406" y="2803"/>
                  </a:lnTo>
                  <a:lnTo>
                    <a:pt x="7639" y="1869"/>
                  </a:lnTo>
                  <a:lnTo>
                    <a:pt x="234"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52"/>
            <p:cNvSpPr/>
            <p:nvPr/>
          </p:nvSpPr>
          <p:spPr>
            <a:xfrm flipH="1">
              <a:off x="5290087" y="4353651"/>
              <a:ext cx="212082" cy="73771"/>
            </a:xfrm>
            <a:custGeom>
              <a:avLst/>
              <a:gdLst/>
              <a:ahLst/>
              <a:cxnLst/>
              <a:rect l="l" t="t" r="r" b="b"/>
              <a:pathLst>
                <a:path w="7673" h="2669" extrusionOk="0">
                  <a:moveTo>
                    <a:pt x="1389" y="0"/>
                  </a:moveTo>
                  <a:cubicBezTo>
                    <a:pt x="676" y="0"/>
                    <a:pt x="201" y="134"/>
                    <a:pt x="134" y="401"/>
                  </a:cubicBezTo>
                  <a:cubicBezTo>
                    <a:pt x="0" y="934"/>
                    <a:pt x="1535" y="1735"/>
                    <a:pt x="3603" y="2269"/>
                  </a:cubicBezTo>
                  <a:cubicBezTo>
                    <a:pt x="4620" y="2536"/>
                    <a:pt x="5571" y="2669"/>
                    <a:pt x="6284" y="2669"/>
                  </a:cubicBezTo>
                  <a:cubicBezTo>
                    <a:pt x="6997" y="2669"/>
                    <a:pt x="7472" y="2536"/>
                    <a:pt x="7539" y="2269"/>
                  </a:cubicBezTo>
                  <a:cubicBezTo>
                    <a:pt x="7673" y="1735"/>
                    <a:pt x="6138" y="934"/>
                    <a:pt x="4070" y="401"/>
                  </a:cubicBezTo>
                  <a:cubicBezTo>
                    <a:pt x="3053" y="134"/>
                    <a:pt x="2102" y="0"/>
                    <a:pt x="138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52"/>
            <p:cNvSpPr/>
            <p:nvPr/>
          </p:nvSpPr>
          <p:spPr>
            <a:xfrm flipH="1">
              <a:off x="5290087" y="4353651"/>
              <a:ext cx="212082" cy="73771"/>
            </a:xfrm>
            <a:custGeom>
              <a:avLst/>
              <a:gdLst/>
              <a:ahLst/>
              <a:cxnLst/>
              <a:rect l="l" t="t" r="r" b="b"/>
              <a:pathLst>
                <a:path w="7673" h="2669" extrusionOk="0">
                  <a:moveTo>
                    <a:pt x="1389" y="0"/>
                  </a:moveTo>
                  <a:cubicBezTo>
                    <a:pt x="676" y="0"/>
                    <a:pt x="201" y="134"/>
                    <a:pt x="134" y="401"/>
                  </a:cubicBezTo>
                  <a:cubicBezTo>
                    <a:pt x="0" y="934"/>
                    <a:pt x="1535" y="1735"/>
                    <a:pt x="3603" y="2269"/>
                  </a:cubicBezTo>
                  <a:cubicBezTo>
                    <a:pt x="4620" y="2536"/>
                    <a:pt x="5571" y="2669"/>
                    <a:pt x="6284" y="2669"/>
                  </a:cubicBezTo>
                  <a:cubicBezTo>
                    <a:pt x="6997" y="2669"/>
                    <a:pt x="7472" y="2536"/>
                    <a:pt x="7539" y="2269"/>
                  </a:cubicBezTo>
                  <a:cubicBezTo>
                    <a:pt x="7673" y="1735"/>
                    <a:pt x="6138" y="934"/>
                    <a:pt x="4070" y="401"/>
                  </a:cubicBezTo>
                  <a:cubicBezTo>
                    <a:pt x="3053" y="134"/>
                    <a:pt x="2102" y="0"/>
                    <a:pt x="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52"/>
            <p:cNvSpPr/>
            <p:nvPr/>
          </p:nvSpPr>
          <p:spPr>
            <a:xfrm flipH="1">
              <a:off x="5303907" y="4360727"/>
              <a:ext cx="180738" cy="52875"/>
            </a:xfrm>
            <a:custGeom>
              <a:avLst/>
              <a:gdLst/>
              <a:ahLst/>
              <a:cxnLst/>
              <a:rect l="l" t="t" r="r" b="b"/>
              <a:pathLst>
                <a:path w="6539" h="1913" extrusionOk="0">
                  <a:moveTo>
                    <a:pt x="800" y="0"/>
                  </a:moveTo>
                  <a:cubicBezTo>
                    <a:pt x="337" y="0"/>
                    <a:pt x="43" y="70"/>
                    <a:pt x="0" y="211"/>
                  </a:cubicBezTo>
                  <a:cubicBezTo>
                    <a:pt x="0" y="245"/>
                    <a:pt x="0" y="278"/>
                    <a:pt x="0" y="311"/>
                  </a:cubicBezTo>
                  <a:cubicBezTo>
                    <a:pt x="107" y="217"/>
                    <a:pt x="351" y="173"/>
                    <a:pt x="695" y="173"/>
                  </a:cubicBezTo>
                  <a:cubicBezTo>
                    <a:pt x="1322" y="173"/>
                    <a:pt x="2281" y="320"/>
                    <a:pt x="3336" y="578"/>
                  </a:cubicBezTo>
                  <a:cubicBezTo>
                    <a:pt x="4937" y="979"/>
                    <a:pt x="6238" y="1546"/>
                    <a:pt x="6405" y="1913"/>
                  </a:cubicBezTo>
                  <a:cubicBezTo>
                    <a:pt x="6438" y="1913"/>
                    <a:pt x="6438" y="1879"/>
                    <a:pt x="6438" y="1846"/>
                  </a:cubicBezTo>
                  <a:cubicBezTo>
                    <a:pt x="6538" y="1479"/>
                    <a:pt x="5204" y="845"/>
                    <a:pt x="3403" y="378"/>
                  </a:cubicBezTo>
                  <a:cubicBezTo>
                    <a:pt x="2365" y="129"/>
                    <a:pt x="1428" y="0"/>
                    <a:pt x="80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52"/>
            <p:cNvSpPr/>
            <p:nvPr/>
          </p:nvSpPr>
          <p:spPr>
            <a:xfrm flipH="1">
              <a:off x="5303907" y="4360727"/>
              <a:ext cx="180738" cy="52875"/>
            </a:xfrm>
            <a:custGeom>
              <a:avLst/>
              <a:gdLst/>
              <a:ahLst/>
              <a:cxnLst/>
              <a:rect l="l" t="t" r="r" b="b"/>
              <a:pathLst>
                <a:path w="6539" h="1913" extrusionOk="0">
                  <a:moveTo>
                    <a:pt x="800" y="0"/>
                  </a:moveTo>
                  <a:cubicBezTo>
                    <a:pt x="337" y="0"/>
                    <a:pt x="43" y="70"/>
                    <a:pt x="0" y="211"/>
                  </a:cubicBezTo>
                  <a:cubicBezTo>
                    <a:pt x="0" y="245"/>
                    <a:pt x="0" y="278"/>
                    <a:pt x="0" y="311"/>
                  </a:cubicBezTo>
                  <a:cubicBezTo>
                    <a:pt x="107" y="217"/>
                    <a:pt x="351" y="173"/>
                    <a:pt x="695" y="173"/>
                  </a:cubicBezTo>
                  <a:cubicBezTo>
                    <a:pt x="1322" y="173"/>
                    <a:pt x="2281" y="320"/>
                    <a:pt x="3336" y="578"/>
                  </a:cubicBezTo>
                  <a:cubicBezTo>
                    <a:pt x="4937" y="979"/>
                    <a:pt x="6238" y="1546"/>
                    <a:pt x="6405" y="1913"/>
                  </a:cubicBezTo>
                  <a:cubicBezTo>
                    <a:pt x="6438" y="1913"/>
                    <a:pt x="6438" y="1879"/>
                    <a:pt x="6438" y="1846"/>
                  </a:cubicBezTo>
                  <a:cubicBezTo>
                    <a:pt x="6538" y="1479"/>
                    <a:pt x="5204" y="845"/>
                    <a:pt x="3403" y="378"/>
                  </a:cubicBezTo>
                  <a:cubicBezTo>
                    <a:pt x="2365" y="129"/>
                    <a:pt x="1428" y="0"/>
                    <a:pt x="80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52"/>
            <p:cNvSpPr/>
            <p:nvPr/>
          </p:nvSpPr>
          <p:spPr>
            <a:xfrm flipH="1">
              <a:off x="5307610" y="4365895"/>
              <a:ext cx="177034" cy="51825"/>
            </a:xfrm>
            <a:custGeom>
              <a:avLst/>
              <a:gdLst/>
              <a:ahLst/>
              <a:cxnLst/>
              <a:rect l="l" t="t" r="r" b="b"/>
              <a:pathLst>
                <a:path w="6405" h="1875" extrusionOk="0">
                  <a:moveTo>
                    <a:pt x="701" y="0"/>
                  </a:moveTo>
                  <a:cubicBezTo>
                    <a:pt x="354" y="0"/>
                    <a:pt x="107" y="41"/>
                    <a:pt x="0" y="124"/>
                  </a:cubicBezTo>
                  <a:cubicBezTo>
                    <a:pt x="134" y="491"/>
                    <a:pt x="1435" y="1092"/>
                    <a:pt x="3069" y="1492"/>
                  </a:cubicBezTo>
                  <a:cubicBezTo>
                    <a:pt x="4067" y="1742"/>
                    <a:pt x="4988" y="1875"/>
                    <a:pt x="5620" y="1875"/>
                  </a:cubicBezTo>
                  <a:cubicBezTo>
                    <a:pt x="6002" y="1875"/>
                    <a:pt x="6279" y="1826"/>
                    <a:pt x="6405" y="1726"/>
                  </a:cubicBezTo>
                  <a:cubicBezTo>
                    <a:pt x="6238" y="1359"/>
                    <a:pt x="4937" y="792"/>
                    <a:pt x="3336" y="391"/>
                  </a:cubicBezTo>
                  <a:cubicBezTo>
                    <a:pt x="2284" y="134"/>
                    <a:pt x="1329" y="0"/>
                    <a:pt x="70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52"/>
            <p:cNvSpPr/>
            <p:nvPr/>
          </p:nvSpPr>
          <p:spPr>
            <a:xfrm flipH="1">
              <a:off x="5200643" y="4466590"/>
              <a:ext cx="213021" cy="54202"/>
            </a:xfrm>
            <a:custGeom>
              <a:avLst/>
              <a:gdLst/>
              <a:ahLst/>
              <a:cxnLst/>
              <a:rect l="l" t="t" r="r" b="b"/>
              <a:pathLst>
                <a:path w="7707" h="1961" extrusionOk="0">
                  <a:moveTo>
                    <a:pt x="4498" y="1"/>
                  </a:moveTo>
                  <a:cubicBezTo>
                    <a:pt x="4273" y="1"/>
                    <a:pt x="4041" y="6"/>
                    <a:pt x="3803" y="17"/>
                  </a:cubicBezTo>
                  <a:cubicBezTo>
                    <a:pt x="1702" y="117"/>
                    <a:pt x="1" y="618"/>
                    <a:pt x="34" y="1152"/>
                  </a:cubicBezTo>
                  <a:cubicBezTo>
                    <a:pt x="65" y="1640"/>
                    <a:pt x="1491" y="1961"/>
                    <a:pt x="3368" y="1961"/>
                  </a:cubicBezTo>
                  <a:cubicBezTo>
                    <a:pt x="3543" y="1961"/>
                    <a:pt x="3722" y="1958"/>
                    <a:pt x="3904" y="1952"/>
                  </a:cubicBezTo>
                  <a:cubicBezTo>
                    <a:pt x="6005" y="1852"/>
                    <a:pt x="7706" y="1352"/>
                    <a:pt x="7673" y="818"/>
                  </a:cubicBezTo>
                  <a:cubicBezTo>
                    <a:pt x="7673" y="344"/>
                    <a:pt x="6302" y="1"/>
                    <a:pt x="4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52"/>
            <p:cNvSpPr/>
            <p:nvPr/>
          </p:nvSpPr>
          <p:spPr>
            <a:xfrm flipH="1">
              <a:off x="5201582" y="4462443"/>
              <a:ext cx="212994" cy="35987"/>
            </a:xfrm>
            <a:custGeom>
              <a:avLst/>
              <a:gdLst/>
              <a:ahLst/>
              <a:cxnLst/>
              <a:rect l="l" t="t" r="r" b="b"/>
              <a:pathLst>
                <a:path w="7706" h="1302" extrusionOk="0">
                  <a:moveTo>
                    <a:pt x="7673" y="1"/>
                  </a:moveTo>
                  <a:lnTo>
                    <a:pt x="0" y="334"/>
                  </a:lnTo>
                  <a:lnTo>
                    <a:pt x="67" y="1302"/>
                  </a:lnTo>
                  <a:lnTo>
                    <a:pt x="7706" y="968"/>
                  </a:lnTo>
                  <a:lnTo>
                    <a:pt x="76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52"/>
            <p:cNvSpPr/>
            <p:nvPr/>
          </p:nvSpPr>
          <p:spPr>
            <a:xfrm flipH="1">
              <a:off x="5201582" y="4439861"/>
              <a:ext cx="212994" cy="54423"/>
            </a:xfrm>
            <a:custGeom>
              <a:avLst/>
              <a:gdLst/>
              <a:ahLst/>
              <a:cxnLst/>
              <a:rect l="l" t="t" r="r" b="b"/>
              <a:pathLst>
                <a:path w="7706" h="1969" extrusionOk="0">
                  <a:moveTo>
                    <a:pt x="4497" y="1"/>
                  </a:moveTo>
                  <a:cubicBezTo>
                    <a:pt x="4272" y="1"/>
                    <a:pt x="4040" y="6"/>
                    <a:pt x="3803" y="17"/>
                  </a:cubicBezTo>
                  <a:cubicBezTo>
                    <a:pt x="1702" y="117"/>
                    <a:pt x="0" y="617"/>
                    <a:pt x="34" y="1151"/>
                  </a:cubicBezTo>
                  <a:cubicBezTo>
                    <a:pt x="34" y="1626"/>
                    <a:pt x="1404" y="1968"/>
                    <a:pt x="3208" y="1968"/>
                  </a:cubicBezTo>
                  <a:cubicBezTo>
                    <a:pt x="3434" y="1968"/>
                    <a:pt x="3666" y="1963"/>
                    <a:pt x="3903" y="1952"/>
                  </a:cubicBezTo>
                  <a:cubicBezTo>
                    <a:pt x="6005" y="1852"/>
                    <a:pt x="7706" y="1351"/>
                    <a:pt x="7673" y="818"/>
                  </a:cubicBezTo>
                  <a:cubicBezTo>
                    <a:pt x="7643" y="343"/>
                    <a:pt x="6295" y="1"/>
                    <a:pt x="44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52"/>
            <p:cNvSpPr/>
            <p:nvPr/>
          </p:nvSpPr>
          <p:spPr>
            <a:xfrm flipH="1">
              <a:off x="5215402" y="4447960"/>
              <a:ext cx="185354" cy="25567"/>
            </a:xfrm>
            <a:custGeom>
              <a:avLst/>
              <a:gdLst/>
              <a:ahLst/>
              <a:cxnLst/>
              <a:rect l="l" t="t" r="r" b="b"/>
              <a:pathLst>
                <a:path w="6706" h="925" extrusionOk="0">
                  <a:moveTo>
                    <a:pt x="4156" y="1"/>
                  </a:moveTo>
                  <a:cubicBezTo>
                    <a:pt x="3883" y="1"/>
                    <a:pt x="3597" y="8"/>
                    <a:pt x="3303" y="24"/>
                  </a:cubicBezTo>
                  <a:cubicBezTo>
                    <a:pt x="1468" y="91"/>
                    <a:pt x="1" y="458"/>
                    <a:pt x="1" y="825"/>
                  </a:cubicBezTo>
                  <a:cubicBezTo>
                    <a:pt x="1" y="858"/>
                    <a:pt x="1" y="892"/>
                    <a:pt x="34" y="925"/>
                  </a:cubicBezTo>
                  <a:cubicBezTo>
                    <a:pt x="268" y="591"/>
                    <a:pt x="1669" y="291"/>
                    <a:pt x="3336" y="191"/>
                  </a:cubicBezTo>
                  <a:cubicBezTo>
                    <a:pt x="3554" y="182"/>
                    <a:pt x="3767" y="178"/>
                    <a:pt x="3973" y="178"/>
                  </a:cubicBezTo>
                  <a:cubicBezTo>
                    <a:pt x="5350" y="178"/>
                    <a:pt x="6440" y="364"/>
                    <a:pt x="6672" y="625"/>
                  </a:cubicBezTo>
                  <a:cubicBezTo>
                    <a:pt x="6672" y="591"/>
                    <a:pt x="6706" y="558"/>
                    <a:pt x="6706" y="525"/>
                  </a:cubicBezTo>
                  <a:cubicBezTo>
                    <a:pt x="6706" y="215"/>
                    <a:pt x="5616" y="1"/>
                    <a:pt x="41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52"/>
            <p:cNvSpPr/>
            <p:nvPr/>
          </p:nvSpPr>
          <p:spPr>
            <a:xfrm flipH="1">
              <a:off x="5265185" y="4192120"/>
              <a:ext cx="359624" cy="315704"/>
            </a:xfrm>
            <a:custGeom>
              <a:avLst/>
              <a:gdLst/>
              <a:ahLst/>
              <a:cxnLst/>
              <a:rect l="l" t="t" r="r" b="b"/>
              <a:pathLst>
                <a:path w="13011" h="11422" extrusionOk="0">
                  <a:moveTo>
                    <a:pt x="6511" y="1"/>
                  </a:moveTo>
                  <a:cubicBezTo>
                    <a:pt x="4654" y="1"/>
                    <a:pt x="2834" y="907"/>
                    <a:pt x="1736" y="2575"/>
                  </a:cubicBezTo>
                  <a:cubicBezTo>
                    <a:pt x="1" y="5211"/>
                    <a:pt x="735" y="8747"/>
                    <a:pt x="3370" y="10481"/>
                  </a:cubicBezTo>
                  <a:cubicBezTo>
                    <a:pt x="4337" y="11117"/>
                    <a:pt x="5429" y="11421"/>
                    <a:pt x="6510" y="11421"/>
                  </a:cubicBezTo>
                  <a:cubicBezTo>
                    <a:pt x="8377" y="11421"/>
                    <a:pt x="10211" y="10515"/>
                    <a:pt x="11309" y="8847"/>
                  </a:cubicBezTo>
                  <a:cubicBezTo>
                    <a:pt x="13010" y="6211"/>
                    <a:pt x="12276" y="2642"/>
                    <a:pt x="9641" y="941"/>
                  </a:cubicBezTo>
                  <a:cubicBezTo>
                    <a:pt x="8675" y="305"/>
                    <a:pt x="7587" y="1"/>
                    <a:pt x="65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52"/>
            <p:cNvSpPr/>
            <p:nvPr/>
          </p:nvSpPr>
          <p:spPr>
            <a:xfrm flipH="1">
              <a:off x="5254128" y="4204779"/>
              <a:ext cx="339613" cy="316312"/>
            </a:xfrm>
            <a:custGeom>
              <a:avLst/>
              <a:gdLst/>
              <a:ahLst/>
              <a:cxnLst/>
              <a:rect l="l" t="t" r="r" b="b"/>
              <a:pathLst>
                <a:path w="12287" h="11444" extrusionOk="0">
                  <a:moveTo>
                    <a:pt x="5962" y="0"/>
                  </a:moveTo>
                  <a:cubicBezTo>
                    <a:pt x="2900" y="0"/>
                    <a:pt x="0" y="2492"/>
                    <a:pt x="211" y="6054"/>
                  </a:cubicBezTo>
                  <a:cubicBezTo>
                    <a:pt x="407" y="9358"/>
                    <a:pt x="3138" y="11443"/>
                    <a:pt x="5959" y="11443"/>
                  </a:cubicBezTo>
                  <a:cubicBezTo>
                    <a:pt x="7466" y="11443"/>
                    <a:pt x="9000" y="10847"/>
                    <a:pt x="10185" y="9523"/>
                  </a:cubicBezTo>
                  <a:cubicBezTo>
                    <a:pt x="12287" y="7154"/>
                    <a:pt x="12053" y="3552"/>
                    <a:pt x="9718" y="1450"/>
                  </a:cubicBezTo>
                  <a:cubicBezTo>
                    <a:pt x="8586" y="448"/>
                    <a:pt x="7260" y="0"/>
                    <a:pt x="59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52"/>
            <p:cNvSpPr/>
            <p:nvPr/>
          </p:nvSpPr>
          <p:spPr>
            <a:xfrm flipH="1">
              <a:off x="5355538" y="4288198"/>
              <a:ext cx="157686" cy="148454"/>
            </a:xfrm>
            <a:custGeom>
              <a:avLst/>
              <a:gdLst/>
              <a:ahLst/>
              <a:cxnLst/>
              <a:rect l="l" t="t" r="r" b="b"/>
              <a:pathLst>
                <a:path w="5705" h="5371" extrusionOk="0">
                  <a:moveTo>
                    <a:pt x="3341" y="1136"/>
                  </a:moveTo>
                  <a:cubicBezTo>
                    <a:pt x="3464" y="1136"/>
                    <a:pt x="3607" y="1179"/>
                    <a:pt x="3770" y="1268"/>
                  </a:cubicBezTo>
                  <a:lnTo>
                    <a:pt x="3069" y="2035"/>
                  </a:lnTo>
                  <a:cubicBezTo>
                    <a:pt x="2902" y="1835"/>
                    <a:pt x="2869" y="1568"/>
                    <a:pt x="2969" y="1334"/>
                  </a:cubicBezTo>
                  <a:cubicBezTo>
                    <a:pt x="3062" y="1204"/>
                    <a:pt x="3186" y="1136"/>
                    <a:pt x="3341" y="1136"/>
                  </a:cubicBezTo>
                  <a:close/>
                  <a:moveTo>
                    <a:pt x="2769" y="3402"/>
                  </a:moveTo>
                  <a:cubicBezTo>
                    <a:pt x="2902" y="3569"/>
                    <a:pt x="2936" y="3836"/>
                    <a:pt x="2836" y="4036"/>
                  </a:cubicBezTo>
                  <a:cubicBezTo>
                    <a:pt x="2763" y="4163"/>
                    <a:pt x="2652" y="4221"/>
                    <a:pt x="2512" y="4221"/>
                  </a:cubicBezTo>
                  <a:cubicBezTo>
                    <a:pt x="2393" y="4221"/>
                    <a:pt x="2254" y="4179"/>
                    <a:pt x="2102" y="4103"/>
                  </a:cubicBezTo>
                  <a:lnTo>
                    <a:pt x="2769" y="3402"/>
                  </a:lnTo>
                  <a:close/>
                  <a:moveTo>
                    <a:pt x="4970" y="0"/>
                  </a:moveTo>
                  <a:lnTo>
                    <a:pt x="4437" y="567"/>
                  </a:lnTo>
                  <a:cubicBezTo>
                    <a:pt x="3980" y="236"/>
                    <a:pt x="3538" y="69"/>
                    <a:pt x="3146" y="69"/>
                  </a:cubicBezTo>
                  <a:cubicBezTo>
                    <a:pt x="2708" y="69"/>
                    <a:pt x="2332" y="278"/>
                    <a:pt x="2068" y="701"/>
                  </a:cubicBezTo>
                  <a:cubicBezTo>
                    <a:pt x="1601" y="1434"/>
                    <a:pt x="2002" y="2168"/>
                    <a:pt x="2402" y="2769"/>
                  </a:cubicBezTo>
                  <a:lnTo>
                    <a:pt x="1568" y="3636"/>
                  </a:lnTo>
                  <a:cubicBezTo>
                    <a:pt x="1201" y="3269"/>
                    <a:pt x="968" y="2802"/>
                    <a:pt x="834" y="2302"/>
                  </a:cubicBezTo>
                  <a:lnTo>
                    <a:pt x="0" y="2769"/>
                  </a:lnTo>
                  <a:cubicBezTo>
                    <a:pt x="167" y="3336"/>
                    <a:pt x="501" y="3869"/>
                    <a:pt x="901" y="4303"/>
                  </a:cubicBezTo>
                  <a:lnTo>
                    <a:pt x="367" y="4904"/>
                  </a:lnTo>
                  <a:lnTo>
                    <a:pt x="901" y="5371"/>
                  </a:lnTo>
                  <a:lnTo>
                    <a:pt x="1435" y="4804"/>
                  </a:lnTo>
                  <a:cubicBezTo>
                    <a:pt x="1871" y="5131"/>
                    <a:pt x="2308" y="5298"/>
                    <a:pt x="2700" y="5298"/>
                  </a:cubicBezTo>
                  <a:cubicBezTo>
                    <a:pt x="3147" y="5298"/>
                    <a:pt x="3536" y="5081"/>
                    <a:pt x="3803" y="4637"/>
                  </a:cubicBezTo>
                  <a:cubicBezTo>
                    <a:pt x="4237" y="3936"/>
                    <a:pt x="3836" y="3236"/>
                    <a:pt x="3469" y="2635"/>
                  </a:cubicBezTo>
                  <a:lnTo>
                    <a:pt x="4337" y="1735"/>
                  </a:lnTo>
                  <a:cubicBezTo>
                    <a:pt x="4603" y="2001"/>
                    <a:pt x="4804" y="2368"/>
                    <a:pt x="4937" y="2735"/>
                  </a:cubicBezTo>
                  <a:lnTo>
                    <a:pt x="5704" y="2268"/>
                  </a:lnTo>
                  <a:cubicBezTo>
                    <a:pt x="5537" y="1835"/>
                    <a:pt x="5304" y="1401"/>
                    <a:pt x="4970" y="1067"/>
                  </a:cubicBezTo>
                  <a:lnTo>
                    <a:pt x="5504" y="500"/>
                  </a:lnTo>
                  <a:lnTo>
                    <a:pt x="49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52"/>
            <p:cNvSpPr/>
            <p:nvPr/>
          </p:nvSpPr>
          <p:spPr>
            <a:xfrm flipH="1">
              <a:off x="7172811" y="4481350"/>
              <a:ext cx="213021" cy="54202"/>
            </a:xfrm>
            <a:custGeom>
              <a:avLst/>
              <a:gdLst/>
              <a:ahLst/>
              <a:cxnLst/>
              <a:rect l="l" t="t" r="r" b="b"/>
              <a:pathLst>
                <a:path w="7707" h="1961" extrusionOk="0">
                  <a:moveTo>
                    <a:pt x="3210" y="1"/>
                  </a:moveTo>
                  <a:cubicBezTo>
                    <a:pt x="1411" y="1"/>
                    <a:pt x="64" y="343"/>
                    <a:pt x="34" y="818"/>
                  </a:cubicBezTo>
                  <a:cubicBezTo>
                    <a:pt x="1" y="1351"/>
                    <a:pt x="1702" y="1852"/>
                    <a:pt x="3804" y="1952"/>
                  </a:cubicBezTo>
                  <a:cubicBezTo>
                    <a:pt x="3985" y="1957"/>
                    <a:pt x="4164" y="1960"/>
                    <a:pt x="4339" y="1960"/>
                  </a:cubicBezTo>
                  <a:cubicBezTo>
                    <a:pt x="6221" y="1960"/>
                    <a:pt x="7673" y="1639"/>
                    <a:pt x="7673" y="1151"/>
                  </a:cubicBezTo>
                  <a:cubicBezTo>
                    <a:pt x="7706" y="618"/>
                    <a:pt x="6005" y="84"/>
                    <a:pt x="3904" y="17"/>
                  </a:cubicBezTo>
                  <a:cubicBezTo>
                    <a:pt x="3666" y="6"/>
                    <a:pt x="3435" y="1"/>
                    <a:pt x="32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52"/>
            <p:cNvSpPr/>
            <p:nvPr/>
          </p:nvSpPr>
          <p:spPr>
            <a:xfrm flipH="1">
              <a:off x="7172811" y="4477203"/>
              <a:ext cx="212082" cy="35987"/>
            </a:xfrm>
            <a:custGeom>
              <a:avLst/>
              <a:gdLst/>
              <a:ahLst/>
              <a:cxnLst/>
              <a:rect l="l" t="t" r="r" b="b"/>
              <a:pathLst>
                <a:path w="7673" h="1302" extrusionOk="0">
                  <a:moveTo>
                    <a:pt x="34" y="0"/>
                  </a:moveTo>
                  <a:lnTo>
                    <a:pt x="0" y="968"/>
                  </a:lnTo>
                  <a:lnTo>
                    <a:pt x="7639" y="1301"/>
                  </a:lnTo>
                  <a:lnTo>
                    <a:pt x="7672" y="334"/>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52"/>
            <p:cNvSpPr/>
            <p:nvPr/>
          </p:nvSpPr>
          <p:spPr>
            <a:xfrm flipH="1">
              <a:off x="7171899" y="4454621"/>
              <a:ext cx="212994" cy="54396"/>
            </a:xfrm>
            <a:custGeom>
              <a:avLst/>
              <a:gdLst/>
              <a:ahLst/>
              <a:cxnLst/>
              <a:rect l="l" t="t" r="r" b="b"/>
              <a:pathLst>
                <a:path w="7706" h="1968" extrusionOk="0">
                  <a:moveTo>
                    <a:pt x="3209" y="0"/>
                  </a:moveTo>
                  <a:cubicBezTo>
                    <a:pt x="1411" y="0"/>
                    <a:pt x="63" y="343"/>
                    <a:pt x="34" y="817"/>
                  </a:cubicBezTo>
                  <a:cubicBezTo>
                    <a:pt x="0" y="1351"/>
                    <a:pt x="1701" y="1851"/>
                    <a:pt x="3836" y="1951"/>
                  </a:cubicBezTo>
                  <a:cubicBezTo>
                    <a:pt x="4070" y="1963"/>
                    <a:pt x="4299" y="1968"/>
                    <a:pt x="4521" y="1968"/>
                  </a:cubicBezTo>
                  <a:cubicBezTo>
                    <a:pt x="6302" y="1968"/>
                    <a:pt x="7672" y="1625"/>
                    <a:pt x="7672" y="1151"/>
                  </a:cubicBezTo>
                  <a:cubicBezTo>
                    <a:pt x="7706" y="584"/>
                    <a:pt x="6004" y="83"/>
                    <a:pt x="3903" y="17"/>
                  </a:cubicBezTo>
                  <a:cubicBezTo>
                    <a:pt x="3666" y="6"/>
                    <a:pt x="3434" y="0"/>
                    <a:pt x="3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52"/>
            <p:cNvSpPr/>
            <p:nvPr/>
          </p:nvSpPr>
          <p:spPr>
            <a:xfrm flipH="1">
              <a:off x="7185719" y="4462084"/>
              <a:ext cx="184442" cy="25291"/>
            </a:xfrm>
            <a:custGeom>
              <a:avLst/>
              <a:gdLst/>
              <a:ahLst/>
              <a:cxnLst/>
              <a:rect l="l" t="t" r="r" b="b"/>
              <a:pathLst>
                <a:path w="6673" h="915" extrusionOk="0">
                  <a:moveTo>
                    <a:pt x="2682" y="1"/>
                  </a:moveTo>
                  <a:cubicBezTo>
                    <a:pt x="1167" y="1"/>
                    <a:pt x="1" y="194"/>
                    <a:pt x="1" y="514"/>
                  </a:cubicBezTo>
                  <a:cubicBezTo>
                    <a:pt x="1" y="547"/>
                    <a:pt x="1" y="581"/>
                    <a:pt x="34" y="614"/>
                  </a:cubicBezTo>
                  <a:cubicBezTo>
                    <a:pt x="226" y="367"/>
                    <a:pt x="1232" y="188"/>
                    <a:pt x="2511" y="188"/>
                  </a:cubicBezTo>
                  <a:cubicBezTo>
                    <a:pt x="2786" y="188"/>
                    <a:pt x="3075" y="196"/>
                    <a:pt x="3370" y="214"/>
                  </a:cubicBezTo>
                  <a:cubicBezTo>
                    <a:pt x="5038" y="280"/>
                    <a:pt x="6405" y="581"/>
                    <a:pt x="6639" y="914"/>
                  </a:cubicBezTo>
                  <a:cubicBezTo>
                    <a:pt x="6672" y="881"/>
                    <a:pt x="6672" y="848"/>
                    <a:pt x="6672" y="814"/>
                  </a:cubicBezTo>
                  <a:cubicBezTo>
                    <a:pt x="6672" y="447"/>
                    <a:pt x="5205" y="80"/>
                    <a:pt x="3370" y="14"/>
                  </a:cubicBezTo>
                  <a:cubicBezTo>
                    <a:pt x="3135" y="5"/>
                    <a:pt x="2905" y="1"/>
                    <a:pt x="26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52"/>
            <p:cNvSpPr/>
            <p:nvPr/>
          </p:nvSpPr>
          <p:spPr>
            <a:xfrm flipH="1">
              <a:off x="7194951" y="4440773"/>
              <a:ext cx="212082" cy="54202"/>
            </a:xfrm>
            <a:custGeom>
              <a:avLst/>
              <a:gdLst/>
              <a:ahLst/>
              <a:cxnLst/>
              <a:rect l="l" t="t" r="r" b="b"/>
              <a:pathLst>
                <a:path w="7673" h="1961" extrusionOk="0">
                  <a:moveTo>
                    <a:pt x="3175" y="1"/>
                  </a:moveTo>
                  <a:cubicBezTo>
                    <a:pt x="1371" y="1"/>
                    <a:pt x="1" y="344"/>
                    <a:pt x="1" y="818"/>
                  </a:cubicBezTo>
                  <a:cubicBezTo>
                    <a:pt x="1" y="1352"/>
                    <a:pt x="1668" y="1852"/>
                    <a:pt x="3770" y="1952"/>
                  </a:cubicBezTo>
                  <a:cubicBezTo>
                    <a:pt x="3952" y="1958"/>
                    <a:pt x="4130" y="1961"/>
                    <a:pt x="4305" y="1961"/>
                  </a:cubicBezTo>
                  <a:cubicBezTo>
                    <a:pt x="6182" y="1961"/>
                    <a:pt x="7609" y="1640"/>
                    <a:pt x="7639" y="1152"/>
                  </a:cubicBezTo>
                  <a:cubicBezTo>
                    <a:pt x="7673" y="618"/>
                    <a:pt x="5972" y="84"/>
                    <a:pt x="3870" y="17"/>
                  </a:cubicBezTo>
                  <a:cubicBezTo>
                    <a:pt x="3633" y="6"/>
                    <a:pt x="3401" y="1"/>
                    <a:pt x="3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52"/>
            <p:cNvSpPr/>
            <p:nvPr/>
          </p:nvSpPr>
          <p:spPr>
            <a:xfrm flipH="1">
              <a:off x="7194951" y="4435715"/>
              <a:ext cx="212994" cy="35987"/>
            </a:xfrm>
            <a:custGeom>
              <a:avLst/>
              <a:gdLst/>
              <a:ahLst/>
              <a:cxnLst/>
              <a:rect l="l" t="t" r="r" b="b"/>
              <a:pathLst>
                <a:path w="7706" h="1302" extrusionOk="0">
                  <a:moveTo>
                    <a:pt x="67" y="0"/>
                  </a:moveTo>
                  <a:lnTo>
                    <a:pt x="0" y="1001"/>
                  </a:lnTo>
                  <a:lnTo>
                    <a:pt x="7672" y="1301"/>
                  </a:lnTo>
                  <a:lnTo>
                    <a:pt x="7706" y="3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52"/>
            <p:cNvSpPr/>
            <p:nvPr/>
          </p:nvSpPr>
          <p:spPr>
            <a:xfrm flipH="1">
              <a:off x="7193099" y="4414045"/>
              <a:ext cx="212082" cy="54423"/>
            </a:xfrm>
            <a:custGeom>
              <a:avLst/>
              <a:gdLst/>
              <a:ahLst/>
              <a:cxnLst/>
              <a:rect l="l" t="t" r="r" b="b"/>
              <a:pathLst>
                <a:path w="7673" h="1969" extrusionOk="0">
                  <a:moveTo>
                    <a:pt x="3175" y="1"/>
                  </a:moveTo>
                  <a:cubicBezTo>
                    <a:pt x="1371" y="1"/>
                    <a:pt x="0" y="343"/>
                    <a:pt x="0" y="818"/>
                  </a:cubicBezTo>
                  <a:cubicBezTo>
                    <a:pt x="0" y="1351"/>
                    <a:pt x="1668" y="1852"/>
                    <a:pt x="3770" y="1952"/>
                  </a:cubicBezTo>
                  <a:cubicBezTo>
                    <a:pt x="4007" y="1963"/>
                    <a:pt x="4239" y="1968"/>
                    <a:pt x="4464" y="1968"/>
                  </a:cubicBezTo>
                  <a:cubicBezTo>
                    <a:pt x="6262" y="1968"/>
                    <a:pt x="7609" y="1626"/>
                    <a:pt x="7639" y="1151"/>
                  </a:cubicBezTo>
                  <a:cubicBezTo>
                    <a:pt x="7672" y="584"/>
                    <a:pt x="5971" y="84"/>
                    <a:pt x="3870" y="17"/>
                  </a:cubicBezTo>
                  <a:cubicBezTo>
                    <a:pt x="3633" y="6"/>
                    <a:pt x="3400" y="1"/>
                    <a:pt x="3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52"/>
            <p:cNvSpPr/>
            <p:nvPr/>
          </p:nvSpPr>
          <p:spPr>
            <a:xfrm flipH="1">
              <a:off x="7207859" y="4421536"/>
              <a:ext cx="184414" cy="25263"/>
            </a:xfrm>
            <a:custGeom>
              <a:avLst/>
              <a:gdLst/>
              <a:ahLst/>
              <a:cxnLst/>
              <a:rect l="l" t="t" r="r" b="b"/>
              <a:pathLst>
                <a:path w="6672" h="914" extrusionOk="0">
                  <a:moveTo>
                    <a:pt x="2682" y="0"/>
                  </a:moveTo>
                  <a:cubicBezTo>
                    <a:pt x="1167" y="0"/>
                    <a:pt x="0" y="193"/>
                    <a:pt x="0" y="513"/>
                  </a:cubicBezTo>
                  <a:cubicBezTo>
                    <a:pt x="0" y="547"/>
                    <a:pt x="0" y="580"/>
                    <a:pt x="34" y="613"/>
                  </a:cubicBezTo>
                  <a:cubicBezTo>
                    <a:pt x="226" y="366"/>
                    <a:pt x="1231" y="187"/>
                    <a:pt x="2510" y="187"/>
                  </a:cubicBezTo>
                  <a:cubicBezTo>
                    <a:pt x="2786" y="187"/>
                    <a:pt x="3074" y="195"/>
                    <a:pt x="3369" y="213"/>
                  </a:cubicBezTo>
                  <a:cubicBezTo>
                    <a:pt x="5037" y="280"/>
                    <a:pt x="6405" y="580"/>
                    <a:pt x="6638" y="914"/>
                  </a:cubicBezTo>
                  <a:cubicBezTo>
                    <a:pt x="6638" y="880"/>
                    <a:pt x="6672" y="847"/>
                    <a:pt x="6672" y="813"/>
                  </a:cubicBezTo>
                  <a:cubicBezTo>
                    <a:pt x="6672" y="447"/>
                    <a:pt x="5204" y="80"/>
                    <a:pt x="3369" y="13"/>
                  </a:cubicBezTo>
                  <a:cubicBezTo>
                    <a:pt x="3134" y="4"/>
                    <a:pt x="2904" y="0"/>
                    <a:pt x="2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52"/>
            <p:cNvSpPr/>
            <p:nvPr/>
          </p:nvSpPr>
          <p:spPr>
            <a:xfrm flipH="1">
              <a:off x="7192187" y="4391343"/>
              <a:ext cx="212082" cy="54202"/>
            </a:xfrm>
            <a:custGeom>
              <a:avLst/>
              <a:gdLst/>
              <a:ahLst/>
              <a:cxnLst/>
              <a:rect l="l" t="t" r="r" b="b"/>
              <a:pathLst>
                <a:path w="7673" h="1961" extrusionOk="0">
                  <a:moveTo>
                    <a:pt x="3176" y="1"/>
                  </a:moveTo>
                  <a:cubicBezTo>
                    <a:pt x="1378" y="1"/>
                    <a:pt x="30" y="344"/>
                    <a:pt x="1" y="818"/>
                  </a:cubicBezTo>
                  <a:cubicBezTo>
                    <a:pt x="1" y="1352"/>
                    <a:pt x="1669" y="1852"/>
                    <a:pt x="3770" y="1952"/>
                  </a:cubicBezTo>
                  <a:cubicBezTo>
                    <a:pt x="3952" y="1958"/>
                    <a:pt x="4131" y="1961"/>
                    <a:pt x="4306" y="1961"/>
                  </a:cubicBezTo>
                  <a:cubicBezTo>
                    <a:pt x="6188" y="1961"/>
                    <a:pt x="7639" y="1640"/>
                    <a:pt x="7639" y="1152"/>
                  </a:cubicBezTo>
                  <a:cubicBezTo>
                    <a:pt x="7673" y="618"/>
                    <a:pt x="5972" y="84"/>
                    <a:pt x="3870" y="17"/>
                  </a:cubicBezTo>
                  <a:cubicBezTo>
                    <a:pt x="3633" y="6"/>
                    <a:pt x="3401" y="1"/>
                    <a:pt x="3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52"/>
            <p:cNvSpPr/>
            <p:nvPr/>
          </p:nvSpPr>
          <p:spPr>
            <a:xfrm flipH="1">
              <a:off x="7192187" y="4386847"/>
              <a:ext cx="212082" cy="35987"/>
            </a:xfrm>
            <a:custGeom>
              <a:avLst/>
              <a:gdLst/>
              <a:ahLst/>
              <a:cxnLst/>
              <a:rect l="l" t="t" r="r" b="b"/>
              <a:pathLst>
                <a:path w="7673" h="1302" extrusionOk="0">
                  <a:moveTo>
                    <a:pt x="34" y="0"/>
                  </a:moveTo>
                  <a:lnTo>
                    <a:pt x="1" y="1001"/>
                  </a:lnTo>
                  <a:lnTo>
                    <a:pt x="7639" y="1301"/>
                  </a:lnTo>
                  <a:lnTo>
                    <a:pt x="7673" y="334"/>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52"/>
            <p:cNvSpPr/>
            <p:nvPr/>
          </p:nvSpPr>
          <p:spPr>
            <a:xfrm flipH="1">
              <a:off x="7191247" y="4365177"/>
              <a:ext cx="212082" cy="54423"/>
            </a:xfrm>
            <a:custGeom>
              <a:avLst/>
              <a:gdLst/>
              <a:ahLst/>
              <a:cxnLst/>
              <a:rect l="l" t="t" r="r" b="b"/>
              <a:pathLst>
                <a:path w="7673" h="1969" extrusionOk="0">
                  <a:moveTo>
                    <a:pt x="3184" y="1"/>
                  </a:moveTo>
                  <a:cubicBezTo>
                    <a:pt x="1404" y="1"/>
                    <a:pt x="30" y="343"/>
                    <a:pt x="0" y="818"/>
                  </a:cubicBezTo>
                  <a:cubicBezTo>
                    <a:pt x="0" y="1351"/>
                    <a:pt x="1668" y="1852"/>
                    <a:pt x="3803" y="1952"/>
                  </a:cubicBezTo>
                  <a:cubicBezTo>
                    <a:pt x="4036" y="1963"/>
                    <a:pt x="4265" y="1968"/>
                    <a:pt x="4488" y="1968"/>
                  </a:cubicBezTo>
                  <a:cubicBezTo>
                    <a:pt x="6268" y="1968"/>
                    <a:pt x="7639" y="1626"/>
                    <a:pt x="7639" y="1151"/>
                  </a:cubicBezTo>
                  <a:cubicBezTo>
                    <a:pt x="7672" y="584"/>
                    <a:pt x="5971" y="84"/>
                    <a:pt x="3869" y="17"/>
                  </a:cubicBezTo>
                  <a:cubicBezTo>
                    <a:pt x="3636" y="6"/>
                    <a:pt x="3407" y="1"/>
                    <a:pt x="31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52"/>
            <p:cNvSpPr/>
            <p:nvPr/>
          </p:nvSpPr>
          <p:spPr>
            <a:xfrm flipH="1">
              <a:off x="7205094" y="4372695"/>
              <a:ext cx="184414" cy="25235"/>
            </a:xfrm>
            <a:custGeom>
              <a:avLst/>
              <a:gdLst/>
              <a:ahLst/>
              <a:cxnLst/>
              <a:rect l="l" t="t" r="r" b="b"/>
              <a:pathLst>
                <a:path w="6672" h="913" extrusionOk="0">
                  <a:moveTo>
                    <a:pt x="2747" y="1"/>
                  </a:moveTo>
                  <a:cubicBezTo>
                    <a:pt x="1201" y="1"/>
                    <a:pt x="0" y="217"/>
                    <a:pt x="0" y="512"/>
                  </a:cubicBezTo>
                  <a:cubicBezTo>
                    <a:pt x="0" y="546"/>
                    <a:pt x="0" y="579"/>
                    <a:pt x="34" y="612"/>
                  </a:cubicBezTo>
                  <a:cubicBezTo>
                    <a:pt x="226" y="365"/>
                    <a:pt x="1231" y="186"/>
                    <a:pt x="2511" y="186"/>
                  </a:cubicBezTo>
                  <a:cubicBezTo>
                    <a:pt x="2786" y="186"/>
                    <a:pt x="3074" y="194"/>
                    <a:pt x="3369" y="212"/>
                  </a:cubicBezTo>
                  <a:cubicBezTo>
                    <a:pt x="5037" y="279"/>
                    <a:pt x="6405" y="579"/>
                    <a:pt x="6638" y="913"/>
                  </a:cubicBezTo>
                  <a:cubicBezTo>
                    <a:pt x="6672" y="879"/>
                    <a:pt x="6672" y="846"/>
                    <a:pt x="6672" y="812"/>
                  </a:cubicBezTo>
                  <a:cubicBezTo>
                    <a:pt x="6672" y="446"/>
                    <a:pt x="5204" y="79"/>
                    <a:pt x="3369" y="12"/>
                  </a:cubicBezTo>
                  <a:cubicBezTo>
                    <a:pt x="3157" y="4"/>
                    <a:pt x="2949" y="1"/>
                    <a:pt x="27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52"/>
            <p:cNvSpPr/>
            <p:nvPr/>
          </p:nvSpPr>
          <p:spPr>
            <a:xfrm flipH="1">
              <a:off x="7214299" y="4351357"/>
              <a:ext cx="212082" cy="54174"/>
            </a:xfrm>
            <a:custGeom>
              <a:avLst/>
              <a:gdLst/>
              <a:ahLst/>
              <a:cxnLst/>
              <a:rect l="l" t="t" r="r" b="b"/>
              <a:pathLst>
                <a:path w="7673" h="1960" extrusionOk="0">
                  <a:moveTo>
                    <a:pt x="3175" y="0"/>
                  </a:moveTo>
                  <a:cubicBezTo>
                    <a:pt x="1371" y="0"/>
                    <a:pt x="0" y="343"/>
                    <a:pt x="0" y="817"/>
                  </a:cubicBezTo>
                  <a:cubicBezTo>
                    <a:pt x="0" y="1351"/>
                    <a:pt x="1668" y="1851"/>
                    <a:pt x="3769" y="1951"/>
                  </a:cubicBezTo>
                  <a:cubicBezTo>
                    <a:pt x="3951" y="1957"/>
                    <a:pt x="4130" y="1960"/>
                    <a:pt x="4305" y="1960"/>
                  </a:cubicBezTo>
                  <a:cubicBezTo>
                    <a:pt x="6182" y="1960"/>
                    <a:pt x="7608" y="1639"/>
                    <a:pt x="7639" y="1151"/>
                  </a:cubicBezTo>
                  <a:cubicBezTo>
                    <a:pt x="7672" y="617"/>
                    <a:pt x="5971" y="83"/>
                    <a:pt x="3870" y="17"/>
                  </a:cubicBezTo>
                  <a:cubicBezTo>
                    <a:pt x="3632" y="6"/>
                    <a:pt x="3400" y="0"/>
                    <a:pt x="31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52"/>
            <p:cNvSpPr/>
            <p:nvPr/>
          </p:nvSpPr>
          <p:spPr>
            <a:xfrm flipH="1">
              <a:off x="7214299" y="4347183"/>
              <a:ext cx="212082" cy="35075"/>
            </a:xfrm>
            <a:custGeom>
              <a:avLst/>
              <a:gdLst/>
              <a:ahLst/>
              <a:cxnLst/>
              <a:rect l="l" t="t" r="r" b="b"/>
              <a:pathLst>
                <a:path w="7673" h="1269" extrusionOk="0">
                  <a:moveTo>
                    <a:pt x="33" y="1"/>
                  </a:moveTo>
                  <a:lnTo>
                    <a:pt x="0" y="968"/>
                  </a:lnTo>
                  <a:lnTo>
                    <a:pt x="7639" y="1268"/>
                  </a:lnTo>
                  <a:lnTo>
                    <a:pt x="7672" y="301"/>
                  </a:lnTo>
                  <a:lnTo>
                    <a:pt x="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52"/>
            <p:cNvSpPr/>
            <p:nvPr/>
          </p:nvSpPr>
          <p:spPr>
            <a:xfrm flipH="1">
              <a:off x="7213387" y="4324601"/>
              <a:ext cx="212994" cy="54423"/>
            </a:xfrm>
            <a:custGeom>
              <a:avLst/>
              <a:gdLst/>
              <a:ahLst/>
              <a:cxnLst/>
              <a:rect l="l" t="t" r="r" b="b"/>
              <a:pathLst>
                <a:path w="7706" h="1969" extrusionOk="0">
                  <a:moveTo>
                    <a:pt x="3218" y="1"/>
                  </a:moveTo>
                  <a:cubicBezTo>
                    <a:pt x="1437" y="1"/>
                    <a:pt x="63" y="344"/>
                    <a:pt x="33" y="818"/>
                  </a:cubicBezTo>
                  <a:cubicBezTo>
                    <a:pt x="0" y="1352"/>
                    <a:pt x="1701" y="1852"/>
                    <a:pt x="3803" y="1952"/>
                  </a:cubicBezTo>
                  <a:cubicBezTo>
                    <a:pt x="4040" y="1963"/>
                    <a:pt x="4272" y="1969"/>
                    <a:pt x="4498" y="1969"/>
                  </a:cubicBezTo>
                  <a:cubicBezTo>
                    <a:pt x="6302" y="1969"/>
                    <a:pt x="7672" y="1626"/>
                    <a:pt x="7672" y="1151"/>
                  </a:cubicBezTo>
                  <a:cubicBezTo>
                    <a:pt x="7706" y="618"/>
                    <a:pt x="6004" y="117"/>
                    <a:pt x="3903" y="17"/>
                  </a:cubicBezTo>
                  <a:cubicBezTo>
                    <a:pt x="3669" y="6"/>
                    <a:pt x="3440" y="1"/>
                    <a:pt x="32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52"/>
            <p:cNvSpPr/>
            <p:nvPr/>
          </p:nvSpPr>
          <p:spPr>
            <a:xfrm flipH="1">
              <a:off x="7227207" y="4332119"/>
              <a:ext cx="184442" cy="25235"/>
            </a:xfrm>
            <a:custGeom>
              <a:avLst/>
              <a:gdLst/>
              <a:ahLst/>
              <a:cxnLst/>
              <a:rect l="l" t="t" r="r" b="b"/>
              <a:pathLst>
                <a:path w="6673" h="913" extrusionOk="0">
                  <a:moveTo>
                    <a:pt x="2748" y="1"/>
                  </a:moveTo>
                  <a:cubicBezTo>
                    <a:pt x="1201" y="1"/>
                    <a:pt x="1" y="218"/>
                    <a:pt x="1" y="513"/>
                  </a:cubicBezTo>
                  <a:cubicBezTo>
                    <a:pt x="1" y="546"/>
                    <a:pt x="1" y="579"/>
                    <a:pt x="34" y="613"/>
                  </a:cubicBezTo>
                  <a:cubicBezTo>
                    <a:pt x="226" y="366"/>
                    <a:pt x="1232" y="186"/>
                    <a:pt x="2511" y="186"/>
                  </a:cubicBezTo>
                  <a:cubicBezTo>
                    <a:pt x="2786" y="186"/>
                    <a:pt x="3074" y="195"/>
                    <a:pt x="3370" y="212"/>
                  </a:cubicBezTo>
                  <a:cubicBezTo>
                    <a:pt x="5038" y="279"/>
                    <a:pt x="6405" y="579"/>
                    <a:pt x="6639" y="913"/>
                  </a:cubicBezTo>
                  <a:cubicBezTo>
                    <a:pt x="6639" y="879"/>
                    <a:pt x="6672" y="846"/>
                    <a:pt x="6672" y="813"/>
                  </a:cubicBezTo>
                  <a:cubicBezTo>
                    <a:pt x="6672" y="446"/>
                    <a:pt x="5205" y="79"/>
                    <a:pt x="3370" y="12"/>
                  </a:cubicBezTo>
                  <a:cubicBezTo>
                    <a:pt x="3158" y="4"/>
                    <a:pt x="2950" y="1"/>
                    <a:pt x="2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52"/>
            <p:cNvSpPr/>
            <p:nvPr/>
          </p:nvSpPr>
          <p:spPr>
            <a:xfrm flipH="1">
              <a:off x="7180191" y="4316530"/>
              <a:ext cx="213021" cy="54893"/>
            </a:xfrm>
            <a:custGeom>
              <a:avLst/>
              <a:gdLst/>
              <a:ahLst/>
              <a:cxnLst/>
              <a:rect l="l" t="t" r="r" b="b"/>
              <a:pathLst>
                <a:path w="7707" h="1986" extrusionOk="0">
                  <a:moveTo>
                    <a:pt x="3344" y="1"/>
                  </a:moveTo>
                  <a:cubicBezTo>
                    <a:pt x="1487" y="1"/>
                    <a:pt x="34" y="324"/>
                    <a:pt x="34" y="843"/>
                  </a:cubicBezTo>
                  <a:cubicBezTo>
                    <a:pt x="1" y="1377"/>
                    <a:pt x="1702" y="1877"/>
                    <a:pt x="3804" y="1977"/>
                  </a:cubicBezTo>
                  <a:cubicBezTo>
                    <a:pt x="3972" y="1982"/>
                    <a:pt x="4138" y="1985"/>
                    <a:pt x="4300" y="1985"/>
                  </a:cubicBezTo>
                  <a:cubicBezTo>
                    <a:pt x="6196" y="1985"/>
                    <a:pt x="7642" y="1635"/>
                    <a:pt x="7673" y="1143"/>
                  </a:cubicBezTo>
                  <a:cubicBezTo>
                    <a:pt x="7706" y="610"/>
                    <a:pt x="6005" y="109"/>
                    <a:pt x="3870" y="9"/>
                  </a:cubicBezTo>
                  <a:cubicBezTo>
                    <a:pt x="3692" y="3"/>
                    <a:pt x="3516" y="1"/>
                    <a:pt x="33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52"/>
            <p:cNvSpPr/>
            <p:nvPr/>
          </p:nvSpPr>
          <p:spPr>
            <a:xfrm flipH="1">
              <a:off x="7180191" y="4312162"/>
              <a:ext cx="213021" cy="35987"/>
            </a:xfrm>
            <a:custGeom>
              <a:avLst/>
              <a:gdLst/>
              <a:ahLst/>
              <a:cxnLst/>
              <a:rect l="l" t="t" r="r" b="b"/>
              <a:pathLst>
                <a:path w="7707" h="1302" extrusionOk="0">
                  <a:moveTo>
                    <a:pt x="68" y="0"/>
                  </a:moveTo>
                  <a:lnTo>
                    <a:pt x="1" y="968"/>
                  </a:lnTo>
                  <a:lnTo>
                    <a:pt x="7673" y="1301"/>
                  </a:lnTo>
                  <a:lnTo>
                    <a:pt x="7706" y="334"/>
                  </a:lnTo>
                  <a:lnTo>
                    <a:pt x="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52"/>
            <p:cNvSpPr/>
            <p:nvPr/>
          </p:nvSpPr>
          <p:spPr>
            <a:xfrm flipH="1">
              <a:off x="7179279" y="4289801"/>
              <a:ext cx="212994" cy="54865"/>
            </a:xfrm>
            <a:custGeom>
              <a:avLst/>
              <a:gdLst/>
              <a:ahLst/>
              <a:cxnLst/>
              <a:rect l="l" t="t" r="r" b="b"/>
              <a:pathLst>
                <a:path w="7706" h="1985" extrusionOk="0">
                  <a:moveTo>
                    <a:pt x="3406" y="1"/>
                  </a:moveTo>
                  <a:cubicBezTo>
                    <a:pt x="1506" y="1"/>
                    <a:pt x="34" y="351"/>
                    <a:pt x="34" y="843"/>
                  </a:cubicBezTo>
                  <a:cubicBezTo>
                    <a:pt x="0" y="1376"/>
                    <a:pt x="1702" y="1877"/>
                    <a:pt x="3803" y="1977"/>
                  </a:cubicBezTo>
                  <a:cubicBezTo>
                    <a:pt x="3971" y="1982"/>
                    <a:pt x="4137" y="1985"/>
                    <a:pt x="4299" y="1985"/>
                  </a:cubicBezTo>
                  <a:cubicBezTo>
                    <a:pt x="6196" y="1985"/>
                    <a:pt x="7642" y="1635"/>
                    <a:pt x="7672" y="1143"/>
                  </a:cubicBezTo>
                  <a:cubicBezTo>
                    <a:pt x="7706" y="609"/>
                    <a:pt x="6005" y="109"/>
                    <a:pt x="3903" y="9"/>
                  </a:cubicBezTo>
                  <a:cubicBezTo>
                    <a:pt x="3735" y="4"/>
                    <a:pt x="3569" y="1"/>
                    <a:pt x="3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52"/>
            <p:cNvSpPr/>
            <p:nvPr/>
          </p:nvSpPr>
          <p:spPr>
            <a:xfrm flipH="1">
              <a:off x="7193099" y="4297983"/>
              <a:ext cx="185354" cy="25263"/>
            </a:xfrm>
            <a:custGeom>
              <a:avLst/>
              <a:gdLst/>
              <a:ahLst/>
              <a:cxnLst/>
              <a:rect l="l" t="t" r="r" b="b"/>
              <a:pathLst>
                <a:path w="6706" h="914" extrusionOk="0">
                  <a:moveTo>
                    <a:pt x="2711" y="0"/>
                  </a:moveTo>
                  <a:cubicBezTo>
                    <a:pt x="1177" y="0"/>
                    <a:pt x="30" y="197"/>
                    <a:pt x="1" y="547"/>
                  </a:cubicBezTo>
                  <a:cubicBezTo>
                    <a:pt x="1" y="580"/>
                    <a:pt x="34" y="613"/>
                    <a:pt x="34" y="613"/>
                  </a:cubicBezTo>
                  <a:cubicBezTo>
                    <a:pt x="254" y="366"/>
                    <a:pt x="1241" y="187"/>
                    <a:pt x="2513" y="187"/>
                  </a:cubicBezTo>
                  <a:cubicBezTo>
                    <a:pt x="2787" y="187"/>
                    <a:pt x="3074" y="195"/>
                    <a:pt x="3370" y="213"/>
                  </a:cubicBezTo>
                  <a:cubicBezTo>
                    <a:pt x="5038" y="280"/>
                    <a:pt x="6439" y="580"/>
                    <a:pt x="6672" y="914"/>
                  </a:cubicBezTo>
                  <a:cubicBezTo>
                    <a:pt x="6672" y="880"/>
                    <a:pt x="6705" y="847"/>
                    <a:pt x="6705" y="814"/>
                  </a:cubicBezTo>
                  <a:cubicBezTo>
                    <a:pt x="6705" y="480"/>
                    <a:pt x="5238" y="113"/>
                    <a:pt x="3403" y="13"/>
                  </a:cubicBezTo>
                  <a:cubicBezTo>
                    <a:pt x="3166" y="5"/>
                    <a:pt x="2934" y="0"/>
                    <a:pt x="2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52"/>
            <p:cNvSpPr/>
            <p:nvPr/>
          </p:nvSpPr>
          <p:spPr>
            <a:xfrm flipH="1">
              <a:off x="7333236" y="4438811"/>
              <a:ext cx="212082" cy="73439"/>
            </a:xfrm>
            <a:custGeom>
              <a:avLst/>
              <a:gdLst/>
              <a:ahLst/>
              <a:cxnLst/>
              <a:rect l="l" t="t" r="r" b="b"/>
              <a:pathLst>
                <a:path w="7673" h="2657" extrusionOk="0">
                  <a:moveTo>
                    <a:pt x="6278" y="1"/>
                  </a:moveTo>
                  <a:cubicBezTo>
                    <a:pt x="5565" y="1"/>
                    <a:pt x="4620" y="126"/>
                    <a:pt x="3603" y="389"/>
                  </a:cubicBezTo>
                  <a:cubicBezTo>
                    <a:pt x="1568" y="922"/>
                    <a:pt x="0" y="1756"/>
                    <a:pt x="133" y="2257"/>
                  </a:cubicBezTo>
                  <a:cubicBezTo>
                    <a:pt x="200" y="2523"/>
                    <a:pt x="676" y="2657"/>
                    <a:pt x="1389" y="2657"/>
                  </a:cubicBezTo>
                  <a:cubicBezTo>
                    <a:pt x="2102" y="2657"/>
                    <a:pt x="3052" y="2523"/>
                    <a:pt x="4070" y="2257"/>
                  </a:cubicBezTo>
                  <a:cubicBezTo>
                    <a:pt x="6138" y="1756"/>
                    <a:pt x="7672" y="922"/>
                    <a:pt x="7572" y="389"/>
                  </a:cubicBezTo>
                  <a:cubicBezTo>
                    <a:pt x="7504" y="134"/>
                    <a:pt x="7015" y="1"/>
                    <a:pt x="6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52"/>
            <p:cNvSpPr/>
            <p:nvPr/>
          </p:nvSpPr>
          <p:spPr>
            <a:xfrm flipH="1">
              <a:off x="7336000" y="4423719"/>
              <a:ext cx="212109" cy="77475"/>
            </a:xfrm>
            <a:custGeom>
              <a:avLst/>
              <a:gdLst/>
              <a:ahLst/>
              <a:cxnLst/>
              <a:rect l="l" t="t" r="r" b="b"/>
              <a:pathLst>
                <a:path w="7674" h="2803" extrusionOk="0">
                  <a:moveTo>
                    <a:pt x="7406" y="1"/>
                  </a:moveTo>
                  <a:lnTo>
                    <a:pt x="1" y="1869"/>
                  </a:lnTo>
                  <a:lnTo>
                    <a:pt x="234" y="2803"/>
                  </a:lnTo>
                  <a:lnTo>
                    <a:pt x="7673" y="935"/>
                  </a:lnTo>
                  <a:lnTo>
                    <a:pt x="74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52"/>
            <p:cNvSpPr/>
            <p:nvPr/>
          </p:nvSpPr>
          <p:spPr>
            <a:xfrm flipH="1">
              <a:off x="7339703" y="4412995"/>
              <a:ext cx="212082" cy="73439"/>
            </a:xfrm>
            <a:custGeom>
              <a:avLst/>
              <a:gdLst/>
              <a:ahLst/>
              <a:cxnLst/>
              <a:rect l="l" t="t" r="r" b="b"/>
              <a:pathLst>
                <a:path w="7673" h="2657" extrusionOk="0">
                  <a:moveTo>
                    <a:pt x="6262" y="1"/>
                  </a:moveTo>
                  <a:cubicBezTo>
                    <a:pt x="5557" y="1"/>
                    <a:pt x="4621" y="126"/>
                    <a:pt x="3603" y="389"/>
                  </a:cubicBezTo>
                  <a:cubicBezTo>
                    <a:pt x="1568" y="922"/>
                    <a:pt x="1" y="1756"/>
                    <a:pt x="134" y="2257"/>
                  </a:cubicBezTo>
                  <a:cubicBezTo>
                    <a:pt x="201" y="2523"/>
                    <a:pt x="676" y="2657"/>
                    <a:pt x="1389" y="2657"/>
                  </a:cubicBezTo>
                  <a:cubicBezTo>
                    <a:pt x="2102" y="2657"/>
                    <a:pt x="3053" y="2523"/>
                    <a:pt x="4070" y="2257"/>
                  </a:cubicBezTo>
                  <a:cubicBezTo>
                    <a:pt x="6138" y="1723"/>
                    <a:pt x="7673" y="922"/>
                    <a:pt x="7539" y="389"/>
                  </a:cubicBezTo>
                  <a:cubicBezTo>
                    <a:pt x="7471" y="134"/>
                    <a:pt x="6990" y="1"/>
                    <a:pt x="62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52"/>
            <p:cNvSpPr/>
            <p:nvPr/>
          </p:nvSpPr>
          <p:spPr>
            <a:xfrm flipH="1">
              <a:off x="7356287" y="4419988"/>
              <a:ext cx="181678" cy="53539"/>
            </a:xfrm>
            <a:custGeom>
              <a:avLst/>
              <a:gdLst/>
              <a:ahLst/>
              <a:cxnLst/>
              <a:rect l="l" t="t" r="r" b="b"/>
              <a:pathLst>
                <a:path w="6573" h="1937" extrusionOk="0">
                  <a:moveTo>
                    <a:pt x="5734" y="0"/>
                  </a:moveTo>
                  <a:cubicBezTo>
                    <a:pt x="5103" y="0"/>
                    <a:pt x="4163" y="136"/>
                    <a:pt x="3136" y="402"/>
                  </a:cubicBezTo>
                  <a:cubicBezTo>
                    <a:pt x="1369" y="836"/>
                    <a:pt x="1" y="1503"/>
                    <a:pt x="101" y="1870"/>
                  </a:cubicBezTo>
                  <a:cubicBezTo>
                    <a:pt x="101" y="1870"/>
                    <a:pt x="134" y="1904"/>
                    <a:pt x="134" y="1937"/>
                  </a:cubicBezTo>
                  <a:cubicBezTo>
                    <a:pt x="301" y="1570"/>
                    <a:pt x="1602" y="1003"/>
                    <a:pt x="3203" y="569"/>
                  </a:cubicBezTo>
                  <a:cubicBezTo>
                    <a:pt x="4222" y="320"/>
                    <a:pt x="5151" y="187"/>
                    <a:pt x="5778" y="187"/>
                  </a:cubicBezTo>
                  <a:cubicBezTo>
                    <a:pt x="6157" y="187"/>
                    <a:pt x="6426" y="235"/>
                    <a:pt x="6539" y="336"/>
                  </a:cubicBezTo>
                  <a:cubicBezTo>
                    <a:pt x="6572" y="302"/>
                    <a:pt x="6572" y="269"/>
                    <a:pt x="6539" y="236"/>
                  </a:cubicBezTo>
                  <a:cubicBezTo>
                    <a:pt x="6510" y="78"/>
                    <a:pt x="6210" y="0"/>
                    <a:pt x="5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52"/>
            <p:cNvSpPr/>
            <p:nvPr/>
          </p:nvSpPr>
          <p:spPr>
            <a:xfrm flipH="1">
              <a:off x="7428208" y="4481350"/>
              <a:ext cx="212082" cy="54202"/>
            </a:xfrm>
            <a:custGeom>
              <a:avLst/>
              <a:gdLst/>
              <a:ahLst/>
              <a:cxnLst/>
              <a:rect l="l" t="t" r="r" b="b"/>
              <a:pathLst>
                <a:path w="7673" h="1961" extrusionOk="0">
                  <a:moveTo>
                    <a:pt x="3185" y="1"/>
                  </a:moveTo>
                  <a:cubicBezTo>
                    <a:pt x="1404" y="1"/>
                    <a:pt x="30" y="343"/>
                    <a:pt x="0" y="818"/>
                  </a:cubicBezTo>
                  <a:cubicBezTo>
                    <a:pt x="0" y="1351"/>
                    <a:pt x="1668" y="1852"/>
                    <a:pt x="3803" y="1952"/>
                  </a:cubicBezTo>
                  <a:cubicBezTo>
                    <a:pt x="3982" y="1957"/>
                    <a:pt x="4158" y="1960"/>
                    <a:pt x="4331" y="1960"/>
                  </a:cubicBezTo>
                  <a:cubicBezTo>
                    <a:pt x="6188" y="1960"/>
                    <a:pt x="7642" y="1639"/>
                    <a:pt x="7672" y="1151"/>
                  </a:cubicBezTo>
                  <a:cubicBezTo>
                    <a:pt x="7672" y="618"/>
                    <a:pt x="6005" y="84"/>
                    <a:pt x="3870" y="17"/>
                  </a:cubicBezTo>
                  <a:cubicBezTo>
                    <a:pt x="3636" y="6"/>
                    <a:pt x="3407" y="1"/>
                    <a:pt x="31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52"/>
            <p:cNvSpPr/>
            <p:nvPr/>
          </p:nvSpPr>
          <p:spPr>
            <a:xfrm flipH="1">
              <a:off x="7427296" y="4477203"/>
              <a:ext cx="212994" cy="35048"/>
            </a:xfrm>
            <a:custGeom>
              <a:avLst/>
              <a:gdLst/>
              <a:ahLst/>
              <a:cxnLst/>
              <a:rect l="l" t="t" r="r" b="b"/>
              <a:pathLst>
                <a:path w="7706" h="1268" extrusionOk="0">
                  <a:moveTo>
                    <a:pt x="34" y="0"/>
                  </a:moveTo>
                  <a:lnTo>
                    <a:pt x="0" y="968"/>
                  </a:lnTo>
                  <a:lnTo>
                    <a:pt x="7672" y="1268"/>
                  </a:lnTo>
                  <a:lnTo>
                    <a:pt x="7706" y="301"/>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52"/>
            <p:cNvSpPr/>
            <p:nvPr/>
          </p:nvSpPr>
          <p:spPr>
            <a:xfrm flipH="1">
              <a:off x="7426356" y="4454621"/>
              <a:ext cx="213021" cy="54396"/>
            </a:xfrm>
            <a:custGeom>
              <a:avLst/>
              <a:gdLst/>
              <a:ahLst/>
              <a:cxnLst/>
              <a:rect l="l" t="t" r="r" b="b"/>
              <a:pathLst>
                <a:path w="7707" h="1968" extrusionOk="0">
                  <a:moveTo>
                    <a:pt x="3208" y="0"/>
                  </a:moveTo>
                  <a:cubicBezTo>
                    <a:pt x="1404" y="0"/>
                    <a:pt x="34" y="343"/>
                    <a:pt x="34" y="817"/>
                  </a:cubicBezTo>
                  <a:cubicBezTo>
                    <a:pt x="1" y="1351"/>
                    <a:pt x="1702" y="1851"/>
                    <a:pt x="3803" y="1951"/>
                  </a:cubicBezTo>
                  <a:cubicBezTo>
                    <a:pt x="4041" y="1963"/>
                    <a:pt x="4272" y="1968"/>
                    <a:pt x="4497" y="1968"/>
                  </a:cubicBezTo>
                  <a:cubicBezTo>
                    <a:pt x="6296" y="1968"/>
                    <a:pt x="7643" y="1625"/>
                    <a:pt x="7673" y="1151"/>
                  </a:cubicBezTo>
                  <a:cubicBezTo>
                    <a:pt x="7706" y="584"/>
                    <a:pt x="6005" y="83"/>
                    <a:pt x="3903" y="17"/>
                  </a:cubicBezTo>
                  <a:cubicBezTo>
                    <a:pt x="3666" y="6"/>
                    <a:pt x="3434" y="0"/>
                    <a:pt x="3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52"/>
            <p:cNvSpPr/>
            <p:nvPr/>
          </p:nvSpPr>
          <p:spPr>
            <a:xfrm flipH="1">
              <a:off x="7440204" y="4462084"/>
              <a:ext cx="185354" cy="25291"/>
            </a:xfrm>
            <a:custGeom>
              <a:avLst/>
              <a:gdLst/>
              <a:ahLst/>
              <a:cxnLst/>
              <a:rect l="l" t="t" r="r" b="b"/>
              <a:pathLst>
                <a:path w="6706" h="915" extrusionOk="0">
                  <a:moveTo>
                    <a:pt x="2706" y="1"/>
                  </a:moveTo>
                  <a:cubicBezTo>
                    <a:pt x="1175" y="1"/>
                    <a:pt x="30" y="194"/>
                    <a:pt x="1" y="514"/>
                  </a:cubicBezTo>
                  <a:cubicBezTo>
                    <a:pt x="1" y="547"/>
                    <a:pt x="34" y="581"/>
                    <a:pt x="34" y="614"/>
                  </a:cubicBezTo>
                  <a:cubicBezTo>
                    <a:pt x="254" y="367"/>
                    <a:pt x="1241" y="188"/>
                    <a:pt x="2514" y="188"/>
                  </a:cubicBezTo>
                  <a:cubicBezTo>
                    <a:pt x="2788" y="188"/>
                    <a:pt x="3075" y="196"/>
                    <a:pt x="3370" y="214"/>
                  </a:cubicBezTo>
                  <a:cubicBezTo>
                    <a:pt x="5038" y="280"/>
                    <a:pt x="6439" y="581"/>
                    <a:pt x="6672" y="914"/>
                  </a:cubicBezTo>
                  <a:cubicBezTo>
                    <a:pt x="6672" y="881"/>
                    <a:pt x="6706" y="848"/>
                    <a:pt x="6706" y="814"/>
                  </a:cubicBezTo>
                  <a:cubicBezTo>
                    <a:pt x="6706" y="447"/>
                    <a:pt x="5238" y="80"/>
                    <a:pt x="3403" y="14"/>
                  </a:cubicBezTo>
                  <a:cubicBezTo>
                    <a:pt x="3164" y="5"/>
                    <a:pt x="2931" y="1"/>
                    <a:pt x="27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52"/>
            <p:cNvSpPr/>
            <p:nvPr/>
          </p:nvSpPr>
          <p:spPr>
            <a:xfrm flipH="1">
              <a:off x="6329171" y="4479498"/>
              <a:ext cx="219462" cy="55335"/>
            </a:xfrm>
            <a:custGeom>
              <a:avLst/>
              <a:gdLst/>
              <a:ahLst/>
              <a:cxnLst/>
              <a:rect l="l" t="t" r="r" b="b"/>
              <a:pathLst>
                <a:path w="7940" h="2002" extrusionOk="0">
                  <a:moveTo>
                    <a:pt x="3300" y="1"/>
                  </a:moveTo>
                  <a:cubicBezTo>
                    <a:pt x="1465" y="1"/>
                    <a:pt x="63" y="347"/>
                    <a:pt x="33" y="851"/>
                  </a:cubicBezTo>
                  <a:cubicBezTo>
                    <a:pt x="0" y="1385"/>
                    <a:pt x="1768" y="1919"/>
                    <a:pt x="3936" y="1985"/>
                  </a:cubicBezTo>
                  <a:cubicBezTo>
                    <a:pt x="4176" y="1997"/>
                    <a:pt x="4411" y="2002"/>
                    <a:pt x="4639" y="2002"/>
                  </a:cubicBezTo>
                  <a:cubicBezTo>
                    <a:pt x="6474" y="2002"/>
                    <a:pt x="7876" y="1656"/>
                    <a:pt x="7906" y="1152"/>
                  </a:cubicBezTo>
                  <a:cubicBezTo>
                    <a:pt x="7939" y="618"/>
                    <a:pt x="6205" y="84"/>
                    <a:pt x="4003" y="17"/>
                  </a:cubicBezTo>
                  <a:cubicBezTo>
                    <a:pt x="3763" y="6"/>
                    <a:pt x="3528" y="1"/>
                    <a:pt x="33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52"/>
            <p:cNvSpPr/>
            <p:nvPr/>
          </p:nvSpPr>
          <p:spPr>
            <a:xfrm flipH="1">
              <a:off x="6329171" y="4474439"/>
              <a:ext cx="218549" cy="36899"/>
            </a:xfrm>
            <a:custGeom>
              <a:avLst/>
              <a:gdLst/>
              <a:ahLst/>
              <a:cxnLst/>
              <a:rect l="l" t="t" r="r" b="b"/>
              <a:pathLst>
                <a:path w="7907" h="1335" extrusionOk="0">
                  <a:moveTo>
                    <a:pt x="34" y="0"/>
                  </a:moveTo>
                  <a:lnTo>
                    <a:pt x="0" y="1001"/>
                  </a:lnTo>
                  <a:lnTo>
                    <a:pt x="7873" y="1335"/>
                  </a:lnTo>
                  <a:lnTo>
                    <a:pt x="7906" y="334"/>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52"/>
            <p:cNvSpPr/>
            <p:nvPr/>
          </p:nvSpPr>
          <p:spPr>
            <a:xfrm flipH="1">
              <a:off x="6328259" y="4451857"/>
              <a:ext cx="218549" cy="55999"/>
            </a:xfrm>
            <a:custGeom>
              <a:avLst/>
              <a:gdLst/>
              <a:ahLst/>
              <a:cxnLst/>
              <a:rect l="l" t="t" r="r" b="b"/>
              <a:pathLst>
                <a:path w="7907" h="2026" extrusionOk="0">
                  <a:moveTo>
                    <a:pt x="3291" y="0"/>
                  </a:moveTo>
                  <a:cubicBezTo>
                    <a:pt x="1433" y="0"/>
                    <a:pt x="34" y="346"/>
                    <a:pt x="34" y="851"/>
                  </a:cubicBezTo>
                  <a:cubicBezTo>
                    <a:pt x="1" y="1384"/>
                    <a:pt x="1735" y="1918"/>
                    <a:pt x="3904" y="2018"/>
                  </a:cubicBezTo>
                  <a:cubicBezTo>
                    <a:pt x="4075" y="2023"/>
                    <a:pt x="4243" y="2026"/>
                    <a:pt x="4409" y="2026"/>
                  </a:cubicBezTo>
                  <a:cubicBezTo>
                    <a:pt x="6345" y="2026"/>
                    <a:pt x="7873" y="1676"/>
                    <a:pt x="7873" y="1184"/>
                  </a:cubicBezTo>
                  <a:cubicBezTo>
                    <a:pt x="7906" y="617"/>
                    <a:pt x="6172" y="117"/>
                    <a:pt x="4004" y="17"/>
                  </a:cubicBezTo>
                  <a:cubicBezTo>
                    <a:pt x="3760" y="6"/>
                    <a:pt x="3522" y="0"/>
                    <a:pt x="3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52"/>
            <p:cNvSpPr/>
            <p:nvPr/>
          </p:nvSpPr>
          <p:spPr>
            <a:xfrm flipH="1">
              <a:off x="6343019" y="4459099"/>
              <a:ext cx="189030" cy="26424"/>
            </a:xfrm>
            <a:custGeom>
              <a:avLst/>
              <a:gdLst/>
              <a:ahLst/>
              <a:cxnLst/>
              <a:rect l="l" t="t" r="r" b="b"/>
              <a:pathLst>
                <a:path w="6839" h="956" extrusionOk="0">
                  <a:moveTo>
                    <a:pt x="2642" y="0"/>
                  </a:moveTo>
                  <a:cubicBezTo>
                    <a:pt x="1125" y="0"/>
                    <a:pt x="1" y="241"/>
                    <a:pt x="1" y="555"/>
                  </a:cubicBezTo>
                  <a:cubicBezTo>
                    <a:pt x="1" y="589"/>
                    <a:pt x="1" y="622"/>
                    <a:pt x="1" y="655"/>
                  </a:cubicBezTo>
                  <a:cubicBezTo>
                    <a:pt x="228" y="370"/>
                    <a:pt x="1308" y="207"/>
                    <a:pt x="2699" y="207"/>
                  </a:cubicBezTo>
                  <a:cubicBezTo>
                    <a:pt x="2937" y="207"/>
                    <a:pt x="3183" y="212"/>
                    <a:pt x="3436" y="222"/>
                  </a:cubicBezTo>
                  <a:cubicBezTo>
                    <a:pt x="5171" y="288"/>
                    <a:pt x="6572" y="589"/>
                    <a:pt x="6805" y="956"/>
                  </a:cubicBezTo>
                  <a:cubicBezTo>
                    <a:pt x="6839" y="922"/>
                    <a:pt x="6839" y="889"/>
                    <a:pt x="6839" y="855"/>
                  </a:cubicBezTo>
                  <a:cubicBezTo>
                    <a:pt x="6839" y="489"/>
                    <a:pt x="5338" y="122"/>
                    <a:pt x="3436" y="22"/>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52"/>
            <p:cNvSpPr/>
            <p:nvPr/>
          </p:nvSpPr>
          <p:spPr>
            <a:xfrm flipH="1">
              <a:off x="6343019" y="4459099"/>
              <a:ext cx="189030" cy="26424"/>
            </a:xfrm>
            <a:custGeom>
              <a:avLst/>
              <a:gdLst/>
              <a:ahLst/>
              <a:cxnLst/>
              <a:rect l="l" t="t" r="r" b="b"/>
              <a:pathLst>
                <a:path w="6839" h="956" extrusionOk="0">
                  <a:moveTo>
                    <a:pt x="2642" y="0"/>
                  </a:moveTo>
                  <a:cubicBezTo>
                    <a:pt x="1125" y="0"/>
                    <a:pt x="1" y="241"/>
                    <a:pt x="1" y="555"/>
                  </a:cubicBezTo>
                  <a:cubicBezTo>
                    <a:pt x="1" y="589"/>
                    <a:pt x="1" y="622"/>
                    <a:pt x="1" y="655"/>
                  </a:cubicBezTo>
                  <a:cubicBezTo>
                    <a:pt x="228" y="370"/>
                    <a:pt x="1308" y="207"/>
                    <a:pt x="2699" y="207"/>
                  </a:cubicBezTo>
                  <a:cubicBezTo>
                    <a:pt x="2937" y="207"/>
                    <a:pt x="3183" y="212"/>
                    <a:pt x="3436" y="222"/>
                  </a:cubicBezTo>
                  <a:cubicBezTo>
                    <a:pt x="5171" y="288"/>
                    <a:pt x="6572" y="589"/>
                    <a:pt x="6805" y="956"/>
                  </a:cubicBezTo>
                  <a:cubicBezTo>
                    <a:pt x="6839" y="922"/>
                    <a:pt x="6839" y="889"/>
                    <a:pt x="6839" y="855"/>
                  </a:cubicBezTo>
                  <a:cubicBezTo>
                    <a:pt x="6839" y="489"/>
                    <a:pt x="5338" y="122"/>
                    <a:pt x="3436" y="22"/>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52"/>
            <p:cNvSpPr/>
            <p:nvPr/>
          </p:nvSpPr>
          <p:spPr>
            <a:xfrm flipH="1">
              <a:off x="6343931" y="4464821"/>
              <a:ext cx="188118" cy="33085"/>
            </a:xfrm>
            <a:custGeom>
              <a:avLst/>
              <a:gdLst/>
              <a:ahLst/>
              <a:cxnLst/>
              <a:rect l="l" t="t" r="r" b="b"/>
              <a:pathLst>
                <a:path w="6806" h="1197" extrusionOk="0">
                  <a:moveTo>
                    <a:pt x="2699" y="0"/>
                  </a:moveTo>
                  <a:cubicBezTo>
                    <a:pt x="1308" y="0"/>
                    <a:pt x="228" y="163"/>
                    <a:pt x="1" y="448"/>
                  </a:cubicBezTo>
                  <a:cubicBezTo>
                    <a:pt x="267" y="782"/>
                    <a:pt x="1668" y="1115"/>
                    <a:pt x="3403" y="1182"/>
                  </a:cubicBezTo>
                  <a:cubicBezTo>
                    <a:pt x="3651" y="1192"/>
                    <a:pt x="3894" y="1197"/>
                    <a:pt x="4128" y="1197"/>
                  </a:cubicBezTo>
                  <a:cubicBezTo>
                    <a:pt x="5498" y="1197"/>
                    <a:pt x="6577" y="1033"/>
                    <a:pt x="6805" y="749"/>
                  </a:cubicBezTo>
                  <a:cubicBezTo>
                    <a:pt x="6572" y="382"/>
                    <a:pt x="5171" y="81"/>
                    <a:pt x="3436" y="15"/>
                  </a:cubicBezTo>
                  <a:cubicBezTo>
                    <a:pt x="3183" y="5"/>
                    <a:pt x="2937" y="0"/>
                    <a:pt x="26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52"/>
            <p:cNvSpPr/>
            <p:nvPr/>
          </p:nvSpPr>
          <p:spPr>
            <a:xfrm flipH="1">
              <a:off x="6352224" y="4437125"/>
              <a:ext cx="218549" cy="56220"/>
            </a:xfrm>
            <a:custGeom>
              <a:avLst/>
              <a:gdLst/>
              <a:ahLst/>
              <a:cxnLst/>
              <a:rect l="l" t="t" r="r" b="b"/>
              <a:pathLst>
                <a:path w="7907" h="2034" extrusionOk="0">
                  <a:moveTo>
                    <a:pt x="3341" y="1"/>
                  </a:moveTo>
                  <a:cubicBezTo>
                    <a:pt x="1480" y="1"/>
                    <a:pt x="30" y="372"/>
                    <a:pt x="1" y="850"/>
                  </a:cubicBezTo>
                  <a:cubicBezTo>
                    <a:pt x="1" y="1417"/>
                    <a:pt x="1735" y="1917"/>
                    <a:pt x="3903" y="2017"/>
                  </a:cubicBezTo>
                  <a:cubicBezTo>
                    <a:pt x="4143" y="2028"/>
                    <a:pt x="4379" y="2034"/>
                    <a:pt x="4608" y="2034"/>
                  </a:cubicBezTo>
                  <a:cubicBezTo>
                    <a:pt x="6448" y="2034"/>
                    <a:pt x="7873" y="1688"/>
                    <a:pt x="7873" y="1183"/>
                  </a:cubicBezTo>
                  <a:cubicBezTo>
                    <a:pt x="7906" y="650"/>
                    <a:pt x="6172" y="116"/>
                    <a:pt x="4003" y="16"/>
                  </a:cubicBezTo>
                  <a:cubicBezTo>
                    <a:pt x="3778" y="6"/>
                    <a:pt x="3557" y="1"/>
                    <a:pt x="3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52"/>
            <p:cNvSpPr/>
            <p:nvPr/>
          </p:nvSpPr>
          <p:spPr>
            <a:xfrm flipH="1">
              <a:off x="6351311" y="4432951"/>
              <a:ext cx="219462" cy="36899"/>
            </a:xfrm>
            <a:custGeom>
              <a:avLst/>
              <a:gdLst/>
              <a:ahLst/>
              <a:cxnLst/>
              <a:rect l="l" t="t" r="r" b="b"/>
              <a:pathLst>
                <a:path w="7940" h="1335" extrusionOk="0">
                  <a:moveTo>
                    <a:pt x="67" y="0"/>
                  </a:moveTo>
                  <a:lnTo>
                    <a:pt x="1" y="1001"/>
                  </a:lnTo>
                  <a:lnTo>
                    <a:pt x="7873" y="1334"/>
                  </a:lnTo>
                  <a:lnTo>
                    <a:pt x="7940" y="3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52"/>
            <p:cNvSpPr/>
            <p:nvPr/>
          </p:nvSpPr>
          <p:spPr>
            <a:xfrm flipH="1">
              <a:off x="6351311" y="4409678"/>
              <a:ext cx="218549" cy="56026"/>
            </a:xfrm>
            <a:custGeom>
              <a:avLst/>
              <a:gdLst/>
              <a:ahLst/>
              <a:cxnLst/>
              <a:rect l="l" t="t" r="r" b="b"/>
              <a:pathLst>
                <a:path w="7907" h="2027" extrusionOk="0">
                  <a:moveTo>
                    <a:pt x="3499" y="0"/>
                  </a:moveTo>
                  <a:cubicBezTo>
                    <a:pt x="1563" y="0"/>
                    <a:pt x="34" y="351"/>
                    <a:pt x="34" y="842"/>
                  </a:cubicBezTo>
                  <a:cubicBezTo>
                    <a:pt x="1" y="1409"/>
                    <a:pt x="1735" y="1943"/>
                    <a:pt x="3904" y="2010"/>
                  </a:cubicBezTo>
                  <a:cubicBezTo>
                    <a:pt x="4144" y="2021"/>
                    <a:pt x="4379" y="2026"/>
                    <a:pt x="4608" y="2026"/>
                  </a:cubicBezTo>
                  <a:cubicBezTo>
                    <a:pt x="6449" y="2026"/>
                    <a:pt x="7877" y="1680"/>
                    <a:pt x="7907" y="1176"/>
                  </a:cubicBezTo>
                  <a:cubicBezTo>
                    <a:pt x="7907" y="642"/>
                    <a:pt x="6172" y="108"/>
                    <a:pt x="4004" y="8"/>
                  </a:cubicBezTo>
                  <a:cubicBezTo>
                    <a:pt x="3833" y="3"/>
                    <a:pt x="3664" y="0"/>
                    <a:pt x="3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52"/>
            <p:cNvSpPr/>
            <p:nvPr/>
          </p:nvSpPr>
          <p:spPr>
            <a:xfrm flipH="1">
              <a:off x="6365131" y="4417611"/>
              <a:ext cx="189970" cy="26424"/>
            </a:xfrm>
            <a:custGeom>
              <a:avLst/>
              <a:gdLst/>
              <a:ahLst/>
              <a:cxnLst/>
              <a:rect l="l" t="t" r="r" b="b"/>
              <a:pathLst>
                <a:path w="6873" h="956" extrusionOk="0">
                  <a:moveTo>
                    <a:pt x="2652" y="0"/>
                  </a:moveTo>
                  <a:cubicBezTo>
                    <a:pt x="1150" y="0"/>
                    <a:pt x="1" y="241"/>
                    <a:pt x="1" y="555"/>
                  </a:cubicBezTo>
                  <a:cubicBezTo>
                    <a:pt x="1" y="589"/>
                    <a:pt x="1" y="622"/>
                    <a:pt x="34" y="655"/>
                  </a:cubicBezTo>
                  <a:cubicBezTo>
                    <a:pt x="262" y="370"/>
                    <a:pt x="1342" y="207"/>
                    <a:pt x="2712" y="207"/>
                  </a:cubicBezTo>
                  <a:cubicBezTo>
                    <a:pt x="2946" y="207"/>
                    <a:pt x="3188" y="212"/>
                    <a:pt x="3436" y="222"/>
                  </a:cubicBezTo>
                  <a:cubicBezTo>
                    <a:pt x="5171" y="288"/>
                    <a:pt x="6572" y="589"/>
                    <a:pt x="6805" y="955"/>
                  </a:cubicBezTo>
                  <a:cubicBezTo>
                    <a:pt x="6839" y="922"/>
                    <a:pt x="6872" y="889"/>
                    <a:pt x="6872" y="855"/>
                  </a:cubicBezTo>
                  <a:cubicBezTo>
                    <a:pt x="6872" y="488"/>
                    <a:pt x="5338" y="88"/>
                    <a:pt x="3436" y="21"/>
                  </a:cubicBezTo>
                  <a:cubicBezTo>
                    <a:pt x="3168" y="7"/>
                    <a:pt x="2905" y="0"/>
                    <a:pt x="26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52"/>
            <p:cNvSpPr/>
            <p:nvPr/>
          </p:nvSpPr>
          <p:spPr>
            <a:xfrm flipH="1">
              <a:off x="6302443" y="4402519"/>
              <a:ext cx="219462" cy="36899"/>
            </a:xfrm>
            <a:custGeom>
              <a:avLst/>
              <a:gdLst/>
              <a:ahLst/>
              <a:cxnLst/>
              <a:rect l="l" t="t" r="r" b="b"/>
              <a:pathLst>
                <a:path w="7940" h="1335" extrusionOk="0">
                  <a:moveTo>
                    <a:pt x="67" y="0"/>
                  </a:moveTo>
                  <a:lnTo>
                    <a:pt x="0" y="1001"/>
                  </a:lnTo>
                  <a:lnTo>
                    <a:pt x="7873" y="1335"/>
                  </a:lnTo>
                  <a:lnTo>
                    <a:pt x="7939" y="3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52"/>
            <p:cNvSpPr/>
            <p:nvPr/>
          </p:nvSpPr>
          <p:spPr>
            <a:xfrm flipH="1">
              <a:off x="6301531" y="4379052"/>
              <a:ext cx="219462" cy="56220"/>
            </a:xfrm>
            <a:custGeom>
              <a:avLst/>
              <a:gdLst/>
              <a:ahLst/>
              <a:cxnLst/>
              <a:rect l="l" t="t" r="r" b="b"/>
              <a:pathLst>
                <a:path w="7940" h="2034" extrusionOk="0">
                  <a:moveTo>
                    <a:pt x="3342" y="0"/>
                  </a:moveTo>
                  <a:cubicBezTo>
                    <a:pt x="1487" y="0"/>
                    <a:pt x="64" y="371"/>
                    <a:pt x="34" y="849"/>
                  </a:cubicBezTo>
                  <a:cubicBezTo>
                    <a:pt x="1" y="1383"/>
                    <a:pt x="1735" y="1917"/>
                    <a:pt x="3904" y="2017"/>
                  </a:cubicBezTo>
                  <a:cubicBezTo>
                    <a:pt x="4147" y="2028"/>
                    <a:pt x="4385" y="2033"/>
                    <a:pt x="4617" y="2033"/>
                  </a:cubicBezTo>
                  <a:cubicBezTo>
                    <a:pt x="6475" y="2033"/>
                    <a:pt x="7877" y="1687"/>
                    <a:pt x="7906" y="1183"/>
                  </a:cubicBezTo>
                  <a:cubicBezTo>
                    <a:pt x="7940" y="616"/>
                    <a:pt x="6172" y="115"/>
                    <a:pt x="4004" y="15"/>
                  </a:cubicBezTo>
                  <a:cubicBezTo>
                    <a:pt x="3778" y="5"/>
                    <a:pt x="3557" y="0"/>
                    <a:pt x="334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52"/>
            <p:cNvSpPr/>
            <p:nvPr/>
          </p:nvSpPr>
          <p:spPr>
            <a:xfrm flipH="1">
              <a:off x="6301531" y="4379052"/>
              <a:ext cx="219462" cy="56220"/>
            </a:xfrm>
            <a:custGeom>
              <a:avLst/>
              <a:gdLst/>
              <a:ahLst/>
              <a:cxnLst/>
              <a:rect l="l" t="t" r="r" b="b"/>
              <a:pathLst>
                <a:path w="7940" h="2034" extrusionOk="0">
                  <a:moveTo>
                    <a:pt x="3342" y="0"/>
                  </a:moveTo>
                  <a:cubicBezTo>
                    <a:pt x="1487" y="0"/>
                    <a:pt x="64" y="371"/>
                    <a:pt x="34" y="849"/>
                  </a:cubicBezTo>
                  <a:cubicBezTo>
                    <a:pt x="1" y="1383"/>
                    <a:pt x="1735" y="1917"/>
                    <a:pt x="3904" y="2017"/>
                  </a:cubicBezTo>
                  <a:cubicBezTo>
                    <a:pt x="4147" y="2028"/>
                    <a:pt x="4385" y="2033"/>
                    <a:pt x="4617" y="2033"/>
                  </a:cubicBezTo>
                  <a:cubicBezTo>
                    <a:pt x="6475" y="2033"/>
                    <a:pt x="7877" y="1687"/>
                    <a:pt x="7906" y="1183"/>
                  </a:cubicBezTo>
                  <a:cubicBezTo>
                    <a:pt x="7940" y="616"/>
                    <a:pt x="6172" y="115"/>
                    <a:pt x="4004" y="15"/>
                  </a:cubicBezTo>
                  <a:cubicBezTo>
                    <a:pt x="3778" y="5"/>
                    <a:pt x="3557" y="0"/>
                    <a:pt x="33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52"/>
            <p:cNvSpPr/>
            <p:nvPr/>
          </p:nvSpPr>
          <p:spPr>
            <a:xfrm flipH="1">
              <a:off x="6317203" y="4386515"/>
              <a:ext cx="189030" cy="26175"/>
            </a:xfrm>
            <a:custGeom>
              <a:avLst/>
              <a:gdLst/>
              <a:ahLst/>
              <a:cxnLst/>
              <a:rect l="l" t="t" r="r" b="b"/>
              <a:pathLst>
                <a:path w="6839" h="947" extrusionOk="0">
                  <a:moveTo>
                    <a:pt x="2798" y="1"/>
                  </a:moveTo>
                  <a:cubicBezTo>
                    <a:pt x="1203" y="1"/>
                    <a:pt x="1" y="221"/>
                    <a:pt x="1" y="546"/>
                  </a:cubicBezTo>
                  <a:cubicBezTo>
                    <a:pt x="1" y="579"/>
                    <a:pt x="1" y="613"/>
                    <a:pt x="34" y="646"/>
                  </a:cubicBezTo>
                  <a:cubicBezTo>
                    <a:pt x="237" y="385"/>
                    <a:pt x="1348" y="200"/>
                    <a:pt x="2776" y="200"/>
                  </a:cubicBezTo>
                  <a:cubicBezTo>
                    <a:pt x="2989" y="200"/>
                    <a:pt x="3210" y="204"/>
                    <a:pt x="3436" y="212"/>
                  </a:cubicBezTo>
                  <a:cubicBezTo>
                    <a:pt x="5138" y="279"/>
                    <a:pt x="6572" y="613"/>
                    <a:pt x="6805" y="946"/>
                  </a:cubicBezTo>
                  <a:cubicBezTo>
                    <a:pt x="6839" y="913"/>
                    <a:pt x="6839" y="880"/>
                    <a:pt x="6839" y="846"/>
                  </a:cubicBezTo>
                  <a:cubicBezTo>
                    <a:pt x="6839" y="479"/>
                    <a:pt x="5338" y="112"/>
                    <a:pt x="3436" y="12"/>
                  </a:cubicBezTo>
                  <a:cubicBezTo>
                    <a:pt x="3218" y="5"/>
                    <a:pt x="3005" y="1"/>
                    <a:pt x="279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52"/>
            <p:cNvSpPr/>
            <p:nvPr/>
          </p:nvSpPr>
          <p:spPr>
            <a:xfrm flipH="1">
              <a:off x="6317203" y="4386515"/>
              <a:ext cx="189030" cy="26175"/>
            </a:xfrm>
            <a:custGeom>
              <a:avLst/>
              <a:gdLst/>
              <a:ahLst/>
              <a:cxnLst/>
              <a:rect l="l" t="t" r="r" b="b"/>
              <a:pathLst>
                <a:path w="6839" h="947" extrusionOk="0">
                  <a:moveTo>
                    <a:pt x="2798" y="1"/>
                  </a:moveTo>
                  <a:cubicBezTo>
                    <a:pt x="1203" y="1"/>
                    <a:pt x="1" y="221"/>
                    <a:pt x="1" y="546"/>
                  </a:cubicBezTo>
                  <a:cubicBezTo>
                    <a:pt x="1" y="579"/>
                    <a:pt x="1" y="613"/>
                    <a:pt x="34" y="646"/>
                  </a:cubicBezTo>
                  <a:cubicBezTo>
                    <a:pt x="237" y="385"/>
                    <a:pt x="1348" y="200"/>
                    <a:pt x="2776" y="200"/>
                  </a:cubicBezTo>
                  <a:cubicBezTo>
                    <a:pt x="2989" y="200"/>
                    <a:pt x="3210" y="204"/>
                    <a:pt x="3436" y="212"/>
                  </a:cubicBezTo>
                  <a:cubicBezTo>
                    <a:pt x="5138" y="279"/>
                    <a:pt x="6572" y="613"/>
                    <a:pt x="6805" y="946"/>
                  </a:cubicBezTo>
                  <a:cubicBezTo>
                    <a:pt x="6839" y="913"/>
                    <a:pt x="6839" y="880"/>
                    <a:pt x="6839" y="846"/>
                  </a:cubicBezTo>
                  <a:cubicBezTo>
                    <a:pt x="6839" y="479"/>
                    <a:pt x="5338" y="112"/>
                    <a:pt x="3436" y="12"/>
                  </a:cubicBezTo>
                  <a:cubicBezTo>
                    <a:pt x="3218" y="5"/>
                    <a:pt x="3005" y="1"/>
                    <a:pt x="279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52"/>
            <p:cNvSpPr/>
            <p:nvPr/>
          </p:nvSpPr>
          <p:spPr>
            <a:xfrm flipH="1">
              <a:off x="6318115" y="4392016"/>
              <a:ext cx="187206" cy="33361"/>
            </a:xfrm>
            <a:custGeom>
              <a:avLst/>
              <a:gdLst/>
              <a:ahLst/>
              <a:cxnLst/>
              <a:rect l="l" t="t" r="r" b="b"/>
              <a:pathLst>
                <a:path w="6773" h="1207" extrusionOk="0">
                  <a:moveTo>
                    <a:pt x="2759" y="1"/>
                  </a:moveTo>
                  <a:cubicBezTo>
                    <a:pt x="1351" y="1"/>
                    <a:pt x="233" y="190"/>
                    <a:pt x="1" y="480"/>
                  </a:cubicBezTo>
                  <a:cubicBezTo>
                    <a:pt x="234" y="814"/>
                    <a:pt x="1669" y="1114"/>
                    <a:pt x="3370" y="1181"/>
                  </a:cubicBezTo>
                  <a:cubicBezTo>
                    <a:pt x="3668" y="1198"/>
                    <a:pt x="3959" y="1207"/>
                    <a:pt x="4237" y="1207"/>
                  </a:cubicBezTo>
                  <a:cubicBezTo>
                    <a:pt x="5548" y="1207"/>
                    <a:pt x="6580" y="1022"/>
                    <a:pt x="6772" y="747"/>
                  </a:cubicBezTo>
                  <a:cubicBezTo>
                    <a:pt x="6572" y="414"/>
                    <a:pt x="5138" y="113"/>
                    <a:pt x="3403" y="13"/>
                  </a:cubicBezTo>
                  <a:cubicBezTo>
                    <a:pt x="3184" y="5"/>
                    <a:pt x="2968" y="1"/>
                    <a:pt x="27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52"/>
            <p:cNvSpPr/>
            <p:nvPr/>
          </p:nvSpPr>
          <p:spPr>
            <a:xfrm flipH="1">
              <a:off x="6302443" y="4365177"/>
              <a:ext cx="219462" cy="56026"/>
            </a:xfrm>
            <a:custGeom>
              <a:avLst/>
              <a:gdLst/>
              <a:ahLst/>
              <a:cxnLst/>
              <a:rect l="l" t="t" r="r" b="b"/>
              <a:pathLst>
                <a:path w="7940" h="2027" extrusionOk="0">
                  <a:moveTo>
                    <a:pt x="3300" y="1"/>
                  </a:moveTo>
                  <a:cubicBezTo>
                    <a:pt x="1465" y="1"/>
                    <a:pt x="64" y="347"/>
                    <a:pt x="34" y="851"/>
                  </a:cubicBezTo>
                  <a:cubicBezTo>
                    <a:pt x="0" y="1385"/>
                    <a:pt x="1768" y="1918"/>
                    <a:pt x="3937" y="2019"/>
                  </a:cubicBezTo>
                  <a:cubicBezTo>
                    <a:pt x="4108" y="2024"/>
                    <a:pt x="4276" y="2026"/>
                    <a:pt x="4441" y="2026"/>
                  </a:cubicBezTo>
                  <a:cubicBezTo>
                    <a:pt x="6373" y="2026"/>
                    <a:pt x="7875" y="1676"/>
                    <a:pt x="7906" y="1185"/>
                  </a:cubicBezTo>
                  <a:cubicBezTo>
                    <a:pt x="7939" y="617"/>
                    <a:pt x="6205" y="84"/>
                    <a:pt x="4003" y="17"/>
                  </a:cubicBezTo>
                  <a:cubicBezTo>
                    <a:pt x="3763" y="6"/>
                    <a:pt x="3528" y="1"/>
                    <a:pt x="33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52"/>
            <p:cNvSpPr/>
            <p:nvPr/>
          </p:nvSpPr>
          <p:spPr>
            <a:xfrm flipH="1">
              <a:off x="6301531" y="4337509"/>
              <a:ext cx="218522" cy="56026"/>
            </a:xfrm>
            <a:custGeom>
              <a:avLst/>
              <a:gdLst/>
              <a:ahLst/>
              <a:cxnLst/>
              <a:rect l="l" t="t" r="r" b="b"/>
              <a:pathLst>
                <a:path w="7906" h="2027" extrusionOk="0">
                  <a:moveTo>
                    <a:pt x="3299" y="1"/>
                  </a:moveTo>
                  <a:cubicBezTo>
                    <a:pt x="1458" y="1"/>
                    <a:pt x="34" y="347"/>
                    <a:pt x="34" y="851"/>
                  </a:cubicBezTo>
                  <a:cubicBezTo>
                    <a:pt x="0" y="1385"/>
                    <a:pt x="1735" y="1919"/>
                    <a:pt x="3903" y="2019"/>
                  </a:cubicBezTo>
                  <a:cubicBezTo>
                    <a:pt x="4074" y="2024"/>
                    <a:pt x="4243" y="2027"/>
                    <a:pt x="4408" y="2027"/>
                  </a:cubicBezTo>
                  <a:cubicBezTo>
                    <a:pt x="6344" y="2027"/>
                    <a:pt x="7872" y="1676"/>
                    <a:pt x="7872" y="1185"/>
                  </a:cubicBezTo>
                  <a:cubicBezTo>
                    <a:pt x="7906" y="618"/>
                    <a:pt x="6171" y="117"/>
                    <a:pt x="4003" y="17"/>
                  </a:cubicBezTo>
                  <a:cubicBezTo>
                    <a:pt x="3763" y="6"/>
                    <a:pt x="3528" y="1"/>
                    <a:pt x="32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52"/>
            <p:cNvSpPr/>
            <p:nvPr/>
          </p:nvSpPr>
          <p:spPr>
            <a:xfrm flipH="1">
              <a:off x="6316263" y="4344778"/>
              <a:ext cx="189058" cy="26424"/>
            </a:xfrm>
            <a:custGeom>
              <a:avLst/>
              <a:gdLst/>
              <a:ahLst/>
              <a:cxnLst/>
              <a:rect l="l" t="t" r="r" b="b"/>
              <a:pathLst>
                <a:path w="6840" h="956" extrusionOk="0">
                  <a:moveTo>
                    <a:pt x="2642" y="0"/>
                  </a:moveTo>
                  <a:cubicBezTo>
                    <a:pt x="1126" y="0"/>
                    <a:pt x="1" y="241"/>
                    <a:pt x="1" y="555"/>
                  </a:cubicBezTo>
                  <a:cubicBezTo>
                    <a:pt x="1" y="588"/>
                    <a:pt x="1" y="622"/>
                    <a:pt x="1" y="655"/>
                  </a:cubicBezTo>
                  <a:cubicBezTo>
                    <a:pt x="229" y="370"/>
                    <a:pt x="1308" y="207"/>
                    <a:pt x="2699" y="207"/>
                  </a:cubicBezTo>
                  <a:cubicBezTo>
                    <a:pt x="2937" y="207"/>
                    <a:pt x="3184" y="212"/>
                    <a:pt x="3437" y="221"/>
                  </a:cubicBezTo>
                  <a:cubicBezTo>
                    <a:pt x="5138" y="288"/>
                    <a:pt x="6572" y="622"/>
                    <a:pt x="6806" y="955"/>
                  </a:cubicBezTo>
                  <a:cubicBezTo>
                    <a:pt x="6839" y="922"/>
                    <a:pt x="6839" y="888"/>
                    <a:pt x="6839" y="855"/>
                  </a:cubicBezTo>
                  <a:cubicBezTo>
                    <a:pt x="6839" y="488"/>
                    <a:pt x="5338" y="121"/>
                    <a:pt x="3437" y="21"/>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52"/>
            <p:cNvSpPr/>
            <p:nvPr/>
          </p:nvSpPr>
          <p:spPr>
            <a:xfrm flipH="1">
              <a:off x="6316263" y="4344778"/>
              <a:ext cx="189058" cy="26424"/>
            </a:xfrm>
            <a:custGeom>
              <a:avLst/>
              <a:gdLst/>
              <a:ahLst/>
              <a:cxnLst/>
              <a:rect l="l" t="t" r="r" b="b"/>
              <a:pathLst>
                <a:path w="6840" h="956" extrusionOk="0">
                  <a:moveTo>
                    <a:pt x="2642" y="0"/>
                  </a:moveTo>
                  <a:cubicBezTo>
                    <a:pt x="1126" y="0"/>
                    <a:pt x="1" y="241"/>
                    <a:pt x="1" y="555"/>
                  </a:cubicBezTo>
                  <a:cubicBezTo>
                    <a:pt x="1" y="588"/>
                    <a:pt x="1" y="622"/>
                    <a:pt x="1" y="655"/>
                  </a:cubicBezTo>
                  <a:cubicBezTo>
                    <a:pt x="229" y="370"/>
                    <a:pt x="1308" y="207"/>
                    <a:pt x="2699" y="207"/>
                  </a:cubicBezTo>
                  <a:cubicBezTo>
                    <a:pt x="2937" y="207"/>
                    <a:pt x="3184" y="212"/>
                    <a:pt x="3437" y="221"/>
                  </a:cubicBezTo>
                  <a:cubicBezTo>
                    <a:pt x="5138" y="288"/>
                    <a:pt x="6572" y="622"/>
                    <a:pt x="6806" y="955"/>
                  </a:cubicBezTo>
                  <a:cubicBezTo>
                    <a:pt x="6839" y="922"/>
                    <a:pt x="6839" y="888"/>
                    <a:pt x="6839" y="855"/>
                  </a:cubicBezTo>
                  <a:cubicBezTo>
                    <a:pt x="6839" y="488"/>
                    <a:pt x="5338" y="121"/>
                    <a:pt x="3437" y="21"/>
                  </a:cubicBezTo>
                  <a:cubicBezTo>
                    <a:pt x="3163" y="7"/>
                    <a:pt x="2897" y="0"/>
                    <a:pt x="26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52"/>
            <p:cNvSpPr/>
            <p:nvPr/>
          </p:nvSpPr>
          <p:spPr>
            <a:xfrm flipH="1">
              <a:off x="6317203" y="4350472"/>
              <a:ext cx="187178" cy="33113"/>
            </a:xfrm>
            <a:custGeom>
              <a:avLst/>
              <a:gdLst/>
              <a:ahLst/>
              <a:cxnLst/>
              <a:rect l="l" t="t" r="r" b="b"/>
              <a:pathLst>
                <a:path w="6772" h="1198" extrusionOk="0">
                  <a:moveTo>
                    <a:pt x="2665" y="1"/>
                  </a:moveTo>
                  <a:cubicBezTo>
                    <a:pt x="1275" y="1"/>
                    <a:pt x="200" y="164"/>
                    <a:pt x="0" y="449"/>
                  </a:cubicBezTo>
                  <a:cubicBezTo>
                    <a:pt x="234" y="816"/>
                    <a:pt x="1668" y="1116"/>
                    <a:pt x="3369" y="1183"/>
                  </a:cubicBezTo>
                  <a:cubicBezTo>
                    <a:pt x="3618" y="1193"/>
                    <a:pt x="3860" y="1197"/>
                    <a:pt x="4094" y="1197"/>
                  </a:cubicBezTo>
                  <a:cubicBezTo>
                    <a:pt x="5464" y="1197"/>
                    <a:pt x="6544" y="1034"/>
                    <a:pt x="6772" y="749"/>
                  </a:cubicBezTo>
                  <a:cubicBezTo>
                    <a:pt x="6538" y="416"/>
                    <a:pt x="5137" y="82"/>
                    <a:pt x="3403" y="15"/>
                  </a:cubicBezTo>
                  <a:cubicBezTo>
                    <a:pt x="3150" y="6"/>
                    <a:pt x="2903" y="1"/>
                    <a:pt x="26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52"/>
            <p:cNvSpPr/>
            <p:nvPr/>
          </p:nvSpPr>
          <p:spPr>
            <a:xfrm flipH="1">
              <a:off x="6086682" y="4431099"/>
              <a:ext cx="204729" cy="102157"/>
            </a:xfrm>
            <a:custGeom>
              <a:avLst/>
              <a:gdLst/>
              <a:ahLst/>
              <a:cxnLst/>
              <a:rect l="l" t="t" r="r" b="b"/>
              <a:pathLst>
                <a:path w="7407" h="3696" extrusionOk="0">
                  <a:moveTo>
                    <a:pt x="864" y="1"/>
                  </a:moveTo>
                  <a:cubicBezTo>
                    <a:pt x="532" y="1"/>
                    <a:pt x="308" y="76"/>
                    <a:pt x="234" y="234"/>
                  </a:cubicBezTo>
                  <a:cubicBezTo>
                    <a:pt x="1" y="701"/>
                    <a:pt x="1368" y="1835"/>
                    <a:pt x="3303" y="2736"/>
                  </a:cubicBezTo>
                  <a:cubicBezTo>
                    <a:pt x="4618" y="3335"/>
                    <a:pt x="5853" y="3696"/>
                    <a:pt x="6567" y="3696"/>
                  </a:cubicBezTo>
                  <a:cubicBezTo>
                    <a:pt x="6885" y="3696"/>
                    <a:pt x="7100" y="3624"/>
                    <a:pt x="7173" y="3470"/>
                  </a:cubicBezTo>
                  <a:cubicBezTo>
                    <a:pt x="7406" y="2969"/>
                    <a:pt x="6038" y="1868"/>
                    <a:pt x="4137" y="968"/>
                  </a:cubicBezTo>
                  <a:cubicBezTo>
                    <a:pt x="2814" y="352"/>
                    <a:pt x="1584" y="1"/>
                    <a:pt x="8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52"/>
            <p:cNvSpPr/>
            <p:nvPr/>
          </p:nvSpPr>
          <p:spPr>
            <a:xfrm flipH="1">
              <a:off x="6082094" y="4413575"/>
              <a:ext cx="202850" cy="114347"/>
            </a:xfrm>
            <a:custGeom>
              <a:avLst/>
              <a:gdLst/>
              <a:ahLst/>
              <a:cxnLst/>
              <a:rect l="l" t="t" r="r" b="b"/>
              <a:pathLst>
                <a:path w="7339" h="4137" extrusionOk="0">
                  <a:moveTo>
                    <a:pt x="434" y="1"/>
                  </a:moveTo>
                  <a:lnTo>
                    <a:pt x="0" y="868"/>
                  </a:lnTo>
                  <a:lnTo>
                    <a:pt x="6939" y="4137"/>
                  </a:lnTo>
                  <a:lnTo>
                    <a:pt x="7339" y="3236"/>
                  </a:lnTo>
                  <a:lnTo>
                    <a:pt x="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52"/>
            <p:cNvSpPr/>
            <p:nvPr/>
          </p:nvSpPr>
          <p:spPr>
            <a:xfrm flipH="1">
              <a:off x="6075626" y="4406831"/>
              <a:ext cx="203790" cy="102434"/>
            </a:xfrm>
            <a:custGeom>
              <a:avLst/>
              <a:gdLst/>
              <a:ahLst/>
              <a:cxnLst/>
              <a:rect l="l" t="t" r="r" b="b"/>
              <a:pathLst>
                <a:path w="7373" h="3706" extrusionOk="0">
                  <a:moveTo>
                    <a:pt x="815" y="1"/>
                  </a:moveTo>
                  <a:cubicBezTo>
                    <a:pt x="502" y="1"/>
                    <a:pt x="295" y="69"/>
                    <a:pt x="234" y="211"/>
                  </a:cubicBezTo>
                  <a:cubicBezTo>
                    <a:pt x="0" y="712"/>
                    <a:pt x="1368" y="1846"/>
                    <a:pt x="3269" y="2713"/>
                  </a:cubicBezTo>
                  <a:cubicBezTo>
                    <a:pt x="4588" y="3338"/>
                    <a:pt x="5842" y="3706"/>
                    <a:pt x="6554" y="3706"/>
                  </a:cubicBezTo>
                  <a:cubicBezTo>
                    <a:pt x="6869" y="3706"/>
                    <a:pt x="7077" y="3634"/>
                    <a:pt x="7139" y="3480"/>
                  </a:cubicBezTo>
                  <a:cubicBezTo>
                    <a:pt x="7372" y="2980"/>
                    <a:pt x="6005" y="1879"/>
                    <a:pt x="4103" y="979"/>
                  </a:cubicBezTo>
                  <a:cubicBezTo>
                    <a:pt x="2782" y="353"/>
                    <a:pt x="1526" y="1"/>
                    <a:pt x="81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52"/>
            <p:cNvSpPr/>
            <p:nvPr/>
          </p:nvSpPr>
          <p:spPr>
            <a:xfrm flipH="1">
              <a:off x="6075626" y="4406831"/>
              <a:ext cx="203790" cy="102434"/>
            </a:xfrm>
            <a:custGeom>
              <a:avLst/>
              <a:gdLst/>
              <a:ahLst/>
              <a:cxnLst/>
              <a:rect l="l" t="t" r="r" b="b"/>
              <a:pathLst>
                <a:path w="7373" h="3706" extrusionOk="0">
                  <a:moveTo>
                    <a:pt x="815" y="1"/>
                  </a:moveTo>
                  <a:cubicBezTo>
                    <a:pt x="502" y="1"/>
                    <a:pt x="295" y="69"/>
                    <a:pt x="234" y="211"/>
                  </a:cubicBezTo>
                  <a:cubicBezTo>
                    <a:pt x="0" y="712"/>
                    <a:pt x="1368" y="1846"/>
                    <a:pt x="3269" y="2713"/>
                  </a:cubicBezTo>
                  <a:cubicBezTo>
                    <a:pt x="4588" y="3338"/>
                    <a:pt x="5842" y="3706"/>
                    <a:pt x="6554" y="3706"/>
                  </a:cubicBezTo>
                  <a:cubicBezTo>
                    <a:pt x="6869" y="3706"/>
                    <a:pt x="7077" y="3634"/>
                    <a:pt x="7139" y="3480"/>
                  </a:cubicBezTo>
                  <a:cubicBezTo>
                    <a:pt x="7372" y="2980"/>
                    <a:pt x="6005" y="1879"/>
                    <a:pt x="4103" y="979"/>
                  </a:cubicBezTo>
                  <a:cubicBezTo>
                    <a:pt x="2782" y="353"/>
                    <a:pt x="1526" y="1"/>
                    <a:pt x="8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52"/>
            <p:cNvSpPr/>
            <p:nvPr/>
          </p:nvSpPr>
          <p:spPr>
            <a:xfrm flipH="1">
              <a:off x="6089473" y="4414764"/>
              <a:ext cx="171506" cy="83666"/>
            </a:xfrm>
            <a:custGeom>
              <a:avLst/>
              <a:gdLst/>
              <a:ahLst/>
              <a:cxnLst/>
              <a:rect l="l" t="t" r="r" b="b"/>
              <a:pathLst>
                <a:path w="6205" h="3027" extrusionOk="0">
                  <a:moveTo>
                    <a:pt x="357" y="1"/>
                  </a:moveTo>
                  <a:cubicBezTo>
                    <a:pt x="167" y="1"/>
                    <a:pt x="43" y="40"/>
                    <a:pt x="1" y="124"/>
                  </a:cubicBezTo>
                  <a:cubicBezTo>
                    <a:pt x="1" y="124"/>
                    <a:pt x="1" y="191"/>
                    <a:pt x="1" y="225"/>
                  </a:cubicBezTo>
                  <a:cubicBezTo>
                    <a:pt x="68" y="188"/>
                    <a:pt x="169" y="170"/>
                    <a:pt x="298" y="170"/>
                  </a:cubicBezTo>
                  <a:cubicBezTo>
                    <a:pt x="874" y="170"/>
                    <a:pt x="2010" y="520"/>
                    <a:pt x="3236" y="1092"/>
                  </a:cubicBezTo>
                  <a:cubicBezTo>
                    <a:pt x="4737" y="1826"/>
                    <a:pt x="5905" y="2626"/>
                    <a:pt x="6005" y="3027"/>
                  </a:cubicBezTo>
                  <a:cubicBezTo>
                    <a:pt x="6038" y="2993"/>
                    <a:pt x="6038" y="2993"/>
                    <a:pt x="6072" y="2960"/>
                  </a:cubicBezTo>
                  <a:cubicBezTo>
                    <a:pt x="6205" y="2626"/>
                    <a:pt x="5004" y="1692"/>
                    <a:pt x="3336" y="925"/>
                  </a:cubicBezTo>
                  <a:cubicBezTo>
                    <a:pt x="2063" y="351"/>
                    <a:pt x="921" y="1"/>
                    <a:pt x="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52"/>
            <p:cNvSpPr/>
            <p:nvPr/>
          </p:nvSpPr>
          <p:spPr>
            <a:xfrm flipH="1">
              <a:off x="6183507" y="4462001"/>
              <a:ext cx="212994" cy="54396"/>
            </a:xfrm>
            <a:custGeom>
              <a:avLst/>
              <a:gdLst/>
              <a:ahLst/>
              <a:cxnLst/>
              <a:rect l="l" t="t" r="r" b="b"/>
              <a:pathLst>
                <a:path w="7706" h="1968" extrusionOk="0">
                  <a:moveTo>
                    <a:pt x="3208" y="0"/>
                  </a:moveTo>
                  <a:cubicBezTo>
                    <a:pt x="1404" y="0"/>
                    <a:pt x="33" y="343"/>
                    <a:pt x="33" y="817"/>
                  </a:cubicBezTo>
                  <a:cubicBezTo>
                    <a:pt x="0" y="1351"/>
                    <a:pt x="1701" y="1851"/>
                    <a:pt x="3803" y="1951"/>
                  </a:cubicBezTo>
                  <a:cubicBezTo>
                    <a:pt x="4040" y="1962"/>
                    <a:pt x="4272" y="1968"/>
                    <a:pt x="4497" y="1968"/>
                  </a:cubicBezTo>
                  <a:cubicBezTo>
                    <a:pt x="6295" y="1968"/>
                    <a:pt x="7643" y="1625"/>
                    <a:pt x="7672" y="1151"/>
                  </a:cubicBezTo>
                  <a:cubicBezTo>
                    <a:pt x="7706" y="617"/>
                    <a:pt x="6004" y="117"/>
                    <a:pt x="3903" y="17"/>
                  </a:cubicBezTo>
                  <a:cubicBezTo>
                    <a:pt x="3666" y="5"/>
                    <a:pt x="3433" y="0"/>
                    <a:pt x="32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52"/>
            <p:cNvSpPr/>
            <p:nvPr/>
          </p:nvSpPr>
          <p:spPr>
            <a:xfrm flipH="1">
              <a:off x="6183507" y="4457828"/>
              <a:ext cx="212994" cy="35987"/>
            </a:xfrm>
            <a:custGeom>
              <a:avLst/>
              <a:gdLst/>
              <a:ahLst/>
              <a:cxnLst/>
              <a:rect l="l" t="t" r="r" b="b"/>
              <a:pathLst>
                <a:path w="7706" h="1302" extrusionOk="0">
                  <a:moveTo>
                    <a:pt x="67" y="1"/>
                  </a:moveTo>
                  <a:lnTo>
                    <a:pt x="0" y="968"/>
                  </a:lnTo>
                  <a:lnTo>
                    <a:pt x="7672" y="1302"/>
                  </a:lnTo>
                  <a:lnTo>
                    <a:pt x="7706" y="301"/>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52"/>
            <p:cNvSpPr/>
            <p:nvPr/>
          </p:nvSpPr>
          <p:spPr>
            <a:xfrm flipH="1">
              <a:off x="6182594" y="4435245"/>
              <a:ext cx="212082" cy="54423"/>
            </a:xfrm>
            <a:custGeom>
              <a:avLst/>
              <a:gdLst/>
              <a:ahLst/>
              <a:cxnLst/>
              <a:rect l="l" t="t" r="r" b="b"/>
              <a:pathLst>
                <a:path w="7673" h="1969" extrusionOk="0">
                  <a:moveTo>
                    <a:pt x="3176" y="1"/>
                  </a:moveTo>
                  <a:cubicBezTo>
                    <a:pt x="1378" y="1"/>
                    <a:pt x="30" y="343"/>
                    <a:pt x="1" y="818"/>
                  </a:cubicBezTo>
                  <a:cubicBezTo>
                    <a:pt x="1" y="1352"/>
                    <a:pt x="1669" y="1852"/>
                    <a:pt x="3770" y="1952"/>
                  </a:cubicBezTo>
                  <a:cubicBezTo>
                    <a:pt x="4007" y="1963"/>
                    <a:pt x="4240" y="1968"/>
                    <a:pt x="4465" y="1968"/>
                  </a:cubicBezTo>
                  <a:cubicBezTo>
                    <a:pt x="6269" y="1968"/>
                    <a:pt x="7640" y="1626"/>
                    <a:pt x="7640" y="1151"/>
                  </a:cubicBezTo>
                  <a:cubicBezTo>
                    <a:pt x="7673" y="618"/>
                    <a:pt x="5972" y="117"/>
                    <a:pt x="3870" y="17"/>
                  </a:cubicBezTo>
                  <a:cubicBezTo>
                    <a:pt x="3633" y="6"/>
                    <a:pt x="3401" y="1"/>
                    <a:pt x="3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52"/>
            <p:cNvSpPr/>
            <p:nvPr/>
          </p:nvSpPr>
          <p:spPr>
            <a:xfrm flipH="1">
              <a:off x="6196414" y="4442763"/>
              <a:ext cx="184414" cy="25235"/>
            </a:xfrm>
            <a:custGeom>
              <a:avLst/>
              <a:gdLst/>
              <a:ahLst/>
              <a:cxnLst/>
              <a:rect l="l" t="t" r="r" b="b"/>
              <a:pathLst>
                <a:path w="6672" h="913" extrusionOk="0">
                  <a:moveTo>
                    <a:pt x="2751" y="1"/>
                  </a:moveTo>
                  <a:cubicBezTo>
                    <a:pt x="1203" y="1"/>
                    <a:pt x="0" y="221"/>
                    <a:pt x="0" y="546"/>
                  </a:cubicBezTo>
                  <a:cubicBezTo>
                    <a:pt x="0" y="579"/>
                    <a:pt x="0" y="613"/>
                    <a:pt x="0" y="646"/>
                  </a:cubicBezTo>
                  <a:cubicBezTo>
                    <a:pt x="228" y="361"/>
                    <a:pt x="1283" y="198"/>
                    <a:pt x="2626" y="198"/>
                  </a:cubicBezTo>
                  <a:cubicBezTo>
                    <a:pt x="2855" y="198"/>
                    <a:pt x="3092" y="202"/>
                    <a:pt x="3336" y="212"/>
                  </a:cubicBezTo>
                  <a:cubicBezTo>
                    <a:pt x="5004" y="312"/>
                    <a:pt x="6405" y="579"/>
                    <a:pt x="6638" y="913"/>
                  </a:cubicBezTo>
                  <a:cubicBezTo>
                    <a:pt x="6672" y="913"/>
                    <a:pt x="6672" y="879"/>
                    <a:pt x="6672" y="846"/>
                  </a:cubicBezTo>
                  <a:cubicBezTo>
                    <a:pt x="6672" y="479"/>
                    <a:pt x="5204" y="112"/>
                    <a:pt x="3369" y="12"/>
                  </a:cubicBezTo>
                  <a:cubicBezTo>
                    <a:pt x="3159" y="4"/>
                    <a:pt x="2952" y="1"/>
                    <a:pt x="275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52"/>
            <p:cNvSpPr/>
            <p:nvPr/>
          </p:nvSpPr>
          <p:spPr>
            <a:xfrm flipH="1">
              <a:off x="6196414" y="4442763"/>
              <a:ext cx="184414" cy="25235"/>
            </a:xfrm>
            <a:custGeom>
              <a:avLst/>
              <a:gdLst/>
              <a:ahLst/>
              <a:cxnLst/>
              <a:rect l="l" t="t" r="r" b="b"/>
              <a:pathLst>
                <a:path w="6672" h="913" extrusionOk="0">
                  <a:moveTo>
                    <a:pt x="2751" y="1"/>
                  </a:moveTo>
                  <a:cubicBezTo>
                    <a:pt x="1203" y="1"/>
                    <a:pt x="0" y="221"/>
                    <a:pt x="0" y="546"/>
                  </a:cubicBezTo>
                  <a:cubicBezTo>
                    <a:pt x="0" y="579"/>
                    <a:pt x="0" y="613"/>
                    <a:pt x="0" y="646"/>
                  </a:cubicBezTo>
                  <a:cubicBezTo>
                    <a:pt x="228" y="361"/>
                    <a:pt x="1283" y="198"/>
                    <a:pt x="2626" y="198"/>
                  </a:cubicBezTo>
                  <a:cubicBezTo>
                    <a:pt x="2855" y="198"/>
                    <a:pt x="3092" y="202"/>
                    <a:pt x="3336" y="212"/>
                  </a:cubicBezTo>
                  <a:cubicBezTo>
                    <a:pt x="5004" y="312"/>
                    <a:pt x="6405" y="579"/>
                    <a:pt x="6638" y="913"/>
                  </a:cubicBezTo>
                  <a:cubicBezTo>
                    <a:pt x="6672" y="913"/>
                    <a:pt x="6672" y="879"/>
                    <a:pt x="6672" y="846"/>
                  </a:cubicBezTo>
                  <a:cubicBezTo>
                    <a:pt x="6672" y="479"/>
                    <a:pt x="5204" y="112"/>
                    <a:pt x="3369" y="12"/>
                  </a:cubicBezTo>
                  <a:cubicBezTo>
                    <a:pt x="3159" y="4"/>
                    <a:pt x="2952" y="1"/>
                    <a:pt x="27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7" name="Google Shape;587;p52"/>
          <p:cNvGrpSpPr/>
          <p:nvPr/>
        </p:nvGrpSpPr>
        <p:grpSpPr>
          <a:xfrm>
            <a:off x="4181374" y="3198608"/>
            <a:ext cx="449696" cy="426611"/>
            <a:chOff x="4192650" y="3203925"/>
            <a:chExt cx="438300" cy="415800"/>
          </a:xfrm>
        </p:grpSpPr>
        <p:sp>
          <p:nvSpPr>
            <p:cNvPr id="588" name="Google Shape;588;p52">
              <a:hlinkClick r:id="" action="ppaction://hlinkshowjump?jump=nextslide"/>
            </p:cNvPr>
            <p:cNvSpPr/>
            <p:nvPr/>
          </p:nvSpPr>
          <p:spPr>
            <a:xfrm>
              <a:off x="4192650" y="3203925"/>
              <a:ext cx="438300" cy="41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89" name="Google Shape;589;p52"/>
            <p:cNvGrpSpPr/>
            <p:nvPr/>
          </p:nvGrpSpPr>
          <p:grpSpPr>
            <a:xfrm>
              <a:off x="4309575" y="3316763"/>
              <a:ext cx="204457" cy="190123"/>
              <a:chOff x="4426425" y="4796938"/>
              <a:chExt cx="204457" cy="190123"/>
            </a:xfrm>
          </p:grpSpPr>
          <p:sp>
            <p:nvSpPr>
              <p:cNvPr id="590" name="Google Shape;590;p52"/>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52"/>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36"/>
                                        </p:tgtEl>
                                        <p:attrNameLst>
                                          <p:attrName>style.visibility</p:attrName>
                                        </p:attrNameLst>
                                      </p:cBhvr>
                                      <p:to>
                                        <p:strVal val="visible"/>
                                      </p:to>
                                    </p:set>
                                    <p:animEffect transition="in" filter="fade">
                                      <p:cBhvr>
                                        <p:cTn id="7" dur="1000"/>
                                        <p:tgtEl>
                                          <p:spTgt spid="336"/>
                                        </p:tgtEl>
                                      </p:cBhvr>
                                    </p:animEffect>
                                  </p:childTnLst>
                                </p:cTn>
                              </p:par>
                              <p:par>
                                <p:cTn id="8" presetID="10" presetClass="entr" presetSubtype="0" fill="hold" nodeType="withEffect">
                                  <p:stCondLst>
                                    <p:cond delay="0"/>
                                  </p:stCondLst>
                                  <p:childTnLst>
                                    <p:set>
                                      <p:cBhvr>
                                        <p:cTn id="9" dur="1" fill="hold">
                                          <p:stCondLst>
                                            <p:cond delay="0"/>
                                          </p:stCondLst>
                                        </p:cTn>
                                        <p:tgtEl>
                                          <p:spTgt spid="337"/>
                                        </p:tgtEl>
                                        <p:attrNameLst>
                                          <p:attrName>style.visibility</p:attrName>
                                        </p:attrNameLst>
                                      </p:cBhvr>
                                      <p:to>
                                        <p:strVal val="visible"/>
                                      </p:to>
                                    </p:set>
                                    <p:animEffect transition="in" filter="fade">
                                      <p:cBhvr>
                                        <p:cTn id="10" dur="1000"/>
                                        <p:tgtEl>
                                          <p:spTgt spid="337"/>
                                        </p:tgtEl>
                                      </p:cBhvr>
                                    </p:animEffect>
                                  </p:childTnLst>
                                </p:cTn>
                              </p:par>
                              <p:par>
                                <p:cTn id="11" presetID="10" presetClass="entr" presetSubtype="0" fill="hold" nodeType="withEffect">
                                  <p:stCondLst>
                                    <p:cond delay="0"/>
                                  </p:stCondLst>
                                  <p:childTnLst>
                                    <p:set>
                                      <p:cBhvr>
                                        <p:cTn id="12" dur="1" fill="hold">
                                          <p:stCondLst>
                                            <p:cond delay="0"/>
                                          </p:stCondLst>
                                        </p:cTn>
                                        <p:tgtEl>
                                          <p:spTgt spid="339"/>
                                        </p:tgtEl>
                                        <p:attrNameLst>
                                          <p:attrName>style.visibility</p:attrName>
                                        </p:attrNameLst>
                                      </p:cBhvr>
                                      <p:to>
                                        <p:strVal val="visible"/>
                                      </p:to>
                                    </p:set>
                                    <p:animEffect transition="in" filter="fade">
                                      <p:cBhvr>
                                        <p:cTn id="13" dur="1000"/>
                                        <p:tgtEl>
                                          <p:spTgt spid="339"/>
                                        </p:tgtEl>
                                      </p:cBhvr>
                                    </p:animEffect>
                                  </p:childTnLst>
                                </p:cTn>
                              </p:par>
                              <p:par>
                                <p:cTn id="14" presetID="10" presetClass="entr" presetSubtype="0" fill="hold" nodeType="withEffect">
                                  <p:stCondLst>
                                    <p:cond delay="0"/>
                                  </p:stCondLst>
                                  <p:childTnLst>
                                    <p:set>
                                      <p:cBhvr>
                                        <p:cTn id="15" dur="1" fill="hold">
                                          <p:stCondLst>
                                            <p:cond delay="0"/>
                                          </p:stCondLst>
                                        </p:cTn>
                                        <p:tgtEl>
                                          <p:spTgt spid="340"/>
                                        </p:tgtEl>
                                        <p:attrNameLst>
                                          <p:attrName>style.visibility</p:attrName>
                                        </p:attrNameLst>
                                      </p:cBhvr>
                                      <p:to>
                                        <p:strVal val="visible"/>
                                      </p:to>
                                    </p:set>
                                    <p:animEffect transition="in" filter="fade">
                                      <p:cBhvr>
                                        <p:cTn id="16" dur="1000"/>
                                        <p:tgtEl>
                                          <p:spTgt spid="3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955" name="Shape 2955"/>
        <p:cNvGrpSpPr/>
        <p:nvPr/>
      </p:nvGrpSpPr>
      <p:grpSpPr>
        <a:xfrm>
          <a:off x="0" y="0"/>
          <a:ext cx="0" cy="0"/>
          <a:chOff x="0" y="0"/>
          <a:chExt cx="0" cy="0"/>
        </a:xfrm>
      </p:grpSpPr>
      <p:sp>
        <p:nvSpPr>
          <p:cNvPr id="2956" name="Google Shape;2956;p68"/>
          <p:cNvSpPr txBox="1"/>
          <p:nvPr>
            <p:ph type="title"/>
          </p:nvPr>
        </p:nvSpPr>
        <p:spPr>
          <a:xfrm flipH="1">
            <a:off x="2002155" y="1877695"/>
            <a:ext cx="6243320" cy="7226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Analysis Using SQL</a:t>
            </a:r>
            <a:endParaRPr lang="en-US" altLang="en-GB"/>
          </a:p>
        </p:txBody>
      </p:sp>
      <p:sp>
        <p:nvSpPr>
          <p:cNvPr id="2957" name="Google Shape;2957;p68"/>
          <p:cNvSpPr txBox="1"/>
          <p:nvPr>
            <p:ph type="subTitle" idx="1"/>
          </p:nvPr>
        </p:nvSpPr>
        <p:spPr>
          <a:xfrm flipH="1">
            <a:off x="1717040" y="2631440"/>
            <a:ext cx="6813550" cy="4159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A deep analysis using SQL is perfomed on the given datasets</a:t>
            </a:r>
            <a:endParaRPr lang="en-US" altLang="en-GB"/>
          </a:p>
        </p:txBody>
      </p:sp>
      <p:sp>
        <p:nvSpPr>
          <p:cNvPr id="2958" name="Google Shape;2958;p68"/>
          <p:cNvSpPr/>
          <p:nvPr/>
        </p:nvSpPr>
        <p:spPr>
          <a:xfrm>
            <a:off x="3888300" y="564638"/>
            <a:ext cx="1367400" cy="964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9" name="Google Shape;2959;p68"/>
          <p:cNvSpPr txBox="1"/>
          <p:nvPr>
            <p:ph type="title" idx="2"/>
          </p:nvPr>
        </p:nvSpPr>
        <p:spPr>
          <a:xfrm flipH="1">
            <a:off x="3848854" y="626138"/>
            <a:ext cx="1446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endParaRPr lang="en-GB"/>
          </a:p>
        </p:txBody>
      </p:sp>
      <p:sp>
        <p:nvSpPr>
          <p:cNvPr id="2960" name="Google Shape;2960;p68"/>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1" name="Google Shape;2961;p68">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2" name="Google Shape;2962;p68">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63" name="Google Shape;2963;p68"/>
          <p:cNvGrpSpPr/>
          <p:nvPr/>
        </p:nvGrpSpPr>
        <p:grpSpPr>
          <a:xfrm>
            <a:off x="4736475" y="4873138"/>
            <a:ext cx="204457" cy="190123"/>
            <a:chOff x="4426425" y="4796938"/>
            <a:chExt cx="204457" cy="190123"/>
          </a:xfrm>
        </p:grpSpPr>
        <p:sp>
          <p:nvSpPr>
            <p:cNvPr id="2964" name="Google Shape;2964;p68"/>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5" name="Google Shape;2965;p68"/>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66" name="Google Shape;2966;p68"/>
          <p:cNvGrpSpPr/>
          <p:nvPr/>
        </p:nvGrpSpPr>
        <p:grpSpPr>
          <a:xfrm flipH="1">
            <a:off x="4203075" y="4873138"/>
            <a:ext cx="204457" cy="190123"/>
            <a:chOff x="4426425" y="4796938"/>
            <a:chExt cx="204457" cy="190123"/>
          </a:xfrm>
        </p:grpSpPr>
        <p:sp>
          <p:nvSpPr>
            <p:cNvPr id="2967" name="Google Shape;2967;p68"/>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8" name="Google Shape;2968;p68"/>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69" name="Google Shape;2969;p68">
            <a:hlinkClick r:id="rId1" action="ppaction://hlinksldjump"/>
          </p:cNvPr>
          <p:cNvSpPr/>
          <p:nvPr/>
        </p:nvSpPr>
        <p:spPr>
          <a:xfrm>
            <a:off x="7759975" y="3937775"/>
            <a:ext cx="670800" cy="670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70" name="Google Shape;2970;p68"/>
          <p:cNvGrpSpPr/>
          <p:nvPr/>
        </p:nvGrpSpPr>
        <p:grpSpPr>
          <a:xfrm>
            <a:off x="7955213" y="4149016"/>
            <a:ext cx="280324" cy="248318"/>
            <a:chOff x="853000" y="238125"/>
            <a:chExt cx="5914000" cy="5238775"/>
          </a:xfrm>
        </p:grpSpPr>
        <p:sp>
          <p:nvSpPr>
            <p:cNvPr id="2971" name="Google Shape;2971;p68"/>
            <p:cNvSpPr/>
            <p:nvPr/>
          </p:nvSpPr>
          <p:spPr>
            <a:xfrm>
              <a:off x="1657075" y="1108800"/>
              <a:ext cx="4240125" cy="4368100"/>
            </a:xfrm>
            <a:custGeom>
              <a:avLst/>
              <a:gdLst/>
              <a:ahLst/>
              <a:cxnLst/>
              <a:rect l="l" t="t" r="r" b="b"/>
              <a:pathLst>
                <a:path w="169605" h="174724" extrusionOk="0">
                  <a:moveTo>
                    <a:pt x="87327" y="0"/>
                  </a:moveTo>
                  <a:lnTo>
                    <a:pt x="1" y="73147"/>
                  </a:lnTo>
                  <a:lnTo>
                    <a:pt x="1" y="169432"/>
                  </a:lnTo>
                  <a:lnTo>
                    <a:pt x="1" y="169674"/>
                  </a:lnTo>
                  <a:lnTo>
                    <a:pt x="35" y="170262"/>
                  </a:lnTo>
                  <a:lnTo>
                    <a:pt x="105" y="170677"/>
                  </a:lnTo>
                  <a:lnTo>
                    <a:pt x="208" y="171126"/>
                  </a:lnTo>
                  <a:lnTo>
                    <a:pt x="347" y="171576"/>
                  </a:lnTo>
                  <a:lnTo>
                    <a:pt x="554" y="172095"/>
                  </a:lnTo>
                  <a:lnTo>
                    <a:pt x="796" y="172579"/>
                  </a:lnTo>
                  <a:lnTo>
                    <a:pt x="1142" y="173063"/>
                  </a:lnTo>
                  <a:lnTo>
                    <a:pt x="1315" y="173270"/>
                  </a:lnTo>
                  <a:lnTo>
                    <a:pt x="1523" y="173513"/>
                  </a:lnTo>
                  <a:lnTo>
                    <a:pt x="1765" y="173720"/>
                  </a:lnTo>
                  <a:lnTo>
                    <a:pt x="2007" y="173893"/>
                  </a:lnTo>
                  <a:lnTo>
                    <a:pt x="2283" y="174100"/>
                  </a:lnTo>
                  <a:lnTo>
                    <a:pt x="2595" y="174239"/>
                  </a:lnTo>
                  <a:lnTo>
                    <a:pt x="2906" y="174377"/>
                  </a:lnTo>
                  <a:lnTo>
                    <a:pt x="3252" y="174515"/>
                  </a:lnTo>
                  <a:lnTo>
                    <a:pt x="3632" y="174585"/>
                  </a:lnTo>
                  <a:lnTo>
                    <a:pt x="4047" y="174688"/>
                  </a:lnTo>
                  <a:lnTo>
                    <a:pt x="4497" y="174723"/>
                  </a:lnTo>
                  <a:lnTo>
                    <a:pt x="4946" y="174723"/>
                  </a:lnTo>
                  <a:lnTo>
                    <a:pt x="64571" y="174654"/>
                  </a:lnTo>
                  <a:lnTo>
                    <a:pt x="65850" y="174654"/>
                  </a:lnTo>
                  <a:lnTo>
                    <a:pt x="65850" y="120183"/>
                  </a:lnTo>
                  <a:lnTo>
                    <a:pt x="104966" y="120183"/>
                  </a:lnTo>
                  <a:lnTo>
                    <a:pt x="104966" y="174515"/>
                  </a:lnTo>
                  <a:lnTo>
                    <a:pt x="163898" y="174515"/>
                  </a:lnTo>
                  <a:lnTo>
                    <a:pt x="164452" y="174446"/>
                  </a:lnTo>
                  <a:lnTo>
                    <a:pt x="165005" y="174377"/>
                  </a:lnTo>
                  <a:lnTo>
                    <a:pt x="165489" y="174239"/>
                  </a:lnTo>
                  <a:lnTo>
                    <a:pt x="165939" y="174100"/>
                  </a:lnTo>
                  <a:lnTo>
                    <a:pt x="166354" y="173928"/>
                  </a:lnTo>
                  <a:lnTo>
                    <a:pt x="166734" y="173720"/>
                  </a:lnTo>
                  <a:lnTo>
                    <a:pt x="167080" y="173478"/>
                  </a:lnTo>
                  <a:lnTo>
                    <a:pt x="167391" y="173270"/>
                  </a:lnTo>
                  <a:lnTo>
                    <a:pt x="167703" y="172994"/>
                  </a:lnTo>
                  <a:lnTo>
                    <a:pt x="167945" y="172717"/>
                  </a:lnTo>
                  <a:lnTo>
                    <a:pt x="168187" y="172440"/>
                  </a:lnTo>
                  <a:lnTo>
                    <a:pt x="168429" y="172129"/>
                  </a:lnTo>
                  <a:lnTo>
                    <a:pt x="168602" y="171852"/>
                  </a:lnTo>
                  <a:lnTo>
                    <a:pt x="168913" y="171230"/>
                  </a:lnTo>
                  <a:lnTo>
                    <a:pt x="169155" y="170607"/>
                  </a:lnTo>
                  <a:lnTo>
                    <a:pt x="169363" y="170019"/>
                  </a:lnTo>
                  <a:lnTo>
                    <a:pt x="169466" y="169466"/>
                  </a:lnTo>
                  <a:lnTo>
                    <a:pt x="169536" y="168982"/>
                  </a:lnTo>
                  <a:lnTo>
                    <a:pt x="169570" y="168532"/>
                  </a:lnTo>
                  <a:lnTo>
                    <a:pt x="169605" y="168221"/>
                  </a:lnTo>
                  <a:lnTo>
                    <a:pt x="169605" y="167944"/>
                  </a:lnTo>
                  <a:lnTo>
                    <a:pt x="169605" y="73147"/>
                  </a:lnTo>
                  <a:lnTo>
                    <a:pt x="873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2" name="Google Shape;2972;p68"/>
            <p:cNvSpPr/>
            <p:nvPr/>
          </p:nvSpPr>
          <p:spPr>
            <a:xfrm>
              <a:off x="853000" y="238125"/>
              <a:ext cx="5914000" cy="2798800"/>
            </a:xfrm>
            <a:custGeom>
              <a:avLst/>
              <a:gdLst/>
              <a:ahLst/>
              <a:cxnLst/>
              <a:rect l="l" t="t" r="r" b="b"/>
              <a:pathLst>
                <a:path w="236560" h="111952" extrusionOk="0">
                  <a:moveTo>
                    <a:pt x="120217" y="0"/>
                  </a:moveTo>
                  <a:lnTo>
                    <a:pt x="0" y="105864"/>
                  </a:lnTo>
                  <a:lnTo>
                    <a:pt x="104" y="106003"/>
                  </a:lnTo>
                  <a:lnTo>
                    <a:pt x="346" y="106418"/>
                  </a:lnTo>
                  <a:lnTo>
                    <a:pt x="795" y="107040"/>
                  </a:lnTo>
                  <a:lnTo>
                    <a:pt x="1418" y="107801"/>
                  </a:lnTo>
                  <a:lnTo>
                    <a:pt x="1798" y="108216"/>
                  </a:lnTo>
                  <a:lnTo>
                    <a:pt x="2213" y="108631"/>
                  </a:lnTo>
                  <a:lnTo>
                    <a:pt x="2698" y="109046"/>
                  </a:lnTo>
                  <a:lnTo>
                    <a:pt x="3216" y="109461"/>
                  </a:lnTo>
                  <a:lnTo>
                    <a:pt x="3770" y="109876"/>
                  </a:lnTo>
                  <a:lnTo>
                    <a:pt x="4358" y="110291"/>
                  </a:lnTo>
                  <a:lnTo>
                    <a:pt x="5015" y="110672"/>
                  </a:lnTo>
                  <a:lnTo>
                    <a:pt x="5741" y="110983"/>
                  </a:lnTo>
                  <a:lnTo>
                    <a:pt x="6467" y="111294"/>
                  </a:lnTo>
                  <a:lnTo>
                    <a:pt x="7263" y="111536"/>
                  </a:lnTo>
                  <a:lnTo>
                    <a:pt x="8127" y="111744"/>
                  </a:lnTo>
                  <a:lnTo>
                    <a:pt x="9027" y="111882"/>
                  </a:lnTo>
                  <a:lnTo>
                    <a:pt x="9960" y="111951"/>
                  </a:lnTo>
                  <a:lnTo>
                    <a:pt x="10963" y="111917"/>
                  </a:lnTo>
                  <a:lnTo>
                    <a:pt x="11482" y="111882"/>
                  </a:lnTo>
                  <a:lnTo>
                    <a:pt x="12001" y="111848"/>
                  </a:lnTo>
                  <a:lnTo>
                    <a:pt x="12520" y="111744"/>
                  </a:lnTo>
                  <a:lnTo>
                    <a:pt x="13073" y="111640"/>
                  </a:lnTo>
                  <a:lnTo>
                    <a:pt x="13661" y="111502"/>
                  </a:lnTo>
                  <a:lnTo>
                    <a:pt x="14214" y="111363"/>
                  </a:lnTo>
                  <a:lnTo>
                    <a:pt x="14802" y="111156"/>
                  </a:lnTo>
                  <a:lnTo>
                    <a:pt x="15425" y="110948"/>
                  </a:lnTo>
                  <a:lnTo>
                    <a:pt x="16013" y="110706"/>
                  </a:lnTo>
                  <a:lnTo>
                    <a:pt x="16635" y="110430"/>
                  </a:lnTo>
                  <a:lnTo>
                    <a:pt x="17292" y="110118"/>
                  </a:lnTo>
                  <a:lnTo>
                    <a:pt x="17950" y="109807"/>
                  </a:lnTo>
                  <a:lnTo>
                    <a:pt x="18607" y="109427"/>
                  </a:lnTo>
                  <a:lnTo>
                    <a:pt x="19264" y="109012"/>
                  </a:lnTo>
                  <a:lnTo>
                    <a:pt x="19955" y="108597"/>
                  </a:lnTo>
                  <a:lnTo>
                    <a:pt x="20682" y="108112"/>
                  </a:lnTo>
                  <a:lnTo>
                    <a:pt x="21373" y="107628"/>
                  </a:lnTo>
                  <a:lnTo>
                    <a:pt x="22100" y="107075"/>
                  </a:lnTo>
                  <a:lnTo>
                    <a:pt x="22861" y="106487"/>
                  </a:lnTo>
                  <a:lnTo>
                    <a:pt x="23587" y="105864"/>
                  </a:lnTo>
                  <a:lnTo>
                    <a:pt x="120217" y="24140"/>
                  </a:lnTo>
                  <a:lnTo>
                    <a:pt x="210829" y="105346"/>
                  </a:lnTo>
                  <a:lnTo>
                    <a:pt x="211694" y="105968"/>
                  </a:lnTo>
                  <a:lnTo>
                    <a:pt x="212558" y="106556"/>
                  </a:lnTo>
                  <a:lnTo>
                    <a:pt x="213388" y="107075"/>
                  </a:lnTo>
                  <a:lnTo>
                    <a:pt x="214184" y="107594"/>
                  </a:lnTo>
                  <a:lnTo>
                    <a:pt x="215014" y="108043"/>
                  </a:lnTo>
                  <a:lnTo>
                    <a:pt x="215775" y="108458"/>
                  </a:lnTo>
                  <a:lnTo>
                    <a:pt x="216570" y="108873"/>
                  </a:lnTo>
                  <a:lnTo>
                    <a:pt x="217296" y="109219"/>
                  </a:lnTo>
                  <a:lnTo>
                    <a:pt x="218057" y="109565"/>
                  </a:lnTo>
                  <a:lnTo>
                    <a:pt x="218749" y="109876"/>
                  </a:lnTo>
                  <a:lnTo>
                    <a:pt x="219475" y="110118"/>
                  </a:lnTo>
                  <a:lnTo>
                    <a:pt x="220167" y="110360"/>
                  </a:lnTo>
                  <a:lnTo>
                    <a:pt x="220824" y="110568"/>
                  </a:lnTo>
                  <a:lnTo>
                    <a:pt x="221481" y="110775"/>
                  </a:lnTo>
                  <a:lnTo>
                    <a:pt x="222104" y="110914"/>
                  </a:lnTo>
                  <a:lnTo>
                    <a:pt x="222761" y="111052"/>
                  </a:lnTo>
                  <a:lnTo>
                    <a:pt x="223349" y="111156"/>
                  </a:lnTo>
                  <a:lnTo>
                    <a:pt x="223937" y="111225"/>
                  </a:lnTo>
                  <a:lnTo>
                    <a:pt x="224524" y="111294"/>
                  </a:lnTo>
                  <a:lnTo>
                    <a:pt x="225078" y="111329"/>
                  </a:lnTo>
                  <a:lnTo>
                    <a:pt x="226185" y="111363"/>
                  </a:lnTo>
                  <a:lnTo>
                    <a:pt x="227188" y="111294"/>
                  </a:lnTo>
                  <a:lnTo>
                    <a:pt x="228156" y="111156"/>
                  </a:lnTo>
                  <a:lnTo>
                    <a:pt x="229055" y="110948"/>
                  </a:lnTo>
                  <a:lnTo>
                    <a:pt x="229920" y="110706"/>
                  </a:lnTo>
                  <a:lnTo>
                    <a:pt x="230715" y="110430"/>
                  </a:lnTo>
                  <a:lnTo>
                    <a:pt x="231441" y="110084"/>
                  </a:lnTo>
                  <a:lnTo>
                    <a:pt x="232133" y="109703"/>
                  </a:lnTo>
                  <a:lnTo>
                    <a:pt x="232756" y="109323"/>
                  </a:lnTo>
                  <a:lnTo>
                    <a:pt x="233344" y="108908"/>
                  </a:lnTo>
                  <a:lnTo>
                    <a:pt x="233862" y="108493"/>
                  </a:lnTo>
                  <a:lnTo>
                    <a:pt x="234347" y="108078"/>
                  </a:lnTo>
                  <a:lnTo>
                    <a:pt x="234796" y="107663"/>
                  </a:lnTo>
                  <a:lnTo>
                    <a:pt x="235177" y="107248"/>
                  </a:lnTo>
                  <a:lnTo>
                    <a:pt x="235765" y="106522"/>
                  </a:lnTo>
                  <a:lnTo>
                    <a:pt x="236214" y="105899"/>
                  </a:lnTo>
                  <a:lnTo>
                    <a:pt x="236456" y="105519"/>
                  </a:lnTo>
                  <a:lnTo>
                    <a:pt x="236560" y="105346"/>
                  </a:lnTo>
                  <a:lnTo>
                    <a:pt x="1202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956"/>
                                        </p:tgtEl>
                                        <p:attrNameLst>
                                          <p:attrName>style.visibility</p:attrName>
                                        </p:attrNameLst>
                                      </p:cBhvr>
                                      <p:to>
                                        <p:strVal val="visible"/>
                                      </p:to>
                                    </p:set>
                                    <p:animEffect transition="in" filter="fade">
                                      <p:cBhvr>
                                        <p:cTn id="7" dur="1000"/>
                                        <p:tgtEl>
                                          <p:spTgt spid="2956"/>
                                        </p:tgtEl>
                                      </p:cBhvr>
                                    </p:animEffect>
                                  </p:childTnLst>
                                </p:cTn>
                              </p:par>
                              <p:par>
                                <p:cTn id="8" presetID="10" presetClass="entr" presetSubtype="0" fill="hold" nodeType="withEffect">
                                  <p:stCondLst>
                                    <p:cond delay="0"/>
                                  </p:stCondLst>
                                  <p:childTnLst>
                                    <p:set>
                                      <p:cBhvr>
                                        <p:cTn id="9" dur="1" fill="hold">
                                          <p:stCondLst>
                                            <p:cond delay="0"/>
                                          </p:stCondLst>
                                        </p:cTn>
                                        <p:tgtEl>
                                          <p:spTgt spid="2957"/>
                                        </p:tgtEl>
                                        <p:attrNameLst>
                                          <p:attrName>style.visibility</p:attrName>
                                        </p:attrNameLst>
                                      </p:cBhvr>
                                      <p:to>
                                        <p:strVal val="visible"/>
                                      </p:to>
                                    </p:set>
                                    <p:animEffect transition="in" filter="fade">
                                      <p:cBhvr>
                                        <p:cTn id="10" dur="1000"/>
                                        <p:tgtEl>
                                          <p:spTgt spid="2957"/>
                                        </p:tgtEl>
                                      </p:cBhvr>
                                    </p:animEffect>
                                  </p:childTnLst>
                                </p:cTn>
                              </p:par>
                              <p:par>
                                <p:cTn id="11" presetID="10" presetClass="entr" presetSubtype="0" fill="hold" nodeType="withEffect">
                                  <p:stCondLst>
                                    <p:cond delay="0"/>
                                  </p:stCondLst>
                                  <p:childTnLst>
                                    <p:set>
                                      <p:cBhvr>
                                        <p:cTn id="12" dur="1" fill="hold">
                                          <p:stCondLst>
                                            <p:cond delay="0"/>
                                          </p:stCondLst>
                                        </p:cTn>
                                        <p:tgtEl>
                                          <p:spTgt spid="2958"/>
                                        </p:tgtEl>
                                        <p:attrNameLst>
                                          <p:attrName>style.visibility</p:attrName>
                                        </p:attrNameLst>
                                      </p:cBhvr>
                                      <p:to>
                                        <p:strVal val="visible"/>
                                      </p:to>
                                    </p:set>
                                    <p:animEffect transition="in" filter="fade">
                                      <p:cBhvr>
                                        <p:cTn id="13" dur="1000"/>
                                        <p:tgtEl>
                                          <p:spTgt spid="2958"/>
                                        </p:tgtEl>
                                      </p:cBhvr>
                                    </p:animEffect>
                                  </p:childTnLst>
                                </p:cTn>
                              </p:par>
                              <p:par>
                                <p:cTn id="14" presetID="10" presetClass="entr" presetSubtype="0" fill="hold" nodeType="withEffect">
                                  <p:stCondLst>
                                    <p:cond delay="0"/>
                                  </p:stCondLst>
                                  <p:childTnLst>
                                    <p:set>
                                      <p:cBhvr>
                                        <p:cTn id="15" dur="1" fill="hold">
                                          <p:stCondLst>
                                            <p:cond delay="0"/>
                                          </p:stCondLst>
                                        </p:cTn>
                                        <p:tgtEl>
                                          <p:spTgt spid="2959"/>
                                        </p:tgtEl>
                                        <p:attrNameLst>
                                          <p:attrName>style.visibility</p:attrName>
                                        </p:attrNameLst>
                                      </p:cBhvr>
                                      <p:to>
                                        <p:strVal val="visible"/>
                                      </p:to>
                                    </p:set>
                                    <p:animEffect transition="in" filter="fade">
                                      <p:cBhvr>
                                        <p:cTn id="16" dur="1000"/>
                                        <p:tgtEl>
                                          <p:spTgt spid="29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718" name="Shape 8718"/>
        <p:cNvGrpSpPr/>
        <p:nvPr/>
      </p:nvGrpSpPr>
      <p:grpSpPr>
        <a:xfrm>
          <a:off x="0" y="0"/>
          <a:ext cx="0" cy="0"/>
          <a:chOff x="0" y="0"/>
          <a:chExt cx="0" cy="0"/>
        </a:xfrm>
      </p:grpSpPr>
      <p:sp>
        <p:nvSpPr>
          <p:cNvPr id="8719" name="Google Shape;8719;p121"/>
          <p:cNvSpPr txBox="1"/>
          <p:nvPr>
            <p:ph type="title"/>
          </p:nvPr>
        </p:nvSpPr>
        <p:spPr>
          <a:xfrm>
            <a:off x="886460" y="195580"/>
            <a:ext cx="7817485" cy="48450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400">
                <a:solidFill>
                  <a:schemeClr val="dk2"/>
                </a:solidFill>
                <a:latin typeface="Montserrat ExtraBold"/>
                <a:ea typeface="Montserrat ExtraBold"/>
                <a:cs typeface="Montserrat ExtraBold"/>
                <a:sym typeface="Montserrat ExtraBold"/>
              </a:rPr>
              <a:t>Q1.</a:t>
            </a:r>
            <a:r>
              <a:rPr lang="en-GB" sz="1400">
                <a:solidFill>
                  <a:schemeClr val="dk2"/>
                </a:solidFill>
                <a:latin typeface="Montserrat ExtraBold"/>
                <a:ea typeface="Montserrat ExtraBold"/>
                <a:cs typeface="Montserrat ExtraBold"/>
                <a:sym typeface="Montserrat ExtraBold"/>
              </a:rPr>
              <a:t>Write a query to list all customers who haven't made any transactions in the last year. How can we make them active again? Provide appropriate re</a:t>
            </a:r>
            <a:r>
              <a:rPr lang="en-US" altLang="en-GB" sz="1400">
                <a:solidFill>
                  <a:schemeClr val="dk2"/>
                </a:solidFill>
                <a:latin typeface="Montserrat ExtraBold"/>
                <a:ea typeface="Montserrat ExtraBold"/>
                <a:cs typeface="Montserrat ExtraBold"/>
                <a:sym typeface="Montserrat ExtraBold"/>
              </a:rPr>
              <a:t>ason</a:t>
            </a:r>
            <a:r>
              <a:rPr lang="en-GB" sz="1400">
                <a:solidFill>
                  <a:schemeClr val="dk2"/>
                </a:solidFill>
                <a:latin typeface="Montserrat ExtraBold"/>
                <a:ea typeface="Montserrat ExtraBold"/>
                <a:cs typeface="Montserrat ExtraBold"/>
                <a:sym typeface="Montserrat ExtraBold"/>
              </a:rPr>
              <a:t>.</a:t>
            </a:r>
            <a:endParaRPr lang="en-GB" sz="1400">
              <a:solidFill>
                <a:schemeClr val="dk2"/>
              </a:solidFill>
              <a:latin typeface="Montserrat ExtraBold"/>
              <a:ea typeface="Montserrat ExtraBold"/>
              <a:cs typeface="Montserrat ExtraBold"/>
              <a:sym typeface="Montserrat ExtraBold"/>
            </a:endParaRPr>
          </a:p>
        </p:txBody>
      </p:sp>
      <p:sp>
        <p:nvSpPr>
          <p:cNvPr id="8721" name="Google Shape;8721;p121"/>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2" name="Google Shape;8722;p121">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3" name="Google Shape;8723;p121">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724" name="Google Shape;8724;p121"/>
          <p:cNvGrpSpPr/>
          <p:nvPr/>
        </p:nvGrpSpPr>
        <p:grpSpPr>
          <a:xfrm>
            <a:off x="4736475" y="4873138"/>
            <a:ext cx="204457" cy="190123"/>
            <a:chOff x="4426425" y="4796938"/>
            <a:chExt cx="204457" cy="190123"/>
          </a:xfrm>
        </p:grpSpPr>
        <p:sp>
          <p:nvSpPr>
            <p:cNvPr id="8725" name="Google Shape;8725;p121"/>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6" name="Google Shape;8726;p121"/>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27" name="Google Shape;8727;p121"/>
          <p:cNvGrpSpPr/>
          <p:nvPr/>
        </p:nvGrpSpPr>
        <p:grpSpPr>
          <a:xfrm flipH="1">
            <a:off x="4203075" y="4873138"/>
            <a:ext cx="204457" cy="190123"/>
            <a:chOff x="4426425" y="4796938"/>
            <a:chExt cx="204457" cy="190123"/>
          </a:xfrm>
        </p:grpSpPr>
        <p:sp>
          <p:nvSpPr>
            <p:cNvPr id="8728" name="Google Shape;8728;p121"/>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9" name="Google Shape;8729;p121"/>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2" name="Picture 1"/>
          <p:cNvPicPr>
            <a:picLocks noChangeAspect="1"/>
          </p:cNvPicPr>
          <p:nvPr/>
        </p:nvPicPr>
        <p:blipFill>
          <a:blip r:embed="rId1"/>
          <a:stretch>
            <a:fillRect/>
          </a:stretch>
        </p:blipFill>
        <p:spPr>
          <a:xfrm>
            <a:off x="827405" y="772160"/>
            <a:ext cx="7712075" cy="39503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595" name="Shape 595"/>
        <p:cNvGrpSpPr/>
        <p:nvPr/>
      </p:nvGrpSpPr>
      <p:grpSpPr>
        <a:xfrm>
          <a:off x="0" y="0"/>
          <a:ext cx="0" cy="0"/>
          <a:chOff x="0" y="0"/>
          <a:chExt cx="0" cy="0"/>
        </a:xfrm>
      </p:grpSpPr>
      <p:sp>
        <p:nvSpPr>
          <p:cNvPr id="596" name="Google Shape;596;p53"/>
          <p:cNvSpPr txBox="1"/>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Insights Found</a:t>
            </a:r>
            <a:endParaRPr lang="en-US" altLang="en-GB"/>
          </a:p>
        </p:txBody>
      </p:sp>
      <p:sp>
        <p:nvSpPr>
          <p:cNvPr id="597" name="Google Shape;597;p53"/>
          <p:cNvSpPr txBox="1"/>
          <p:nvPr>
            <p:ph type="body" idx="1"/>
          </p:nvPr>
        </p:nvSpPr>
        <p:spPr>
          <a:xfrm>
            <a:off x="720000" y="1152475"/>
            <a:ext cx="7704000" cy="345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b="1" u="sng">
                <a:solidFill>
                  <a:schemeClr val="dk1"/>
                </a:solidFill>
              </a:rPr>
              <a:t>Inactive Customers:</a:t>
            </a:r>
            <a:endParaRPr lang="en-GB" sz="1400" b="1" u="sng">
              <a:solidFill>
                <a:schemeClr val="dk1"/>
              </a:solidFill>
            </a:endParaRPr>
          </a:p>
          <a:p>
            <a:pPr marL="0" lvl="0" indent="0" algn="l" rtl="0">
              <a:spcBef>
                <a:spcPts val="0"/>
              </a:spcBef>
              <a:spcAft>
                <a:spcPts val="0"/>
              </a:spcAft>
              <a:buNone/>
            </a:pPr>
            <a:endParaRPr lang="en-GB">
              <a:solidFill>
                <a:schemeClr val="dk1"/>
              </a:solidFill>
            </a:endParaRPr>
          </a:p>
          <a:p>
            <a:pPr marL="171450" lvl="0" indent="-171450" algn="l" rtl="0">
              <a:spcBef>
                <a:spcPts val="0"/>
              </a:spcBef>
              <a:spcAft>
                <a:spcPts val="0"/>
              </a:spcAft>
              <a:buFont typeface="Arial" panose="020B0604020202020204" pitchFamily="34" charset="0"/>
              <a:buChar char="•"/>
            </a:pPr>
            <a:r>
              <a:rPr lang="en-GB">
                <a:solidFill>
                  <a:schemeClr val="dk1"/>
                </a:solidFill>
              </a:rPr>
              <a:t>The query reveals a list of customers who have not been active in over a year.</a:t>
            </a:r>
            <a:endParaRPr lang="en-GB">
              <a:solidFill>
                <a:schemeClr val="dk1"/>
              </a:solidFill>
            </a:endParaRPr>
          </a:p>
          <a:p>
            <a:pPr marL="171450" lvl="0" indent="-171450" algn="l" rtl="0">
              <a:spcBef>
                <a:spcPts val="0"/>
              </a:spcBef>
              <a:spcAft>
                <a:spcPts val="0"/>
              </a:spcAft>
              <a:buFont typeface="Arial" panose="020B0604020202020204" pitchFamily="34" charset="0"/>
              <a:buChar char="•"/>
            </a:pPr>
            <a:r>
              <a:rPr lang="en-GB">
                <a:solidFill>
                  <a:schemeClr val="dk1"/>
                </a:solidFill>
              </a:rPr>
              <a:t>This inactivity could result from a lack of engagement or switching to other banks.</a:t>
            </a:r>
            <a:endParaRPr lang="en-GB">
              <a:solidFill>
                <a:schemeClr val="dk1"/>
              </a:solidFill>
            </a:endParaRPr>
          </a:p>
          <a:p>
            <a:pPr marL="0" lvl="0" indent="0" algn="l" rtl="0">
              <a:spcBef>
                <a:spcPts val="0"/>
              </a:spcBef>
              <a:spcAft>
                <a:spcPts val="0"/>
              </a:spcAft>
              <a:buNone/>
            </a:pPr>
            <a:endParaRPr lang="en-GB">
              <a:solidFill>
                <a:schemeClr val="dk1"/>
              </a:solidFill>
            </a:endParaRPr>
          </a:p>
          <a:p>
            <a:pPr marL="0" lvl="0" indent="0" algn="l" rtl="0">
              <a:spcBef>
                <a:spcPts val="0"/>
              </a:spcBef>
              <a:spcAft>
                <a:spcPts val="0"/>
              </a:spcAft>
              <a:buNone/>
            </a:pPr>
            <a:r>
              <a:rPr lang="en-GB" sz="1400" b="1" u="sng">
                <a:solidFill>
                  <a:schemeClr val="dk1"/>
                </a:solidFill>
              </a:rPr>
              <a:t>Regional Insights:</a:t>
            </a:r>
            <a:endParaRPr lang="en-GB" sz="1400" b="1" u="sng">
              <a:solidFill>
                <a:schemeClr val="dk1"/>
              </a:solidFill>
            </a:endParaRPr>
          </a:p>
          <a:p>
            <a:pPr marL="0" lvl="0" indent="0" algn="l" rtl="0">
              <a:spcBef>
                <a:spcPts val="0"/>
              </a:spcBef>
              <a:spcAft>
                <a:spcPts val="0"/>
              </a:spcAft>
              <a:buNone/>
            </a:pPr>
            <a:endParaRPr lang="en-GB">
              <a:solidFill>
                <a:schemeClr val="dk1"/>
              </a:solidFill>
            </a:endParaRPr>
          </a:p>
          <a:p>
            <a:pPr marL="171450" lvl="0" indent="-171450" algn="l" rtl="0">
              <a:spcBef>
                <a:spcPts val="0"/>
              </a:spcBef>
              <a:spcAft>
                <a:spcPts val="0"/>
              </a:spcAft>
              <a:buFont typeface="Arial" panose="020B0604020202020204" pitchFamily="34" charset="0"/>
              <a:buChar char="•"/>
            </a:pPr>
            <a:r>
              <a:rPr lang="en-GB">
                <a:solidFill>
                  <a:schemeClr val="dk1"/>
                </a:solidFill>
              </a:rPr>
              <a:t>Branch location (Urban or Rural) provides context for designing targeted reactivation strategies.</a:t>
            </a:r>
            <a:endParaRPr lang="en-GB">
              <a:solidFill>
                <a:schemeClr val="dk1"/>
              </a:solidFill>
            </a:endParaRPr>
          </a:p>
          <a:p>
            <a:pPr marL="171450" lvl="0" indent="-171450" algn="l" rtl="0">
              <a:spcBef>
                <a:spcPts val="0"/>
              </a:spcBef>
              <a:spcAft>
                <a:spcPts val="0"/>
              </a:spcAft>
              <a:buFont typeface="Arial" panose="020B0604020202020204" pitchFamily="34" charset="0"/>
              <a:buChar char="•"/>
            </a:pPr>
            <a:r>
              <a:rPr lang="en-GB">
                <a:solidFill>
                  <a:schemeClr val="dk1"/>
                </a:solidFill>
              </a:rPr>
              <a:t>Urban customers may require digital engagement, while rural customers might benefit from in-person outreach.</a:t>
            </a:r>
            <a:endParaRPr lang="en-GB">
              <a:solidFill>
                <a:schemeClr val="dk1"/>
              </a:solidFill>
            </a:endParaRPr>
          </a:p>
          <a:p>
            <a:pPr marL="0" lvl="0" indent="0" algn="l" rtl="0">
              <a:spcBef>
                <a:spcPts val="0"/>
              </a:spcBef>
              <a:spcAft>
                <a:spcPts val="0"/>
              </a:spcAft>
              <a:buFont typeface="Arial" panose="020B0604020202020204" pitchFamily="34" charset="0"/>
              <a:buNone/>
            </a:pPr>
            <a:endParaRPr lang="en-GB">
              <a:solidFill>
                <a:schemeClr val="dk1"/>
              </a:solidFill>
            </a:endParaRPr>
          </a:p>
          <a:p>
            <a:pPr marL="0" lvl="0" indent="0" algn="l" rtl="0">
              <a:spcBef>
                <a:spcPts val="0"/>
              </a:spcBef>
              <a:spcAft>
                <a:spcPts val="0"/>
              </a:spcAft>
              <a:buFont typeface="Arial" panose="020B0604020202020204" pitchFamily="34" charset="0"/>
              <a:buNone/>
            </a:pPr>
            <a:r>
              <a:rPr lang="en-GB" sz="1400" b="1" u="sng">
                <a:solidFill>
                  <a:schemeClr val="dk1"/>
                </a:solidFill>
              </a:rPr>
              <a:t>Potential Strategies to Reactivate Customers:</a:t>
            </a:r>
            <a:endParaRPr lang="en-GB" sz="1400" b="1" u="sng">
              <a:solidFill>
                <a:schemeClr val="dk1"/>
              </a:solidFill>
            </a:endParaRPr>
          </a:p>
          <a:p>
            <a:pPr marL="0" lvl="0" indent="0" algn="l" rtl="0">
              <a:spcBef>
                <a:spcPts val="0"/>
              </a:spcBef>
              <a:spcAft>
                <a:spcPts val="0"/>
              </a:spcAft>
              <a:buNone/>
            </a:pPr>
            <a:endParaRPr lang="en-GB">
              <a:solidFill>
                <a:schemeClr val="dk1"/>
              </a:solidFill>
            </a:endParaRPr>
          </a:p>
          <a:p>
            <a:pPr marL="171450" lvl="0" indent="-171450" algn="l" rtl="0">
              <a:spcBef>
                <a:spcPts val="0"/>
              </a:spcBef>
              <a:spcAft>
                <a:spcPts val="0"/>
              </a:spcAft>
              <a:buFont typeface="Arial" panose="020B0604020202020204" pitchFamily="34" charset="0"/>
              <a:buChar char="•"/>
            </a:pPr>
            <a:r>
              <a:rPr lang="en-GB">
                <a:solidFill>
                  <a:schemeClr val="dk1"/>
                </a:solidFill>
              </a:rPr>
              <a:t>Offer promotional schemes such as cashback or rewards for transactions.</a:t>
            </a:r>
            <a:endParaRPr lang="en-GB">
              <a:solidFill>
                <a:schemeClr val="dk1"/>
              </a:solidFill>
            </a:endParaRPr>
          </a:p>
          <a:p>
            <a:pPr marL="171450" lvl="0" indent="-171450" algn="l" rtl="0">
              <a:spcBef>
                <a:spcPts val="0"/>
              </a:spcBef>
              <a:spcAft>
                <a:spcPts val="0"/>
              </a:spcAft>
              <a:buFont typeface="Arial" panose="020B0604020202020204" pitchFamily="34" charset="0"/>
              <a:buChar char="•"/>
            </a:pPr>
            <a:r>
              <a:rPr lang="en-GB">
                <a:solidFill>
                  <a:schemeClr val="dk1"/>
                </a:solidFill>
              </a:rPr>
              <a:t>Conduct personalized outreach via email or phone, highlighting bank benefits.</a:t>
            </a:r>
            <a:endParaRPr lang="en-GB">
              <a:solidFill>
                <a:schemeClr val="dk1"/>
              </a:solidFill>
            </a:endParaRPr>
          </a:p>
          <a:p>
            <a:pPr marL="171450" lvl="0" indent="-171450" algn="l" rtl="0">
              <a:spcBef>
                <a:spcPts val="0"/>
              </a:spcBef>
              <a:spcAft>
                <a:spcPts val="0"/>
              </a:spcAft>
              <a:buFont typeface="Arial" panose="020B0604020202020204" pitchFamily="34" charset="0"/>
              <a:buChar char="•"/>
            </a:pPr>
            <a:r>
              <a:rPr lang="en-GB">
                <a:solidFill>
                  <a:schemeClr val="dk1"/>
                </a:solidFill>
              </a:rPr>
              <a:t>Enhance branch services to cater to the specific needs of inactive customers based on their location.</a:t>
            </a:r>
            <a:endParaRPr lang="en-GB">
              <a:solidFill>
                <a:schemeClr val="dk1"/>
              </a:solidFill>
            </a:endParaRPr>
          </a:p>
        </p:txBody>
      </p:sp>
      <p:sp>
        <p:nvSpPr>
          <p:cNvPr id="598" name="Google Shape;598;p53"/>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53">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53">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01" name="Google Shape;601;p53"/>
          <p:cNvGrpSpPr/>
          <p:nvPr/>
        </p:nvGrpSpPr>
        <p:grpSpPr>
          <a:xfrm>
            <a:off x="4736475" y="4873138"/>
            <a:ext cx="204457" cy="190123"/>
            <a:chOff x="4426425" y="4796938"/>
            <a:chExt cx="204457" cy="190123"/>
          </a:xfrm>
        </p:grpSpPr>
        <p:sp>
          <p:nvSpPr>
            <p:cNvPr id="602" name="Google Shape;602;p53"/>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53"/>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4" name="Google Shape;604;p53"/>
          <p:cNvGrpSpPr/>
          <p:nvPr/>
        </p:nvGrpSpPr>
        <p:grpSpPr>
          <a:xfrm flipH="1">
            <a:off x="4203075" y="4873138"/>
            <a:ext cx="204457" cy="190123"/>
            <a:chOff x="4426425" y="4796938"/>
            <a:chExt cx="204457" cy="190123"/>
          </a:xfrm>
        </p:grpSpPr>
        <p:sp>
          <p:nvSpPr>
            <p:cNvPr id="605" name="Google Shape;605;p53"/>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53"/>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718" name="Shape 8718"/>
        <p:cNvGrpSpPr/>
        <p:nvPr/>
      </p:nvGrpSpPr>
      <p:grpSpPr>
        <a:xfrm>
          <a:off x="0" y="0"/>
          <a:ext cx="0" cy="0"/>
          <a:chOff x="0" y="0"/>
          <a:chExt cx="0" cy="0"/>
        </a:xfrm>
      </p:grpSpPr>
      <p:sp>
        <p:nvSpPr>
          <p:cNvPr id="8719" name="Google Shape;8719;p121"/>
          <p:cNvSpPr txBox="1"/>
          <p:nvPr>
            <p:ph type="title"/>
          </p:nvPr>
        </p:nvSpPr>
        <p:spPr>
          <a:xfrm>
            <a:off x="886460" y="195580"/>
            <a:ext cx="7817485" cy="48450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400">
                <a:solidFill>
                  <a:schemeClr val="dk2"/>
                </a:solidFill>
                <a:latin typeface="Montserrat ExtraBold"/>
                <a:ea typeface="Montserrat ExtraBold"/>
                <a:cs typeface="Montserrat ExtraBold"/>
                <a:sym typeface="Montserrat ExtraBold"/>
              </a:rPr>
              <a:t>Q2.</a:t>
            </a:r>
            <a:r>
              <a:rPr sz="1400">
                <a:solidFill>
                  <a:schemeClr val="dk2"/>
                </a:solidFill>
                <a:latin typeface="Montserrat ExtraBold"/>
                <a:ea typeface="Montserrat ExtraBold"/>
                <a:cs typeface="Montserrat ExtraBold"/>
                <a:sym typeface="Montserrat ExtraBold"/>
              </a:rPr>
              <a:t>Summarize the total transaction amount per account per month.</a:t>
            </a:r>
            <a:endParaRPr sz="1400">
              <a:solidFill>
                <a:schemeClr val="dk2"/>
              </a:solidFill>
              <a:latin typeface="Montserrat ExtraBold"/>
              <a:ea typeface="Montserrat ExtraBold"/>
              <a:cs typeface="Montserrat ExtraBold"/>
              <a:sym typeface="Montserrat ExtraBold"/>
            </a:endParaRPr>
          </a:p>
        </p:txBody>
      </p:sp>
      <p:sp>
        <p:nvSpPr>
          <p:cNvPr id="8721" name="Google Shape;8721;p121"/>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2" name="Google Shape;8722;p121">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3" name="Google Shape;8723;p121">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724" name="Google Shape;8724;p121"/>
          <p:cNvGrpSpPr/>
          <p:nvPr/>
        </p:nvGrpSpPr>
        <p:grpSpPr>
          <a:xfrm>
            <a:off x="4736475" y="4873138"/>
            <a:ext cx="204457" cy="190123"/>
            <a:chOff x="4426425" y="4796938"/>
            <a:chExt cx="204457" cy="190123"/>
          </a:xfrm>
        </p:grpSpPr>
        <p:sp>
          <p:nvSpPr>
            <p:cNvPr id="8725" name="Google Shape;8725;p121"/>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6" name="Google Shape;8726;p121"/>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27" name="Google Shape;8727;p121"/>
          <p:cNvGrpSpPr/>
          <p:nvPr/>
        </p:nvGrpSpPr>
        <p:grpSpPr>
          <a:xfrm flipH="1">
            <a:off x="4203075" y="4873138"/>
            <a:ext cx="204457" cy="190123"/>
            <a:chOff x="4426425" y="4796938"/>
            <a:chExt cx="204457" cy="190123"/>
          </a:xfrm>
        </p:grpSpPr>
        <p:sp>
          <p:nvSpPr>
            <p:cNvPr id="8728" name="Google Shape;8728;p121"/>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9" name="Google Shape;8729;p121"/>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5" name="Picture 4"/>
          <p:cNvPicPr>
            <a:picLocks noChangeAspect="1"/>
          </p:cNvPicPr>
          <p:nvPr/>
        </p:nvPicPr>
        <p:blipFill>
          <a:blip r:embed="rId1"/>
          <a:stretch>
            <a:fillRect/>
          </a:stretch>
        </p:blipFill>
        <p:spPr>
          <a:xfrm>
            <a:off x="854075" y="680085"/>
            <a:ext cx="7517765" cy="39395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8718" name="Shape 8718"/>
        <p:cNvGrpSpPr/>
        <p:nvPr/>
      </p:nvGrpSpPr>
      <p:grpSpPr>
        <a:xfrm>
          <a:off x="0" y="0"/>
          <a:ext cx="0" cy="0"/>
          <a:chOff x="0" y="0"/>
          <a:chExt cx="0" cy="0"/>
        </a:xfrm>
      </p:grpSpPr>
      <p:sp>
        <p:nvSpPr>
          <p:cNvPr id="8719" name="Google Shape;8719;p121"/>
          <p:cNvSpPr txBox="1"/>
          <p:nvPr>
            <p:ph type="title"/>
          </p:nvPr>
        </p:nvSpPr>
        <p:spPr>
          <a:xfrm>
            <a:off x="886460" y="195580"/>
            <a:ext cx="7817485" cy="48450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400">
                <a:solidFill>
                  <a:schemeClr val="dk2"/>
                </a:solidFill>
                <a:latin typeface="Montserrat ExtraBold"/>
                <a:ea typeface="Montserrat ExtraBold"/>
                <a:cs typeface="Montserrat ExtraBold"/>
                <a:sym typeface="Montserrat ExtraBold"/>
              </a:rPr>
              <a:t>Q3.</a:t>
            </a:r>
            <a:r>
              <a:rPr sz="1400">
                <a:solidFill>
                  <a:schemeClr val="dk2"/>
                </a:solidFill>
                <a:latin typeface="Montserrat ExtraBold"/>
                <a:ea typeface="Montserrat ExtraBold"/>
                <a:cs typeface="Montserrat ExtraBold"/>
                <a:sym typeface="Montserrat ExtraBold"/>
              </a:rPr>
              <a:t>Rank branches based on the total amount of deposits made in the last quarter.</a:t>
            </a:r>
            <a:endParaRPr sz="1400">
              <a:solidFill>
                <a:schemeClr val="dk2"/>
              </a:solidFill>
              <a:latin typeface="Montserrat ExtraBold"/>
              <a:ea typeface="Montserrat ExtraBold"/>
              <a:cs typeface="Montserrat ExtraBold"/>
              <a:sym typeface="Montserrat ExtraBold"/>
            </a:endParaRPr>
          </a:p>
        </p:txBody>
      </p:sp>
      <p:sp>
        <p:nvSpPr>
          <p:cNvPr id="8721" name="Google Shape;8721;p121"/>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2" name="Google Shape;8722;p121">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3" name="Google Shape;8723;p121">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724" name="Google Shape;8724;p121"/>
          <p:cNvGrpSpPr/>
          <p:nvPr/>
        </p:nvGrpSpPr>
        <p:grpSpPr>
          <a:xfrm>
            <a:off x="4736475" y="4873138"/>
            <a:ext cx="204457" cy="190123"/>
            <a:chOff x="4426425" y="4796938"/>
            <a:chExt cx="204457" cy="190123"/>
          </a:xfrm>
        </p:grpSpPr>
        <p:sp>
          <p:nvSpPr>
            <p:cNvPr id="8725" name="Google Shape;8725;p121"/>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6" name="Google Shape;8726;p121"/>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27" name="Google Shape;8727;p121"/>
          <p:cNvGrpSpPr/>
          <p:nvPr/>
        </p:nvGrpSpPr>
        <p:grpSpPr>
          <a:xfrm flipH="1">
            <a:off x="4203075" y="4873138"/>
            <a:ext cx="204457" cy="190123"/>
            <a:chOff x="4426425" y="4796938"/>
            <a:chExt cx="204457" cy="190123"/>
          </a:xfrm>
        </p:grpSpPr>
        <p:sp>
          <p:nvSpPr>
            <p:cNvPr id="8728" name="Google Shape;8728;p121"/>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9" name="Google Shape;8729;p121"/>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 name="Picture 0"/>
          <p:cNvPicPr>
            <a:picLocks noChangeAspect="1"/>
          </p:cNvPicPr>
          <p:nvPr/>
        </p:nvPicPr>
        <p:blipFill>
          <a:blip r:embed="rId1"/>
          <a:stretch>
            <a:fillRect/>
          </a:stretch>
        </p:blipFill>
        <p:spPr>
          <a:xfrm>
            <a:off x="971550" y="758190"/>
            <a:ext cx="7059295" cy="40366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8718" name="Shape 8718"/>
        <p:cNvGrpSpPr/>
        <p:nvPr/>
      </p:nvGrpSpPr>
      <p:grpSpPr>
        <a:xfrm>
          <a:off x="0" y="0"/>
          <a:ext cx="0" cy="0"/>
          <a:chOff x="0" y="0"/>
          <a:chExt cx="0" cy="0"/>
        </a:xfrm>
      </p:grpSpPr>
      <p:sp>
        <p:nvSpPr>
          <p:cNvPr id="8719" name="Google Shape;8719;p121"/>
          <p:cNvSpPr txBox="1"/>
          <p:nvPr>
            <p:ph type="title"/>
          </p:nvPr>
        </p:nvSpPr>
        <p:spPr>
          <a:xfrm>
            <a:off x="886460" y="195580"/>
            <a:ext cx="7817485" cy="48450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400">
                <a:solidFill>
                  <a:schemeClr val="dk2"/>
                </a:solidFill>
                <a:latin typeface="Montserrat ExtraBold"/>
                <a:ea typeface="Montserrat ExtraBold"/>
                <a:cs typeface="Montserrat ExtraBold"/>
                <a:sym typeface="Montserrat ExtraBold"/>
              </a:rPr>
              <a:t>Q4. Find the name of the customer who has deposited the highest amount.</a:t>
            </a:r>
            <a:endParaRPr lang="en-US" altLang="en-GB" sz="1400">
              <a:solidFill>
                <a:schemeClr val="dk2"/>
              </a:solidFill>
              <a:latin typeface="Montserrat ExtraBold"/>
              <a:ea typeface="Montserrat ExtraBold"/>
              <a:cs typeface="Montserrat ExtraBold"/>
              <a:sym typeface="Montserrat ExtraBold"/>
            </a:endParaRPr>
          </a:p>
        </p:txBody>
      </p:sp>
      <p:sp>
        <p:nvSpPr>
          <p:cNvPr id="8721" name="Google Shape;8721;p121"/>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2" name="Google Shape;8722;p121">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3" name="Google Shape;8723;p121">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724" name="Google Shape;8724;p121"/>
          <p:cNvGrpSpPr/>
          <p:nvPr/>
        </p:nvGrpSpPr>
        <p:grpSpPr>
          <a:xfrm>
            <a:off x="4736475" y="4873138"/>
            <a:ext cx="204457" cy="190123"/>
            <a:chOff x="4426425" y="4796938"/>
            <a:chExt cx="204457" cy="190123"/>
          </a:xfrm>
        </p:grpSpPr>
        <p:sp>
          <p:nvSpPr>
            <p:cNvPr id="8725" name="Google Shape;8725;p121"/>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6" name="Google Shape;8726;p121"/>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27" name="Google Shape;8727;p121"/>
          <p:cNvGrpSpPr/>
          <p:nvPr/>
        </p:nvGrpSpPr>
        <p:grpSpPr>
          <a:xfrm flipH="1">
            <a:off x="4203075" y="4873138"/>
            <a:ext cx="204457" cy="190123"/>
            <a:chOff x="4426425" y="4796938"/>
            <a:chExt cx="204457" cy="190123"/>
          </a:xfrm>
        </p:grpSpPr>
        <p:sp>
          <p:nvSpPr>
            <p:cNvPr id="8728" name="Google Shape;8728;p121"/>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9" name="Google Shape;8729;p121"/>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2" name="Picture 1"/>
          <p:cNvPicPr>
            <a:picLocks noChangeAspect="1"/>
          </p:cNvPicPr>
          <p:nvPr/>
        </p:nvPicPr>
        <p:blipFill>
          <a:blip r:embed="rId1"/>
          <a:stretch>
            <a:fillRect/>
          </a:stretch>
        </p:blipFill>
        <p:spPr>
          <a:xfrm>
            <a:off x="675640" y="699770"/>
            <a:ext cx="8152130" cy="39827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8718" name="Shape 8718"/>
        <p:cNvGrpSpPr/>
        <p:nvPr/>
      </p:nvGrpSpPr>
      <p:grpSpPr>
        <a:xfrm>
          <a:off x="0" y="0"/>
          <a:ext cx="0" cy="0"/>
          <a:chOff x="0" y="0"/>
          <a:chExt cx="0" cy="0"/>
        </a:xfrm>
      </p:grpSpPr>
      <p:sp>
        <p:nvSpPr>
          <p:cNvPr id="8719" name="Google Shape;8719;p121"/>
          <p:cNvSpPr txBox="1"/>
          <p:nvPr>
            <p:ph type="title"/>
          </p:nvPr>
        </p:nvSpPr>
        <p:spPr>
          <a:xfrm>
            <a:off x="886460" y="195580"/>
            <a:ext cx="7943850" cy="59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400">
                <a:solidFill>
                  <a:schemeClr val="dk2"/>
                </a:solidFill>
                <a:latin typeface="Montserrat ExtraBold"/>
                <a:ea typeface="Montserrat ExtraBold"/>
                <a:cs typeface="Montserrat ExtraBold"/>
                <a:sym typeface="Montserrat ExtraBold"/>
              </a:rPr>
              <a:t>Q5.  Identify any accounts that have made more than two transactions in a single day, which could indicate fraudulent activity. Howcan you verify any fraudulent transaction?</a:t>
            </a:r>
            <a:endParaRPr lang="en-US" altLang="en-GB" sz="1400">
              <a:solidFill>
                <a:schemeClr val="dk2"/>
              </a:solidFill>
              <a:latin typeface="Montserrat ExtraBold"/>
              <a:ea typeface="Montserrat ExtraBold"/>
              <a:cs typeface="Montserrat ExtraBold"/>
              <a:sym typeface="Montserrat ExtraBold"/>
            </a:endParaRPr>
          </a:p>
        </p:txBody>
      </p:sp>
      <p:sp>
        <p:nvSpPr>
          <p:cNvPr id="8721" name="Google Shape;8721;p121"/>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2" name="Google Shape;8722;p121">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3" name="Google Shape;8723;p121">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724" name="Google Shape;8724;p121"/>
          <p:cNvGrpSpPr/>
          <p:nvPr/>
        </p:nvGrpSpPr>
        <p:grpSpPr>
          <a:xfrm>
            <a:off x="4736475" y="4873138"/>
            <a:ext cx="204457" cy="190123"/>
            <a:chOff x="4426425" y="4796938"/>
            <a:chExt cx="204457" cy="190123"/>
          </a:xfrm>
        </p:grpSpPr>
        <p:sp>
          <p:nvSpPr>
            <p:cNvPr id="8725" name="Google Shape;8725;p121"/>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6" name="Google Shape;8726;p121"/>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27" name="Google Shape;8727;p121"/>
          <p:cNvGrpSpPr/>
          <p:nvPr/>
        </p:nvGrpSpPr>
        <p:grpSpPr>
          <a:xfrm flipH="1">
            <a:off x="4203075" y="4873138"/>
            <a:ext cx="204457" cy="190123"/>
            <a:chOff x="4426425" y="4796938"/>
            <a:chExt cx="204457" cy="190123"/>
          </a:xfrm>
        </p:grpSpPr>
        <p:sp>
          <p:nvSpPr>
            <p:cNvPr id="8728" name="Google Shape;8728;p121"/>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9" name="Google Shape;8729;p121"/>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3" name="Picture 2"/>
          <p:cNvPicPr>
            <a:picLocks noChangeAspect="1"/>
          </p:cNvPicPr>
          <p:nvPr/>
        </p:nvPicPr>
        <p:blipFill>
          <a:blip r:embed="rId1"/>
          <a:stretch>
            <a:fillRect/>
          </a:stretch>
        </p:blipFill>
        <p:spPr>
          <a:xfrm>
            <a:off x="1403985" y="1059815"/>
            <a:ext cx="6421755" cy="30835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595" name="Shape 595"/>
        <p:cNvGrpSpPr/>
        <p:nvPr/>
      </p:nvGrpSpPr>
      <p:grpSpPr>
        <a:xfrm>
          <a:off x="0" y="0"/>
          <a:ext cx="0" cy="0"/>
          <a:chOff x="0" y="0"/>
          <a:chExt cx="0" cy="0"/>
        </a:xfrm>
      </p:grpSpPr>
      <p:sp>
        <p:nvSpPr>
          <p:cNvPr id="596" name="Google Shape;596;p53"/>
          <p:cNvSpPr txBox="1"/>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Insights Found</a:t>
            </a:r>
            <a:endParaRPr lang="en-US" altLang="en-GB"/>
          </a:p>
        </p:txBody>
      </p:sp>
      <p:sp>
        <p:nvSpPr>
          <p:cNvPr id="597" name="Google Shape;597;p53"/>
          <p:cNvSpPr txBox="1"/>
          <p:nvPr>
            <p:ph type="body" idx="1"/>
          </p:nvPr>
        </p:nvSpPr>
        <p:spPr>
          <a:xfrm>
            <a:off x="720090" y="1152525"/>
            <a:ext cx="7703820" cy="35839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b="1" u="sng">
                <a:solidFill>
                  <a:schemeClr val="dk1"/>
                </a:solidFill>
              </a:rPr>
              <a:t>Potential Fraudulent Accounts:</a:t>
            </a:r>
            <a:endParaRPr lang="en-GB" sz="1200" b="1" u="sng">
              <a:solidFill>
                <a:schemeClr val="dk1"/>
              </a:solidFill>
            </a:endParaRPr>
          </a:p>
          <a:p>
            <a:pPr marL="0" lvl="0" indent="0" algn="l" rtl="0">
              <a:spcBef>
                <a:spcPts val="0"/>
              </a:spcBef>
              <a:spcAft>
                <a:spcPts val="0"/>
              </a:spcAft>
              <a:buNone/>
            </a:pPr>
            <a:endParaRPr lang="en-GB" sz="1200" b="1" u="sng">
              <a:solidFill>
                <a:schemeClr val="dk1"/>
              </a:solidFill>
            </a:endParaRPr>
          </a:p>
          <a:p>
            <a:pPr marL="171450" lvl="0" indent="-171450" algn="l" rtl="0">
              <a:spcBef>
                <a:spcPts val="0"/>
              </a:spcBef>
              <a:spcAft>
                <a:spcPts val="0"/>
              </a:spcAft>
              <a:buFont typeface="Arial" panose="020B0604020202020204" pitchFamily="34" charset="0"/>
              <a:buChar char="•"/>
            </a:pPr>
            <a:r>
              <a:rPr lang="en-GB" sz="1200">
                <a:solidFill>
                  <a:schemeClr val="dk1"/>
                </a:solidFill>
              </a:rPr>
              <a:t>Accounts making frequent transactions in a single day might indicate suspicious activity, such as unauthorized access or malicious intent.</a:t>
            </a:r>
            <a:endParaRPr lang="en-GB" sz="1200">
              <a:solidFill>
                <a:schemeClr val="dk1"/>
              </a:solidFill>
            </a:endParaRPr>
          </a:p>
          <a:p>
            <a:pPr marL="171450" lvl="0" indent="-171450" algn="l" rtl="0">
              <a:spcBef>
                <a:spcPts val="0"/>
              </a:spcBef>
              <a:spcAft>
                <a:spcPts val="0"/>
              </a:spcAft>
              <a:buFont typeface="Arial" panose="020B0604020202020204" pitchFamily="34" charset="0"/>
              <a:buChar char="•"/>
            </a:pPr>
            <a:r>
              <a:rPr lang="en-GB" sz="1200">
                <a:solidFill>
                  <a:schemeClr val="dk1"/>
                </a:solidFill>
              </a:rPr>
              <a:t>Regularly monitoring such accounts can help reduce fraud risk.</a:t>
            </a:r>
            <a:endParaRPr lang="en-GB" sz="1200">
              <a:solidFill>
                <a:schemeClr val="dk1"/>
              </a:solidFill>
            </a:endParaRPr>
          </a:p>
          <a:p>
            <a:pPr marL="0" lvl="0" indent="0" algn="l" rtl="0">
              <a:spcBef>
                <a:spcPts val="0"/>
              </a:spcBef>
              <a:spcAft>
                <a:spcPts val="0"/>
              </a:spcAft>
              <a:buNone/>
            </a:pPr>
            <a:endParaRPr lang="en-GB" sz="1200" b="1" u="sng">
              <a:solidFill>
                <a:schemeClr val="dk1"/>
              </a:solidFill>
            </a:endParaRPr>
          </a:p>
          <a:p>
            <a:pPr marL="0" lvl="0" indent="0" algn="l" rtl="0">
              <a:spcBef>
                <a:spcPts val="0"/>
              </a:spcBef>
              <a:spcAft>
                <a:spcPts val="0"/>
              </a:spcAft>
              <a:buNone/>
            </a:pPr>
            <a:r>
              <a:rPr lang="en-GB" sz="1200" b="1" u="sng">
                <a:solidFill>
                  <a:schemeClr val="dk1"/>
                </a:solidFill>
              </a:rPr>
              <a:t>Behavior Patterns:</a:t>
            </a:r>
            <a:endParaRPr lang="en-GB" sz="1200" b="1" u="sng">
              <a:solidFill>
                <a:schemeClr val="dk1"/>
              </a:solidFill>
            </a:endParaRPr>
          </a:p>
          <a:p>
            <a:pPr marL="0" lvl="0" indent="0" algn="l" rtl="0">
              <a:spcBef>
                <a:spcPts val="0"/>
              </a:spcBef>
              <a:spcAft>
                <a:spcPts val="0"/>
              </a:spcAft>
              <a:buNone/>
            </a:pPr>
            <a:endParaRPr lang="en-GB" sz="1200" b="1" u="sng">
              <a:solidFill>
                <a:schemeClr val="dk1"/>
              </a:solidFill>
            </a:endParaRPr>
          </a:p>
          <a:p>
            <a:pPr marL="171450" lvl="0" indent="-171450" algn="l" rtl="0">
              <a:spcBef>
                <a:spcPts val="0"/>
              </a:spcBef>
              <a:spcAft>
                <a:spcPts val="0"/>
              </a:spcAft>
              <a:buFont typeface="Arial" panose="020B0604020202020204" pitchFamily="34" charset="0"/>
              <a:buChar char="•"/>
            </a:pPr>
            <a:r>
              <a:rPr lang="en-GB" sz="1200">
                <a:solidFill>
                  <a:schemeClr val="dk1"/>
                </a:solidFill>
              </a:rPr>
              <a:t>Some flagged cases might reflect legitimate high activity, such as business accounts or emergency situations.</a:t>
            </a:r>
            <a:endParaRPr lang="en-GB" sz="1200">
              <a:solidFill>
                <a:schemeClr val="dk1"/>
              </a:solidFill>
            </a:endParaRPr>
          </a:p>
          <a:p>
            <a:pPr marL="171450" lvl="0" indent="-171450" algn="l" rtl="0">
              <a:spcBef>
                <a:spcPts val="0"/>
              </a:spcBef>
              <a:spcAft>
                <a:spcPts val="0"/>
              </a:spcAft>
              <a:buFont typeface="Arial" panose="020B0604020202020204" pitchFamily="34" charset="0"/>
              <a:buChar char="•"/>
            </a:pPr>
            <a:r>
              <a:rPr lang="en-GB" sz="1200">
                <a:solidFill>
                  <a:schemeClr val="dk1"/>
                </a:solidFill>
              </a:rPr>
              <a:t>Differentiating between normal and suspicious activity requires additional context.</a:t>
            </a:r>
            <a:endParaRPr lang="en-GB" sz="1200">
              <a:solidFill>
                <a:schemeClr val="dk1"/>
              </a:solidFill>
            </a:endParaRPr>
          </a:p>
          <a:p>
            <a:pPr marL="0" lvl="0" indent="0" algn="l" rtl="0">
              <a:spcBef>
                <a:spcPts val="0"/>
              </a:spcBef>
              <a:spcAft>
                <a:spcPts val="0"/>
              </a:spcAft>
              <a:buNone/>
            </a:pPr>
            <a:endParaRPr lang="en-GB" sz="1200" b="1" u="sng">
              <a:solidFill>
                <a:schemeClr val="dk1"/>
              </a:solidFill>
            </a:endParaRPr>
          </a:p>
          <a:p>
            <a:pPr marL="0" lvl="0" indent="0" algn="l" rtl="0">
              <a:spcBef>
                <a:spcPts val="0"/>
              </a:spcBef>
              <a:spcAft>
                <a:spcPts val="0"/>
              </a:spcAft>
              <a:buNone/>
            </a:pPr>
            <a:r>
              <a:rPr lang="en-GB" sz="1200" b="1" u="sng">
                <a:solidFill>
                  <a:schemeClr val="dk1"/>
                </a:solidFill>
              </a:rPr>
              <a:t>Mitigation Measures:</a:t>
            </a:r>
            <a:endParaRPr lang="en-GB" sz="1200" b="1" u="sng">
              <a:solidFill>
                <a:schemeClr val="dk1"/>
              </a:solidFill>
            </a:endParaRPr>
          </a:p>
          <a:p>
            <a:pPr marL="0" lvl="0" indent="0" algn="l" rtl="0">
              <a:spcBef>
                <a:spcPts val="0"/>
              </a:spcBef>
              <a:spcAft>
                <a:spcPts val="0"/>
              </a:spcAft>
              <a:buNone/>
            </a:pPr>
            <a:endParaRPr lang="en-GB" sz="1200" b="1" u="sng">
              <a:solidFill>
                <a:schemeClr val="dk1"/>
              </a:solidFill>
            </a:endParaRPr>
          </a:p>
          <a:p>
            <a:pPr marL="171450" lvl="0" indent="-171450" algn="l" rtl="0">
              <a:spcBef>
                <a:spcPts val="0"/>
              </a:spcBef>
              <a:spcAft>
                <a:spcPts val="0"/>
              </a:spcAft>
              <a:buFont typeface="Arial" panose="020B0604020202020204" pitchFamily="34" charset="0"/>
              <a:buChar char="•"/>
            </a:pPr>
            <a:r>
              <a:rPr lang="en-GB" sz="1200" b="1">
                <a:solidFill>
                  <a:schemeClr val="dk1"/>
                </a:solidFill>
              </a:rPr>
              <a:t>Implement Transaction Limits:</a:t>
            </a:r>
            <a:r>
              <a:rPr lang="en-GB" sz="1200">
                <a:solidFill>
                  <a:schemeClr val="dk1"/>
                </a:solidFill>
              </a:rPr>
              <a:t> Cap the number of transactions allowed per day.</a:t>
            </a:r>
            <a:endParaRPr lang="en-GB" sz="1200">
              <a:solidFill>
                <a:schemeClr val="dk1"/>
              </a:solidFill>
            </a:endParaRPr>
          </a:p>
          <a:p>
            <a:pPr marL="171450" lvl="0" indent="-171450" algn="l" rtl="0">
              <a:spcBef>
                <a:spcPts val="0"/>
              </a:spcBef>
              <a:spcAft>
                <a:spcPts val="0"/>
              </a:spcAft>
              <a:buFont typeface="Arial" panose="020B0604020202020204" pitchFamily="34" charset="0"/>
              <a:buChar char="•"/>
            </a:pPr>
            <a:r>
              <a:rPr lang="en-GB" sz="1200" b="1">
                <a:solidFill>
                  <a:schemeClr val="dk1"/>
                </a:solidFill>
              </a:rPr>
              <a:t>Strengthen Authentication:</a:t>
            </a:r>
            <a:r>
              <a:rPr lang="en-GB" sz="1200">
                <a:solidFill>
                  <a:schemeClr val="dk1"/>
                </a:solidFill>
              </a:rPr>
              <a:t> Require additional verification for frequent transactions.</a:t>
            </a:r>
            <a:endParaRPr lang="en-GB" sz="1200">
              <a:solidFill>
                <a:schemeClr val="dk1"/>
              </a:solidFill>
            </a:endParaRPr>
          </a:p>
          <a:p>
            <a:pPr marL="171450" lvl="0" indent="-171450" algn="l" rtl="0">
              <a:spcBef>
                <a:spcPts val="0"/>
              </a:spcBef>
              <a:spcAft>
                <a:spcPts val="0"/>
              </a:spcAft>
              <a:buFont typeface="Arial" panose="020B0604020202020204" pitchFamily="34" charset="0"/>
              <a:buChar char="•"/>
            </a:pPr>
            <a:r>
              <a:rPr lang="en-GB" sz="1200" b="1">
                <a:solidFill>
                  <a:schemeClr val="dk1"/>
                </a:solidFill>
              </a:rPr>
              <a:t>AI Fraud Detection Systems:</a:t>
            </a:r>
            <a:r>
              <a:rPr lang="en-GB" sz="1200">
                <a:solidFill>
                  <a:schemeClr val="dk1"/>
                </a:solidFill>
              </a:rPr>
              <a:t> Use predictive models to identify and prevent fraudulent transactions</a:t>
            </a:r>
            <a:r>
              <a:rPr lang="en-GB" sz="1200" b="1" u="sng">
                <a:solidFill>
                  <a:schemeClr val="dk1"/>
                </a:solidFill>
              </a:rPr>
              <a:t>.</a:t>
            </a:r>
            <a:endParaRPr lang="en-GB" sz="1200" b="1" u="sng">
              <a:solidFill>
                <a:schemeClr val="dk1"/>
              </a:solidFill>
            </a:endParaRPr>
          </a:p>
        </p:txBody>
      </p:sp>
      <p:sp>
        <p:nvSpPr>
          <p:cNvPr id="598" name="Google Shape;598;p53"/>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53">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53">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01" name="Google Shape;601;p53"/>
          <p:cNvGrpSpPr/>
          <p:nvPr/>
        </p:nvGrpSpPr>
        <p:grpSpPr>
          <a:xfrm>
            <a:off x="4736475" y="4873138"/>
            <a:ext cx="204457" cy="190123"/>
            <a:chOff x="4426425" y="4796938"/>
            <a:chExt cx="204457" cy="190123"/>
          </a:xfrm>
        </p:grpSpPr>
        <p:sp>
          <p:nvSpPr>
            <p:cNvPr id="602" name="Google Shape;602;p53"/>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53"/>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4" name="Google Shape;604;p53"/>
          <p:cNvGrpSpPr/>
          <p:nvPr/>
        </p:nvGrpSpPr>
        <p:grpSpPr>
          <a:xfrm flipH="1">
            <a:off x="4203075" y="4873138"/>
            <a:ext cx="204457" cy="190123"/>
            <a:chOff x="4426425" y="4796938"/>
            <a:chExt cx="204457" cy="190123"/>
          </a:xfrm>
        </p:grpSpPr>
        <p:sp>
          <p:nvSpPr>
            <p:cNvPr id="605" name="Google Shape;605;p53"/>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53"/>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8718" name="Shape 8718"/>
        <p:cNvGrpSpPr/>
        <p:nvPr/>
      </p:nvGrpSpPr>
      <p:grpSpPr>
        <a:xfrm>
          <a:off x="0" y="0"/>
          <a:ext cx="0" cy="0"/>
          <a:chOff x="0" y="0"/>
          <a:chExt cx="0" cy="0"/>
        </a:xfrm>
      </p:grpSpPr>
      <p:sp>
        <p:nvSpPr>
          <p:cNvPr id="8719" name="Google Shape;8719;p121"/>
          <p:cNvSpPr txBox="1"/>
          <p:nvPr>
            <p:ph type="title"/>
          </p:nvPr>
        </p:nvSpPr>
        <p:spPr>
          <a:xfrm>
            <a:off x="886460" y="195580"/>
            <a:ext cx="7943850" cy="59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400">
                <a:solidFill>
                  <a:schemeClr val="dk2"/>
                </a:solidFill>
                <a:latin typeface="Montserrat ExtraBold"/>
                <a:ea typeface="Montserrat ExtraBold"/>
                <a:cs typeface="Montserrat ExtraBold"/>
                <a:sym typeface="Montserrat ExtraBold"/>
              </a:rPr>
              <a:t>Q6. Calculate the average number of transactions per customer per account per month over the last year.</a:t>
            </a:r>
            <a:endParaRPr lang="en-US" altLang="en-GB" sz="1400">
              <a:solidFill>
                <a:schemeClr val="dk2"/>
              </a:solidFill>
              <a:latin typeface="Montserrat ExtraBold"/>
              <a:ea typeface="Montserrat ExtraBold"/>
              <a:cs typeface="Montserrat ExtraBold"/>
              <a:sym typeface="Montserrat ExtraBold"/>
            </a:endParaRPr>
          </a:p>
        </p:txBody>
      </p:sp>
      <p:sp>
        <p:nvSpPr>
          <p:cNvPr id="8721" name="Google Shape;8721;p121"/>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2" name="Google Shape;8722;p121">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3" name="Google Shape;8723;p121">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724" name="Google Shape;8724;p121"/>
          <p:cNvGrpSpPr/>
          <p:nvPr/>
        </p:nvGrpSpPr>
        <p:grpSpPr>
          <a:xfrm>
            <a:off x="4736475" y="4873138"/>
            <a:ext cx="204457" cy="190123"/>
            <a:chOff x="4426425" y="4796938"/>
            <a:chExt cx="204457" cy="190123"/>
          </a:xfrm>
        </p:grpSpPr>
        <p:sp>
          <p:nvSpPr>
            <p:cNvPr id="8725" name="Google Shape;8725;p121"/>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6" name="Google Shape;8726;p121"/>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27" name="Google Shape;8727;p121"/>
          <p:cNvGrpSpPr/>
          <p:nvPr/>
        </p:nvGrpSpPr>
        <p:grpSpPr>
          <a:xfrm flipH="1">
            <a:off x="4203075" y="4873138"/>
            <a:ext cx="204457" cy="190123"/>
            <a:chOff x="4426425" y="4796938"/>
            <a:chExt cx="204457" cy="190123"/>
          </a:xfrm>
        </p:grpSpPr>
        <p:sp>
          <p:nvSpPr>
            <p:cNvPr id="8728" name="Google Shape;8728;p121"/>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9" name="Google Shape;8729;p121"/>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 name="Picture 0"/>
          <p:cNvPicPr>
            <a:picLocks noChangeAspect="1"/>
          </p:cNvPicPr>
          <p:nvPr/>
        </p:nvPicPr>
        <p:blipFill>
          <a:blip r:embed="rId1"/>
          <a:stretch>
            <a:fillRect/>
          </a:stretch>
        </p:blipFill>
        <p:spPr>
          <a:xfrm>
            <a:off x="839470" y="792480"/>
            <a:ext cx="7842250" cy="39039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8718" name="Shape 8718"/>
        <p:cNvGrpSpPr/>
        <p:nvPr/>
      </p:nvGrpSpPr>
      <p:grpSpPr>
        <a:xfrm>
          <a:off x="0" y="0"/>
          <a:ext cx="0" cy="0"/>
          <a:chOff x="0" y="0"/>
          <a:chExt cx="0" cy="0"/>
        </a:xfrm>
      </p:grpSpPr>
      <p:sp>
        <p:nvSpPr>
          <p:cNvPr id="8719" name="Google Shape;8719;p121"/>
          <p:cNvSpPr txBox="1"/>
          <p:nvPr>
            <p:ph type="title"/>
          </p:nvPr>
        </p:nvSpPr>
        <p:spPr>
          <a:xfrm>
            <a:off x="886460" y="195580"/>
            <a:ext cx="7943850" cy="59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400">
                <a:solidFill>
                  <a:schemeClr val="dk2"/>
                </a:solidFill>
                <a:latin typeface="Montserrat ExtraBold"/>
                <a:ea typeface="Montserrat ExtraBold"/>
                <a:cs typeface="Montserrat ExtraBold"/>
                <a:sym typeface="Montserrat ExtraBold"/>
              </a:rPr>
              <a:t>Q7. Write a query to find the daily transaction volume (total amount of all transactions) for the past month.</a:t>
            </a:r>
            <a:endParaRPr lang="en-US" altLang="en-GB" sz="1400">
              <a:solidFill>
                <a:schemeClr val="dk2"/>
              </a:solidFill>
              <a:latin typeface="Montserrat ExtraBold"/>
              <a:ea typeface="Montserrat ExtraBold"/>
              <a:cs typeface="Montserrat ExtraBold"/>
              <a:sym typeface="Montserrat ExtraBold"/>
            </a:endParaRPr>
          </a:p>
        </p:txBody>
      </p:sp>
      <p:sp>
        <p:nvSpPr>
          <p:cNvPr id="8721" name="Google Shape;8721;p121"/>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2" name="Google Shape;8722;p121">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3" name="Google Shape;8723;p121">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724" name="Google Shape;8724;p121"/>
          <p:cNvGrpSpPr/>
          <p:nvPr/>
        </p:nvGrpSpPr>
        <p:grpSpPr>
          <a:xfrm>
            <a:off x="4736475" y="4873138"/>
            <a:ext cx="204457" cy="190123"/>
            <a:chOff x="4426425" y="4796938"/>
            <a:chExt cx="204457" cy="190123"/>
          </a:xfrm>
        </p:grpSpPr>
        <p:sp>
          <p:nvSpPr>
            <p:cNvPr id="8725" name="Google Shape;8725;p121"/>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6" name="Google Shape;8726;p121"/>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27" name="Google Shape;8727;p121"/>
          <p:cNvGrpSpPr/>
          <p:nvPr/>
        </p:nvGrpSpPr>
        <p:grpSpPr>
          <a:xfrm flipH="1">
            <a:off x="4203075" y="4873138"/>
            <a:ext cx="204457" cy="190123"/>
            <a:chOff x="4426425" y="4796938"/>
            <a:chExt cx="204457" cy="190123"/>
          </a:xfrm>
        </p:grpSpPr>
        <p:sp>
          <p:nvSpPr>
            <p:cNvPr id="8728" name="Google Shape;8728;p121"/>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9" name="Google Shape;8729;p121"/>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2" name="Picture 1"/>
          <p:cNvPicPr>
            <a:picLocks noChangeAspect="1"/>
          </p:cNvPicPr>
          <p:nvPr/>
        </p:nvPicPr>
        <p:blipFill>
          <a:blip r:embed="rId1"/>
          <a:stretch>
            <a:fillRect/>
          </a:stretch>
        </p:blipFill>
        <p:spPr>
          <a:xfrm>
            <a:off x="886460" y="948690"/>
            <a:ext cx="7343140" cy="37001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648" name="Shape 1648"/>
        <p:cNvGrpSpPr/>
        <p:nvPr/>
      </p:nvGrpSpPr>
      <p:grpSpPr>
        <a:xfrm>
          <a:off x="0" y="0"/>
          <a:ext cx="0" cy="0"/>
          <a:chOff x="0" y="0"/>
          <a:chExt cx="0" cy="0"/>
        </a:xfrm>
      </p:grpSpPr>
      <p:sp>
        <p:nvSpPr>
          <p:cNvPr id="1649" name="Google Shape;1649;p58"/>
          <p:cNvSpPr/>
          <p:nvPr/>
        </p:nvSpPr>
        <p:spPr>
          <a:xfrm>
            <a:off x="4393925" y="3454173"/>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0" name="Google Shape;1650;p58"/>
          <p:cNvSpPr/>
          <p:nvPr/>
        </p:nvSpPr>
        <p:spPr>
          <a:xfrm>
            <a:off x="4393925" y="1664773"/>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58"/>
          <p:cNvSpPr/>
          <p:nvPr/>
        </p:nvSpPr>
        <p:spPr>
          <a:xfrm>
            <a:off x="752925" y="3454173"/>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58"/>
          <p:cNvSpPr txBox="1"/>
          <p:nvPr>
            <p:ph type="title"/>
          </p:nvPr>
        </p:nvSpPr>
        <p:spPr>
          <a:xfrm>
            <a:off x="1558200" y="1742775"/>
            <a:ext cx="2690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u="sng">
                <a:uFill>
                  <a:noFill/>
                </a:uFill>
              </a:rPr>
              <a:t>Introduction</a:t>
            </a:r>
            <a:endParaRPr lang="en-US" altLang="en-GB" u="sng">
              <a:uFill>
                <a:noFill/>
              </a:uFill>
            </a:endParaRPr>
          </a:p>
        </p:txBody>
      </p:sp>
      <p:sp>
        <p:nvSpPr>
          <p:cNvPr id="1653" name="Google Shape;1653;p58"/>
          <p:cNvSpPr txBox="1"/>
          <p:nvPr>
            <p:ph type="subTitle" idx="1"/>
          </p:nvPr>
        </p:nvSpPr>
        <p:spPr>
          <a:xfrm>
            <a:off x="1558290" y="2252980"/>
            <a:ext cx="2601595" cy="48450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Basic Intoduction Of The Project</a:t>
            </a:r>
            <a:endParaRPr lang="en-US" altLang="en-GB"/>
          </a:p>
        </p:txBody>
      </p:sp>
      <p:sp>
        <p:nvSpPr>
          <p:cNvPr id="1654" name="Google Shape;1654;p58"/>
          <p:cNvSpPr txBox="1"/>
          <p:nvPr>
            <p:ph type="title" idx="3"/>
          </p:nvPr>
        </p:nvSpPr>
        <p:spPr>
          <a:xfrm>
            <a:off x="5232400" y="1743075"/>
            <a:ext cx="2811145" cy="5276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u="sng">
                <a:uFill>
                  <a:noFill/>
                </a:uFill>
              </a:rPr>
              <a:t>Analysis By SQL</a:t>
            </a:r>
            <a:endParaRPr lang="en-US" altLang="en-GB" u="sng">
              <a:uFill>
                <a:noFill/>
              </a:uFill>
            </a:endParaRPr>
          </a:p>
        </p:txBody>
      </p:sp>
      <p:sp>
        <p:nvSpPr>
          <p:cNvPr id="1655" name="Google Shape;1655;p58"/>
          <p:cNvSpPr txBox="1"/>
          <p:nvPr>
            <p:ph type="title" idx="4"/>
          </p:nvPr>
        </p:nvSpPr>
        <p:spPr>
          <a:xfrm>
            <a:off x="4380425" y="1742775"/>
            <a:ext cx="747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uFill>
                  <a:noFill/>
                </a:uFill>
                <a:hlinkClick r:id="rId1" action="ppaction://hlinksldjump"/>
              </a:rPr>
              <a:t>0</a:t>
            </a:r>
            <a:r>
              <a:rPr lang="en-US" altLang="en-GB">
                <a:uFill>
                  <a:noFill/>
                </a:uFill>
                <a:hlinkClick r:id="rId1" action="ppaction://hlinksldjump"/>
              </a:rPr>
              <a:t>3</a:t>
            </a:r>
            <a:endParaRPr lang="en-US" altLang="en-GB">
              <a:uFill>
                <a:noFill/>
              </a:uFill>
              <a:hlinkClick r:id="rId1" action="ppaction://hlinksldjump"/>
            </a:endParaRPr>
          </a:p>
        </p:txBody>
      </p:sp>
      <p:sp>
        <p:nvSpPr>
          <p:cNvPr id="1656" name="Google Shape;1656;p58"/>
          <p:cNvSpPr txBox="1"/>
          <p:nvPr>
            <p:ph type="subTitle" idx="5"/>
          </p:nvPr>
        </p:nvSpPr>
        <p:spPr>
          <a:xfrm>
            <a:off x="5232600" y="2253100"/>
            <a:ext cx="26901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A deep analysis of the data is done using SQL</a:t>
            </a:r>
            <a:endParaRPr lang="en-US" altLang="en-GB"/>
          </a:p>
        </p:txBody>
      </p:sp>
      <p:sp>
        <p:nvSpPr>
          <p:cNvPr id="1657" name="Google Shape;1657;p58"/>
          <p:cNvSpPr txBox="1"/>
          <p:nvPr>
            <p:ph type="title" idx="6"/>
          </p:nvPr>
        </p:nvSpPr>
        <p:spPr>
          <a:xfrm>
            <a:off x="5248524" y="3532175"/>
            <a:ext cx="2690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u="sng"/>
              <a:t>Concluson</a:t>
            </a:r>
            <a:endParaRPr lang="en-US" altLang="en-GB" u="sng"/>
          </a:p>
        </p:txBody>
      </p:sp>
      <p:sp>
        <p:nvSpPr>
          <p:cNvPr id="1658" name="Google Shape;1658;p58"/>
          <p:cNvSpPr txBox="1"/>
          <p:nvPr>
            <p:ph type="title" idx="7"/>
          </p:nvPr>
        </p:nvSpPr>
        <p:spPr>
          <a:xfrm>
            <a:off x="4380425" y="3532175"/>
            <a:ext cx="747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04</a:t>
            </a:r>
            <a:endParaRPr lang="en-GB"/>
          </a:p>
        </p:txBody>
      </p:sp>
      <p:sp>
        <p:nvSpPr>
          <p:cNvPr id="1659" name="Google Shape;1659;p58"/>
          <p:cNvSpPr txBox="1"/>
          <p:nvPr>
            <p:ph type="subTitle" idx="8"/>
          </p:nvPr>
        </p:nvSpPr>
        <p:spPr>
          <a:xfrm>
            <a:off x="5250189" y="4042500"/>
            <a:ext cx="26901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Conclusion to the project</a:t>
            </a:r>
            <a:endParaRPr lang="en-US" altLang="en-GB"/>
          </a:p>
        </p:txBody>
      </p:sp>
      <p:sp>
        <p:nvSpPr>
          <p:cNvPr id="1660" name="Google Shape;1660;p58"/>
          <p:cNvSpPr txBox="1"/>
          <p:nvPr>
            <p:ph type="title" idx="9"/>
          </p:nvPr>
        </p:nvSpPr>
        <p:spPr>
          <a:xfrm>
            <a:off x="1558200" y="3532175"/>
            <a:ext cx="2690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u="sng">
                <a:uFill>
                  <a:noFill/>
                </a:uFill>
              </a:rPr>
              <a:t>Project Setup</a:t>
            </a:r>
            <a:endParaRPr lang="en-US" altLang="en-GB" u="sng">
              <a:uFill>
                <a:noFill/>
              </a:uFill>
            </a:endParaRPr>
          </a:p>
        </p:txBody>
      </p:sp>
      <p:sp>
        <p:nvSpPr>
          <p:cNvPr id="1661" name="Google Shape;1661;p58"/>
          <p:cNvSpPr txBox="1"/>
          <p:nvPr>
            <p:ph type="title" idx="13"/>
          </p:nvPr>
        </p:nvSpPr>
        <p:spPr>
          <a:xfrm>
            <a:off x="739674" y="3532175"/>
            <a:ext cx="720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uFill>
                  <a:noFill/>
                </a:uFill>
                <a:hlinkClick r:id="rId2" action="ppaction://hlinksldjump"/>
              </a:rPr>
              <a:t>0</a:t>
            </a:r>
            <a:r>
              <a:rPr lang="en-US" altLang="en-GB">
                <a:uFill>
                  <a:noFill/>
                </a:uFill>
                <a:hlinkClick r:id="rId2" action="ppaction://hlinksldjump"/>
              </a:rPr>
              <a:t>2</a:t>
            </a:r>
            <a:endParaRPr lang="en-US" altLang="en-GB">
              <a:uFill>
                <a:noFill/>
              </a:uFill>
              <a:hlinkClick r:id="rId2" action="ppaction://hlinksldjump"/>
            </a:endParaRPr>
          </a:p>
        </p:txBody>
      </p:sp>
      <p:sp>
        <p:nvSpPr>
          <p:cNvPr id="1662" name="Google Shape;1662;p58"/>
          <p:cNvSpPr txBox="1"/>
          <p:nvPr>
            <p:ph type="subTitle" idx="14"/>
          </p:nvPr>
        </p:nvSpPr>
        <p:spPr>
          <a:xfrm>
            <a:off x="1558200" y="4042500"/>
            <a:ext cx="26901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Setting the datasets and schema for the analysis</a:t>
            </a:r>
            <a:endParaRPr lang="en-US" altLang="en-GB"/>
          </a:p>
        </p:txBody>
      </p:sp>
      <p:sp>
        <p:nvSpPr>
          <p:cNvPr id="1663" name="Google Shape;1663;p58"/>
          <p:cNvSpPr txBox="1"/>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Table of contents</a:t>
            </a:r>
            <a:endParaRPr lang="en-GB"/>
          </a:p>
        </p:txBody>
      </p:sp>
      <p:sp>
        <p:nvSpPr>
          <p:cNvPr id="1664" name="Google Shape;1664;p58"/>
          <p:cNvSpPr/>
          <p:nvPr/>
        </p:nvSpPr>
        <p:spPr>
          <a:xfrm>
            <a:off x="752925" y="1663048"/>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58"/>
          <p:cNvSpPr txBox="1"/>
          <p:nvPr>
            <p:ph type="title" idx="2"/>
          </p:nvPr>
        </p:nvSpPr>
        <p:spPr>
          <a:xfrm>
            <a:off x="739425" y="1742775"/>
            <a:ext cx="747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uFill>
                  <a:noFill/>
                </a:uFill>
                <a:hlinkClick r:id="rId2" action="ppaction://hlinksldjump"/>
              </a:rPr>
              <a:t>01</a:t>
            </a:r>
            <a:endParaRPr lang="en-GB">
              <a:uFill>
                <a:noFill/>
              </a:uFill>
              <a:hlinkClick r:id="rId2" action="ppaction://hlinksldjump"/>
            </a:endParaRPr>
          </a:p>
        </p:txBody>
      </p:sp>
      <p:sp>
        <p:nvSpPr>
          <p:cNvPr id="1666" name="Google Shape;1666;p58"/>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58">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8" name="Google Shape;1668;p58">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69" name="Google Shape;1669;p58"/>
          <p:cNvGrpSpPr/>
          <p:nvPr/>
        </p:nvGrpSpPr>
        <p:grpSpPr>
          <a:xfrm>
            <a:off x="4736475" y="4873138"/>
            <a:ext cx="204457" cy="190123"/>
            <a:chOff x="4426425" y="4796938"/>
            <a:chExt cx="204457" cy="190123"/>
          </a:xfrm>
        </p:grpSpPr>
        <p:sp>
          <p:nvSpPr>
            <p:cNvPr id="1670" name="Google Shape;1670;p58"/>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58"/>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72" name="Google Shape;1672;p58"/>
          <p:cNvGrpSpPr/>
          <p:nvPr/>
        </p:nvGrpSpPr>
        <p:grpSpPr>
          <a:xfrm flipH="1">
            <a:off x="4203075" y="4873138"/>
            <a:ext cx="204457" cy="190123"/>
            <a:chOff x="4426425" y="4796938"/>
            <a:chExt cx="204457" cy="190123"/>
          </a:xfrm>
        </p:grpSpPr>
        <p:sp>
          <p:nvSpPr>
            <p:cNvPr id="1673" name="Google Shape;1673;p58"/>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58"/>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8718" name="Shape 8718"/>
        <p:cNvGrpSpPr/>
        <p:nvPr/>
      </p:nvGrpSpPr>
      <p:grpSpPr>
        <a:xfrm>
          <a:off x="0" y="0"/>
          <a:ext cx="0" cy="0"/>
          <a:chOff x="0" y="0"/>
          <a:chExt cx="0" cy="0"/>
        </a:xfrm>
      </p:grpSpPr>
      <p:sp>
        <p:nvSpPr>
          <p:cNvPr id="8719" name="Google Shape;8719;p121"/>
          <p:cNvSpPr txBox="1"/>
          <p:nvPr>
            <p:ph type="title"/>
          </p:nvPr>
        </p:nvSpPr>
        <p:spPr>
          <a:xfrm>
            <a:off x="886460" y="195580"/>
            <a:ext cx="7943850" cy="59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400">
                <a:solidFill>
                  <a:schemeClr val="dk2"/>
                </a:solidFill>
                <a:latin typeface="Montserrat ExtraBold"/>
                <a:ea typeface="Montserrat ExtraBold"/>
                <a:cs typeface="Montserrat ExtraBold"/>
                <a:sym typeface="Montserrat ExtraBold"/>
              </a:rPr>
              <a:t>Q8. Calculate the total transaction amount performed by each age group in the past year. (Age groups: 0-17, 18-30, 31-60, 60+)</a:t>
            </a:r>
            <a:endParaRPr lang="en-US" altLang="en-GB" sz="1400">
              <a:solidFill>
                <a:schemeClr val="dk2"/>
              </a:solidFill>
              <a:latin typeface="Montserrat ExtraBold"/>
              <a:ea typeface="Montserrat ExtraBold"/>
              <a:cs typeface="Montserrat ExtraBold"/>
              <a:sym typeface="Montserrat ExtraBold"/>
            </a:endParaRPr>
          </a:p>
        </p:txBody>
      </p:sp>
      <p:sp>
        <p:nvSpPr>
          <p:cNvPr id="8721" name="Google Shape;8721;p121"/>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2" name="Google Shape;8722;p121">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3" name="Google Shape;8723;p121">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724" name="Google Shape;8724;p121"/>
          <p:cNvGrpSpPr/>
          <p:nvPr/>
        </p:nvGrpSpPr>
        <p:grpSpPr>
          <a:xfrm>
            <a:off x="4736475" y="4873138"/>
            <a:ext cx="204457" cy="190123"/>
            <a:chOff x="4426425" y="4796938"/>
            <a:chExt cx="204457" cy="190123"/>
          </a:xfrm>
        </p:grpSpPr>
        <p:sp>
          <p:nvSpPr>
            <p:cNvPr id="8725" name="Google Shape;8725;p121"/>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6" name="Google Shape;8726;p121"/>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27" name="Google Shape;8727;p121"/>
          <p:cNvGrpSpPr/>
          <p:nvPr/>
        </p:nvGrpSpPr>
        <p:grpSpPr>
          <a:xfrm flipH="1">
            <a:off x="4203075" y="4873138"/>
            <a:ext cx="204457" cy="190123"/>
            <a:chOff x="4426425" y="4796938"/>
            <a:chExt cx="204457" cy="190123"/>
          </a:xfrm>
        </p:grpSpPr>
        <p:sp>
          <p:nvSpPr>
            <p:cNvPr id="8728" name="Google Shape;8728;p121"/>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9" name="Google Shape;8729;p121"/>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 name="Picture 0"/>
          <p:cNvPicPr>
            <a:picLocks noChangeAspect="1"/>
          </p:cNvPicPr>
          <p:nvPr/>
        </p:nvPicPr>
        <p:blipFill>
          <a:blip r:embed="rId1"/>
          <a:stretch>
            <a:fillRect/>
          </a:stretch>
        </p:blipFill>
        <p:spPr>
          <a:xfrm>
            <a:off x="971550" y="792480"/>
            <a:ext cx="7161530" cy="40265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8718" name="Shape 8718"/>
        <p:cNvGrpSpPr/>
        <p:nvPr/>
      </p:nvGrpSpPr>
      <p:grpSpPr>
        <a:xfrm>
          <a:off x="0" y="0"/>
          <a:ext cx="0" cy="0"/>
          <a:chOff x="0" y="0"/>
          <a:chExt cx="0" cy="0"/>
        </a:xfrm>
      </p:grpSpPr>
      <p:sp>
        <p:nvSpPr>
          <p:cNvPr id="8719" name="Google Shape;8719;p121"/>
          <p:cNvSpPr txBox="1"/>
          <p:nvPr>
            <p:ph type="title"/>
          </p:nvPr>
        </p:nvSpPr>
        <p:spPr>
          <a:xfrm>
            <a:off x="886460" y="195580"/>
            <a:ext cx="7943850" cy="59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400">
                <a:solidFill>
                  <a:schemeClr val="dk2"/>
                </a:solidFill>
                <a:latin typeface="Montserrat ExtraBold"/>
                <a:ea typeface="Montserrat ExtraBold"/>
                <a:cs typeface="Montserrat ExtraBold"/>
                <a:sym typeface="Montserrat ExtraBold"/>
              </a:rPr>
              <a:t>Q9. Find the branch with the highest average account balance.</a:t>
            </a:r>
            <a:endParaRPr lang="en-US" altLang="en-GB" sz="1400">
              <a:solidFill>
                <a:schemeClr val="dk2"/>
              </a:solidFill>
              <a:latin typeface="Montserrat ExtraBold"/>
              <a:ea typeface="Montserrat ExtraBold"/>
              <a:cs typeface="Montserrat ExtraBold"/>
              <a:sym typeface="Montserrat ExtraBold"/>
            </a:endParaRPr>
          </a:p>
        </p:txBody>
      </p:sp>
      <p:sp>
        <p:nvSpPr>
          <p:cNvPr id="8721" name="Google Shape;8721;p121"/>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2" name="Google Shape;8722;p121">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3" name="Google Shape;8723;p121">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724" name="Google Shape;8724;p121"/>
          <p:cNvGrpSpPr/>
          <p:nvPr/>
        </p:nvGrpSpPr>
        <p:grpSpPr>
          <a:xfrm>
            <a:off x="4736475" y="4873138"/>
            <a:ext cx="204457" cy="190123"/>
            <a:chOff x="4426425" y="4796938"/>
            <a:chExt cx="204457" cy="190123"/>
          </a:xfrm>
        </p:grpSpPr>
        <p:sp>
          <p:nvSpPr>
            <p:cNvPr id="8725" name="Google Shape;8725;p121"/>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6" name="Google Shape;8726;p121"/>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27" name="Google Shape;8727;p121"/>
          <p:cNvGrpSpPr/>
          <p:nvPr/>
        </p:nvGrpSpPr>
        <p:grpSpPr>
          <a:xfrm flipH="1">
            <a:off x="4203075" y="4873138"/>
            <a:ext cx="204457" cy="190123"/>
            <a:chOff x="4426425" y="4796938"/>
            <a:chExt cx="204457" cy="190123"/>
          </a:xfrm>
        </p:grpSpPr>
        <p:sp>
          <p:nvSpPr>
            <p:cNvPr id="8728" name="Google Shape;8728;p121"/>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9" name="Google Shape;8729;p121"/>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2" name="Picture 1"/>
          <p:cNvPicPr>
            <a:picLocks noChangeAspect="1"/>
          </p:cNvPicPr>
          <p:nvPr/>
        </p:nvPicPr>
        <p:blipFill>
          <a:blip r:embed="rId1"/>
          <a:stretch>
            <a:fillRect/>
          </a:stretch>
        </p:blipFill>
        <p:spPr>
          <a:xfrm>
            <a:off x="1116330" y="796290"/>
            <a:ext cx="6475095" cy="367411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8718" name="Shape 8718"/>
        <p:cNvGrpSpPr/>
        <p:nvPr/>
      </p:nvGrpSpPr>
      <p:grpSpPr>
        <a:xfrm>
          <a:off x="0" y="0"/>
          <a:ext cx="0" cy="0"/>
          <a:chOff x="0" y="0"/>
          <a:chExt cx="0" cy="0"/>
        </a:xfrm>
      </p:grpSpPr>
      <p:sp>
        <p:nvSpPr>
          <p:cNvPr id="8719" name="Google Shape;8719;p121"/>
          <p:cNvSpPr txBox="1"/>
          <p:nvPr>
            <p:ph type="title"/>
          </p:nvPr>
        </p:nvSpPr>
        <p:spPr>
          <a:xfrm>
            <a:off x="886460" y="195580"/>
            <a:ext cx="7943850" cy="59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400">
                <a:solidFill>
                  <a:schemeClr val="dk2"/>
                </a:solidFill>
                <a:latin typeface="Montserrat ExtraBold"/>
                <a:ea typeface="Montserrat ExtraBold"/>
                <a:cs typeface="Montserrat ExtraBold"/>
                <a:sym typeface="Montserrat ExtraBold"/>
              </a:rPr>
              <a:t>Q10.  Calculate the average balance per customer at the end of each month in the last year.</a:t>
            </a:r>
            <a:endParaRPr lang="en-US" altLang="en-GB" sz="1400">
              <a:solidFill>
                <a:schemeClr val="dk2"/>
              </a:solidFill>
              <a:latin typeface="Montserrat ExtraBold"/>
              <a:ea typeface="Montserrat ExtraBold"/>
              <a:cs typeface="Montserrat ExtraBold"/>
              <a:sym typeface="Montserrat ExtraBold"/>
            </a:endParaRPr>
          </a:p>
        </p:txBody>
      </p:sp>
      <p:sp>
        <p:nvSpPr>
          <p:cNvPr id="8721" name="Google Shape;8721;p121"/>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2" name="Google Shape;8722;p121">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3" name="Google Shape;8723;p121">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724" name="Google Shape;8724;p121"/>
          <p:cNvGrpSpPr/>
          <p:nvPr/>
        </p:nvGrpSpPr>
        <p:grpSpPr>
          <a:xfrm>
            <a:off x="4736475" y="4873138"/>
            <a:ext cx="204457" cy="190123"/>
            <a:chOff x="4426425" y="4796938"/>
            <a:chExt cx="204457" cy="190123"/>
          </a:xfrm>
        </p:grpSpPr>
        <p:sp>
          <p:nvSpPr>
            <p:cNvPr id="8725" name="Google Shape;8725;p121"/>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6" name="Google Shape;8726;p121"/>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27" name="Google Shape;8727;p121"/>
          <p:cNvGrpSpPr/>
          <p:nvPr/>
        </p:nvGrpSpPr>
        <p:grpSpPr>
          <a:xfrm flipH="1">
            <a:off x="4203075" y="4873138"/>
            <a:ext cx="204457" cy="190123"/>
            <a:chOff x="4426425" y="4796938"/>
            <a:chExt cx="204457" cy="190123"/>
          </a:xfrm>
        </p:grpSpPr>
        <p:sp>
          <p:nvSpPr>
            <p:cNvPr id="8728" name="Google Shape;8728;p121"/>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9" name="Google Shape;8729;p121"/>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 name="Picture 0"/>
          <p:cNvPicPr>
            <a:picLocks noChangeAspect="1"/>
          </p:cNvPicPr>
          <p:nvPr/>
        </p:nvPicPr>
        <p:blipFill>
          <a:blip r:embed="rId1"/>
          <a:stretch>
            <a:fillRect/>
          </a:stretch>
        </p:blipFill>
        <p:spPr>
          <a:xfrm>
            <a:off x="945515" y="815340"/>
            <a:ext cx="7786370" cy="392239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4492" name="Shape 4492"/>
        <p:cNvGrpSpPr/>
        <p:nvPr/>
      </p:nvGrpSpPr>
      <p:grpSpPr>
        <a:xfrm>
          <a:off x="0" y="0"/>
          <a:ext cx="0" cy="0"/>
          <a:chOff x="0" y="0"/>
          <a:chExt cx="0" cy="0"/>
        </a:xfrm>
      </p:grpSpPr>
      <p:sp>
        <p:nvSpPr>
          <p:cNvPr id="4493" name="Google Shape;4493;p102"/>
          <p:cNvSpPr txBox="1"/>
          <p:nvPr>
            <p:ph type="title"/>
          </p:nvPr>
        </p:nvSpPr>
        <p:spPr>
          <a:xfrm>
            <a:off x="4500290" y="2127725"/>
            <a:ext cx="4013700" cy="59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a:t>Conclusion</a:t>
            </a:r>
            <a:r>
              <a:rPr lang="en-US" altLang="en-GB"/>
              <a:t>:</a:t>
            </a:r>
            <a:endParaRPr lang="en-US" altLang="en-GB"/>
          </a:p>
        </p:txBody>
      </p:sp>
      <p:sp>
        <p:nvSpPr>
          <p:cNvPr id="4494" name="Google Shape;4494;p102"/>
          <p:cNvSpPr txBox="1"/>
          <p:nvPr>
            <p:ph type="subTitle" idx="1"/>
          </p:nvPr>
        </p:nvSpPr>
        <p:spPr>
          <a:xfrm>
            <a:off x="4524375" y="2917190"/>
            <a:ext cx="4013835" cy="169672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sz="1200"/>
              <a:t>This project successfully identified key customer behaviors, transaction patterns, and potential risks, such as inactive accounts and high-frequency transactions. Insights derived can enhance customer engagement, mitigate fraudulent activity, and optimize banking operations. These findings pave the way for data-driven strategies to improve financial services.</a:t>
            </a:r>
            <a:endParaRPr lang="en-GB" sz="1200"/>
          </a:p>
        </p:txBody>
      </p:sp>
      <p:grpSp>
        <p:nvGrpSpPr>
          <p:cNvPr id="4495" name="Google Shape;4495;p102"/>
          <p:cNvGrpSpPr/>
          <p:nvPr/>
        </p:nvGrpSpPr>
        <p:grpSpPr>
          <a:xfrm>
            <a:off x="736797" y="534924"/>
            <a:ext cx="3002662" cy="2650863"/>
            <a:chOff x="736797" y="534924"/>
            <a:chExt cx="3002662" cy="2650863"/>
          </a:xfrm>
        </p:grpSpPr>
        <p:sp>
          <p:nvSpPr>
            <p:cNvPr id="4496" name="Google Shape;4496;p102"/>
            <p:cNvSpPr/>
            <p:nvPr/>
          </p:nvSpPr>
          <p:spPr>
            <a:xfrm>
              <a:off x="2772964" y="621170"/>
              <a:ext cx="633913" cy="540574"/>
            </a:xfrm>
            <a:custGeom>
              <a:avLst/>
              <a:gdLst/>
              <a:ahLst/>
              <a:cxnLst/>
              <a:rect l="l" t="t" r="r" b="b"/>
              <a:pathLst>
                <a:path w="34141" h="29114" extrusionOk="0">
                  <a:moveTo>
                    <a:pt x="17561" y="1"/>
                  </a:moveTo>
                  <a:cubicBezTo>
                    <a:pt x="7795" y="1"/>
                    <a:pt x="0" y="10208"/>
                    <a:pt x="4285" y="20273"/>
                  </a:cubicBezTo>
                  <a:cubicBezTo>
                    <a:pt x="6565" y="25626"/>
                    <a:pt x="11824" y="29114"/>
                    <a:pt x="17630" y="29114"/>
                  </a:cubicBezTo>
                  <a:cubicBezTo>
                    <a:pt x="17685" y="29114"/>
                    <a:pt x="17740" y="29113"/>
                    <a:pt x="17795" y="29113"/>
                  </a:cubicBezTo>
                  <a:cubicBezTo>
                    <a:pt x="23666" y="29046"/>
                    <a:pt x="28936" y="25477"/>
                    <a:pt x="31138" y="20006"/>
                  </a:cubicBezTo>
                  <a:cubicBezTo>
                    <a:pt x="34140" y="12567"/>
                    <a:pt x="30537" y="4095"/>
                    <a:pt x="23065" y="1093"/>
                  </a:cubicBezTo>
                  <a:cubicBezTo>
                    <a:pt x="21206" y="344"/>
                    <a:pt x="19351" y="1"/>
                    <a:pt x="175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7" name="Google Shape;4497;p102"/>
            <p:cNvSpPr/>
            <p:nvPr/>
          </p:nvSpPr>
          <p:spPr>
            <a:xfrm>
              <a:off x="3067445" y="1969356"/>
              <a:ext cx="105315" cy="50188"/>
            </a:xfrm>
            <a:custGeom>
              <a:avLst/>
              <a:gdLst/>
              <a:ahLst/>
              <a:cxnLst/>
              <a:rect l="l" t="t" r="r" b="b"/>
              <a:pathLst>
                <a:path w="5672" h="2703" extrusionOk="0">
                  <a:moveTo>
                    <a:pt x="367" y="0"/>
                  </a:moveTo>
                  <a:lnTo>
                    <a:pt x="0" y="2702"/>
                  </a:lnTo>
                  <a:lnTo>
                    <a:pt x="5671" y="2702"/>
                  </a:lnTo>
                  <a:lnTo>
                    <a:pt x="54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8" name="Google Shape;4498;p102"/>
            <p:cNvSpPr/>
            <p:nvPr/>
          </p:nvSpPr>
          <p:spPr>
            <a:xfrm>
              <a:off x="3197510" y="1969356"/>
              <a:ext cx="116455" cy="50188"/>
            </a:xfrm>
            <a:custGeom>
              <a:avLst/>
              <a:gdLst/>
              <a:ahLst/>
              <a:cxnLst/>
              <a:rect l="l" t="t" r="r" b="b"/>
              <a:pathLst>
                <a:path w="6272" h="2703" extrusionOk="0">
                  <a:moveTo>
                    <a:pt x="0" y="0"/>
                  </a:moveTo>
                  <a:lnTo>
                    <a:pt x="534" y="2702"/>
                  </a:lnTo>
                  <a:lnTo>
                    <a:pt x="6271" y="2169"/>
                  </a:lnTo>
                  <a:lnTo>
                    <a:pt x="543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9" name="Google Shape;4499;p102"/>
            <p:cNvSpPr/>
            <p:nvPr/>
          </p:nvSpPr>
          <p:spPr>
            <a:xfrm>
              <a:off x="3062664" y="767095"/>
              <a:ext cx="54514" cy="46642"/>
            </a:xfrm>
            <a:custGeom>
              <a:avLst/>
              <a:gdLst/>
              <a:ahLst/>
              <a:cxnLst/>
              <a:rect l="l" t="t" r="r" b="b"/>
              <a:pathLst>
                <a:path w="2936" h="2512" extrusionOk="0">
                  <a:moveTo>
                    <a:pt x="1668" y="1"/>
                  </a:moveTo>
                  <a:cubicBezTo>
                    <a:pt x="568" y="1"/>
                    <a:pt x="0" y="1368"/>
                    <a:pt x="801" y="2135"/>
                  </a:cubicBezTo>
                  <a:cubicBezTo>
                    <a:pt x="1050" y="2395"/>
                    <a:pt x="1363" y="2511"/>
                    <a:pt x="1671" y="2511"/>
                  </a:cubicBezTo>
                  <a:cubicBezTo>
                    <a:pt x="2313" y="2511"/>
                    <a:pt x="2936" y="2011"/>
                    <a:pt x="2936" y="1268"/>
                  </a:cubicBezTo>
                  <a:cubicBezTo>
                    <a:pt x="2936" y="568"/>
                    <a:pt x="2369" y="1"/>
                    <a:pt x="16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0" name="Google Shape;4500;p102"/>
            <p:cNvSpPr/>
            <p:nvPr/>
          </p:nvSpPr>
          <p:spPr>
            <a:xfrm>
              <a:off x="736797" y="3010491"/>
              <a:ext cx="3002662" cy="175296"/>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1" name="Google Shape;4501;p102"/>
            <p:cNvSpPr/>
            <p:nvPr/>
          </p:nvSpPr>
          <p:spPr>
            <a:xfrm>
              <a:off x="2810415" y="1817455"/>
              <a:ext cx="111498" cy="112890"/>
            </a:xfrm>
            <a:custGeom>
              <a:avLst/>
              <a:gdLst/>
              <a:ahLst/>
              <a:cxnLst/>
              <a:rect l="l" t="t" r="r" b="b"/>
              <a:pathLst>
                <a:path w="6005" h="6080" extrusionOk="0">
                  <a:moveTo>
                    <a:pt x="229" y="1"/>
                  </a:moveTo>
                  <a:cubicBezTo>
                    <a:pt x="175" y="1"/>
                    <a:pt x="117" y="26"/>
                    <a:pt x="67" y="76"/>
                  </a:cubicBezTo>
                  <a:cubicBezTo>
                    <a:pt x="0" y="142"/>
                    <a:pt x="0" y="276"/>
                    <a:pt x="67" y="376"/>
                  </a:cubicBezTo>
                  <a:lnTo>
                    <a:pt x="5637" y="6013"/>
                  </a:lnTo>
                  <a:cubicBezTo>
                    <a:pt x="5671" y="6047"/>
                    <a:pt x="5704" y="6080"/>
                    <a:pt x="5771" y="6080"/>
                  </a:cubicBezTo>
                  <a:cubicBezTo>
                    <a:pt x="5838" y="6080"/>
                    <a:pt x="5871" y="6047"/>
                    <a:pt x="5904" y="6013"/>
                  </a:cubicBezTo>
                  <a:cubicBezTo>
                    <a:pt x="6004" y="5946"/>
                    <a:pt x="6004" y="5813"/>
                    <a:pt x="5904" y="5713"/>
                  </a:cubicBezTo>
                  <a:lnTo>
                    <a:pt x="367" y="76"/>
                  </a:lnTo>
                  <a:cubicBezTo>
                    <a:pt x="334" y="26"/>
                    <a:pt x="284" y="1"/>
                    <a:pt x="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2" name="Google Shape;4502;p102"/>
            <p:cNvSpPr/>
            <p:nvPr/>
          </p:nvSpPr>
          <p:spPr>
            <a:xfrm>
              <a:off x="2255470" y="1852882"/>
              <a:ext cx="180866" cy="263900"/>
            </a:xfrm>
            <a:custGeom>
              <a:avLst/>
              <a:gdLst/>
              <a:ahLst/>
              <a:cxnLst/>
              <a:rect l="l" t="t" r="r" b="b"/>
              <a:pathLst>
                <a:path w="9741" h="14213" extrusionOk="0">
                  <a:moveTo>
                    <a:pt x="9493" y="1"/>
                  </a:moveTo>
                  <a:cubicBezTo>
                    <a:pt x="9421" y="1"/>
                    <a:pt x="9350" y="38"/>
                    <a:pt x="9307" y="102"/>
                  </a:cubicBezTo>
                  <a:lnTo>
                    <a:pt x="67" y="13879"/>
                  </a:lnTo>
                  <a:cubicBezTo>
                    <a:pt x="0" y="13979"/>
                    <a:pt x="33" y="14112"/>
                    <a:pt x="134" y="14179"/>
                  </a:cubicBezTo>
                  <a:cubicBezTo>
                    <a:pt x="167" y="14179"/>
                    <a:pt x="200" y="14212"/>
                    <a:pt x="234" y="14212"/>
                  </a:cubicBezTo>
                  <a:cubicBezTo>
                    <a:pt x="300" y="14212"/>
                    <a:pt x="367" y="14179"/>
                    <a:pt x="400" y="14112"/>
                  </a:cubicBezTo>
                  <a:lnTo>
                    <a:pt x="9674" y="336"/>
                  </a:lnTo>
                  <a:cubicBezTo>
                    <a:pt x="9740" y="236"/>
                    <a:pt x="9707" y="102"/>
                    <a:pt x="9607" y="36"/>
                  </a:cubicBezTo>
                  <a:cubicBezTo>
                    <a:pt x="9572" y="12"/>
                    <a:pt x="9532" y="1"/>
                    <a:pt x="94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3" name="Google Shape;4503;p102"/>
            <p:cNvSpPr/>
            <p:nvPr/>
          </p:nvSpPr>
          <p:spPr>
            <a:xfrm>
              <a:off x="2064707" y="1060607"/>
              <a:ext cx="327661" cy="331523"/>
            </a:xfrm>
            <a:custGeom>
              <a:avLst/>
              <a:gdLst/>
              <a:ahLst/>
              <a:cxnLst/>
              <a:rect l="l" t="t" r="r" b="b"/>
              <a:pathLst>
                <a:path w="17647" h="17855" extrusionOk="0">
                  <a:moveTo>
                    <a:pt x="238" y="0"/>
                  </a:moveTo>
                  <a:cubicBezTo>
                    <a:pt x="184" y="0"/>
                    <a:pt x="134" y="25"/>
                    <a:pt x="100" y="75"/>
                  </a:cubicBezTo>
                  <a:cubicBezTo>
                    <a:pt x="0" y="142"/>
                    <a:pt x="0" y="275"/>
                    <a:pt x="100" y="375"/>
                  </a:cubicBezTo>
                  <a:lnTo>
                    <a:pt x="17279" y="17788"/>
                  </a:lnTo>
                  <a:cubicBezTo>
                    <a:pt x="17312" y="17821"/>
                    <a:pt x="17379" y="17854"/>
                    <a:pt x="17413" y="17854"/>
                  </a:cubicBezTo>
                  <a:cubicBezTo>
                    <a:pt x="17479" y="17854"/>
                    <a:pt x="17513" y="17821"/>
                    <a:pt x="17579" y="17788"/>
                  </a:cubicBezTo>
                  <a:cubicBezTo>
                    <a:pt x="17646" y="17721"/>
                    <a:pt x="17646" y="17588"/>
                    <a:pt x="17579" y="17521"/>
                  </a:cubicBezTo>
                  <a:lnTo>
                    <a:pt x="400" y="75"/>
                  </a:lnTo>
                  <a:cubicBezTo>
                    <a:pt x="350" y="25"/>
                    <a:pt x="292"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4" name="Google Shape;4504;p102"/>
            <p:cNvSpPr/>
            <p:nvPr/>
          </p:nvSpPr>
          <p:spPr>
            <a:xfrm>
              <a:off x="2771999" y="1136288"/>
              <a:ext cx="159198" cy="222402"/>
            </a:xfrm>
            <a:custGeom>
              <a:avLst/>
              <a:gdLst/>
              <a:ahLst/>
              <a:cxnLst/>
              <a:rect l="l" t="t" r="r" b="b"/>
              <a:pathLst>
                <a:path w="8574" h="11978" extrusionOk="0">
                  <a:moveTo>
                    <a:pt x="8359" y="1"/>
                  </a:moveTo>
                  <a:cubicBezTo>
                    <a:pt x="8287" y="1"/>
                    <a:pt x="8217" y="37"/>
                    <a:pt x="8173" y="102"/>
                  </a:cubicBezTo>
                  <a:lnTo>
                    <a:pt x="68" y="11644"/>
                  </a:lnTo>
                  <a:cubicBezTo>
                    <a:pt x="1" y="11744"/>
                    <a:pt x="1" y="11877"/>
                    <a:pt x="101" y="11944"/>
                  </a:cubicBezTo>
                  <a:cubicBezTo>
                    <a:pt x="134" y="11944"/>
                    <a:pt x="168" y="11977"/>
                    <a:pt x="234" y="11977"/>
                  </a:cubicBezTo>
                  <a:cubicBezTo>
                    <a:pt x="301" y="11977"/>
                    <a:pt x="368" y="11944"/>
                    <a:pt x="401" y="11877"/>
                  </a:cubicBezTo>
                  <a:lnTo>
                    <a:pt x="8507" y="336"/>
                  </a:lnTo>
                  <a:cubicBezTo>
                    <a:pt x="8574" y="235"/>
                    <a:pt x="8540" y="102"/>
                    <a:pt x="8474" y="35"/>
                  </a:cubicBezTo>
                  <a:cubicBezTo>
                    <a:pt x="8438" y="12"/>
                    <a:pt x="8399" y="1"/>
                    <a:pt x="83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5" name="Google Shape;4505;p102"/>
            <p:cNvSpPr/>
            <p:nvPr/>
          </p:nvSpPr>
          <p:spPr>
            <a:xfrm>
              <a:off x="2822800" y="1836784"/>
              <a:ext cx="616887" cy="615680"/>
            </a:xfrm>
            <a:custGeom>
              <a:avLst/>
              <a:gdLst/>
              <a:ahLst/>
              <a:cxnLst/>
              <a:rect l="l" t="t" r="r" b="b"/>
              <a:pathLst>
                <a:path w="33224" h="33159" extrusionOk="0">
                  <a:moveTo>
                    <a:pt x="18118" y="0"/>
                  </a:moveTo>
                  <a:cubicBezTo>
                    <a:pt x="17878" y="0"/>
                    <a:pt x="17856" y="402"/>
                    <a:pt x="18113" y="402"/>
                  </a:cubicBezTo>
                  <a:cubicBezTo>
                    <a:pt x="18814" y="469"/>
                    <a:pt x="19481" y="602"/>
                    <a:pt x="20148" y="736"/>
                  </a:cubicBezTo>
                  <a:lnTo>
                    <a:pt x="20215" y="736"/>
                  </a:lnTo>
                  <a:cubicBezTo>
                    <a:pt x="20315" y="736"/>
                    <a:pt x="20381" y="669"/>
                    <a:pt x="20381" y="569"/>
                  </a:cubicBezTo>
                  <a:cubicBezTo>
                    <a:pt x="20415" y="469"/>
                    <a:pt x="20348" y="369"/>
                    <a:pt x="20248" y="336"/>
                  </a:cubicBezTo>
                  <a:cubicBezTo>
                    <a:pt x="19548" y="169"/>
                    <a:pt x="18847" y="69"/>
                    <a:pt x="18147" y="2"/>
                  </a:cubicBezTo>
                  <a:cubicBezTo>
                    <a:pt x="18137" y="1"/>
                    <a:pt x="18127" y="0"/>
                    <a:pt x="18118" y="0"/>
                  </a:cubicBezTo>
                  <a:close/>
                  <a:moveTo>
                    <a:pt x="13061" y="296"/>
                  </a:moveTo>
                  <a:cubicBezTo>
                    <a:pt x="13045" y="296"/>
                    <a:pt x="13027" y="298"/>
                    <a:pt x="13010" y="302"/>
                  </a:cubicBezTo>
                  <a:cubicBezTo>
                    <a:pt x="12743" y="369"/>
                    <a:pt x="12442" y="436"/>
                    <a:pt x="12176" y="502"/>
                  </a:cubicBezTo>
                  <a:cubicBezTo>
                    <a:pt x="12076" y="536"/>
                    <a:pt x="12009" y="669"/>
                    <a:pt x="12042" y="769"/>
                  </a:cubicBezTo>
                  <a:cubicBezTo>
                    <a:pt x="12076" y="869"/>
                    <a:pt x="12142" y="936"/>
                    <a:pt x="12242" y="936"/>
                  </a:cubicBezTo>
                  <a:lnTo>
                    <a:pt x="12309" y="903"/>
                  </a:lnTo>
                  <a:cubicBezTo>
                    <a:pt x="12576" y="836"/>
                    <a:pt x="12843" y="769"/>
                    <a:pt x="13110" y="702"/>
                  </a:cubicBezTo>
                  <a:cubicBezTo>
                    <a:pt x="13210" y="702"/>
                    <a:pt x="13310" y="569"/>
                    <a:pt x="13276" y="469"/>
                  </a:cubicBezTo>
                  <a:cubicBezTo>
                    <a:pt x="13248" y="382"/>
                    <a:pt x="13169" y="296"/>
                    <a:pt x="13061" y="296"/>
                  </a:cubicBezTo>
                  <a:close/>
                  <a:moveTo>
                    <a:pt x="21390" y="628"/>
                  </a:moveTo>
                  <a:cubicBezTo>
                    <a:pt x="21164" y="628"/>
                    <a:pt x="21072" y="977"/>
                    <a:pt x="21349" y="1069"/>
                  </a:cubicBezTo>
                  <a:cubicBezTo>
                    <a:pt x="23317" y="1670"/>
                    <a:pt x="25152" y="2637"/>
                    <a:pt x="26753" y="3938"/>
                  </a:cubicBezTo>
                  <a:cubicBezTo>
                    <a:pt x="26786" y="3971"/>
                    <a:pt x="26853" y="3971"/>
                    <a:pt x="26886" y="3971"/>
                  </a:cubicBezTo>
                  <a:cubicBezTo>
                    <a:pt x="26953" y="3971"/>
                    <a:pt x="27020" y="3938"/>
                    <a:pt x="27053" y="3871"/>
                  </a:cubicBezTo>
                  <a:cubicBezTo>
                    <a:pt x="27120" y="3805"/>
                    <a:pt x="27120" y="3671"/>
                    <a:pt x="27020" y="3605"/>
                  </a:cubicBezTo>
                  <a:cubicBezTo>
                    <a:pt x="25385" y="2270"/>
                    <a:pt x="23484" y="1270"/>
                    <a:pt x="21449" y="636"/>
                  </a:cubicBezTo>
                  <a:cubicBezTo>
                    <a:pt x="21429" y="631"/>
                    <a:pt x="21409" y="628"/>
                    <a:pt x="21390" y="628"/>
                  </a:cubicBezTo>
                  <a:close/>
                  <a:moveTo>
                    <a:pt x="8421" y="2102"/>
                  </a:moveTo>
                  <a:cubicBezTo>
                    <a:pt x="8381" y="2102"/>
                    <a:pt x="8342" y="2113"/>
                    <a:pt x="8306" y="2137"/>
                  </a:cubicBezTo>
                  <a:cubicBezTo>
                    <a:pt x="6472" y="3204"/>
                    <a:pt x="4870" y="4572"/>
                    <a:pt x="3536" y="6240"/>
                  </a:cubicBezTo>
                  <a:cubicBezTo>
                    <a:pt x="3469" y="6340"/>
                    <a:pt x="3503" y="6473"/>
                    <a:pt x="3569" y="6540"/>
                  </a:cubicBezTo>
                  <a:cubicBezTo>
                    <a:pt x="3603" y="6573"/>
                    <a:pt x="3670" y="6573"/>
                    <a:pt x="3703" y="6573"/>
                  </a:cubicBezTo>
                  <a:cubicBezTo>
                    <a:pt x="3770" y="6573"/>
                    <a:pt x="3836" y="6573"/>
                    <a:pt x="3870" y="6507"/>
                  </a:cubicBezTo>
                  <a:cubicBezTo>
                    <a:pt x="5137" y="4872"/>
                    <a:pt x="6738" y="3538"/>
                    <a:pt x="8506" y="2504"/>
                  </a:cubicBezTo>
                  <a:cubicBezTo>
                    <a:pt x="8606" y="2437"/>
                    <a:pt x="8640" y="2304"/>
                    <a:pt x="8606" y="2204"/>
                  </a:cubicBezTo>
                  <a:cubicBezTo>
                    <a:pt x="8563" y="2139"/>
                    <a:pt x="8492" y="2102"/>
                    <a:pt x="8421" y="2102"/>
                  </a:cubicBezTo>
                  <a:close/>
                  <a:moveTo>
                    <a:pt x="29799" y="6564"/>
                  </a:moveTo>
                  <a:cubicBezTo>
                    <a:pt x="29646" y="6564"/>
                    <a:pt x="29499" y="6736"/>
                    <a:pt x="29621" y="6907"/>
                  </a:cubicBezTo>
                  <a:cubicBezTo>
                    <a:pt x="29755" y="7107"/>
                    <a:pt x="29922" y="7341"/>
                    <a:pt x="30088" y="7574"/>
                  </a:cubicBezTo>
                  <a:cubicBezTo>
                    <a:pt x="30122" y="7641"/>
                    <a:pt x="30188" y="7674"/>
                    <a:pt x="30255" y="7674"/>
                  </a:cubicBezTo>
                  <a:cubicBezTo>
                    <a:pt x="30289" y="7674"/>
                    <a:pt x="30322" y="7641"/>
                    <a:pt x="30389" y="7641"/>
                  </a:cubicBezTo>
                  <a:cubicBezTo>
                    <a:pt x="30455" y="7574"/>
                    <a:pt x="30489" y="7441"/>
                    <a:pt x="30422" y="7341"/>
                  </a:cubicBezTo>
                  <a:cubicBezTo>
                    <a:pt x="30289" y="7107"/>
                    <a:pt x="30122" y="6874"/>
                    <a:pt x="29955" y="6640"/>
                  </a:cubicBezTo>
                  <a:cubicBezTo>
                    <a:pt x="29911" y="6587"/>
                    <a:pt x="29854" y="6564"/>
                    <a:pt x="29799" y="6564"/>
                  </a:cubicBezTo>
                  <a:close/>
                  <a:moveTo>
                    <a:pt x="2988" y="7172"/>
                  </a:moveTo>
                  <a:cubicBezTo>
                    <a:pt x="2916" y="7172"/>
                    <a:pt x="2845" y="7209"/>
                    <a:pt x="2802" y="7274"/>
                  </a:cubicBezTo>
                  <a:cubicBezTo>
                    <a:pt x="2402" y="7841"/>
                    <a:pt x="2068" y="8475"/>
                    <a:pt x="1735" y="9108"/>
                  </a:cubicBezTo>
                  <a:cubicBezTo>
                    <a:pt x="1668" y="9209"/>
                    <a:pt x="1735" y="9309"/>
                    <a:pt x="1835" y="9375"/>
                  </a:cubicBezTo>
                  <a:cubicBezTo>
                    <a:pt x="1865" y="9375"/>
                    <a:pt x="1894" y="9402"/>
                    <a:pt x="1924" y="9408"/>
                  </a:cubicBezTo>
                  <a:lnTo>
                    <a:pt x="1924" y="9408"/>
                  </a:lnTo>
                  <a:cubicBezTo>
                    <a:pt x="2012" y="9399"/>
                    <a:pt x="2071" y="9337"/>
                    <a:pt x="2102" y="9275"/>
                  </a:cubicBezTo>
                  <a:cubicBezTo>
                    <a:pt x="2402" y="8675"/>
                    <a:pt x="2769" y="8074"/>
                    <a:pt x="3136" y="7507"/>
                  </a:cubicBezTo>
                  <a:cubicBezTo>
                    <a:pt x="3203" y="7407"/>
                    <a:pt x="3169" y="7274"/>
                    <a:pt x="3102" y="7207"/>
                  </a:cubicBezTo>
                  <a:cubicBezTo>
                    <a:pt x="3067" y="7183"/>
                    <a:pt x="3027" y="7172"/>
                    <a:pt x="2988" y="7172"/>
                  </a:cubicBezTo>
                  <a:close/>
                  <a:moveTo>
                    <a:pt x="1924" y="9408"/>
                  </a:moveTo>
                  <a:lnTo>
                    <a:pt x="1924" y="9408"/>
                  </a:lnTo>
                  <a:cubicBezTo>
                    <a:pt x="1917" y="9408"/>
                    <a:pt x="1909" y="9409"/>
                    <a:pt x="1902" y="9409"/>
                  </a:cubicBezTo>
                  <a:lnTo>
                    <a:pt x="1935" y="9409"/>
                  </a:lnTo>
                  <a:cubicBezTo>
                    <a:pt x="1931" y="9409"/>
                    <a:pt x="1928" y="9408"/>
                    <a:pt x="1924" y="9408"/>
                  </a:cubicBezTo>
                  <a:close/>
                  <a:moveTo>
                    <a:pt x="32664" y="12971"/>
                  </a:moveTo>
                  <a:cubicBezTo>
                    <a:pt x="32650" y="12971"/>
                    <a:pt x="32637" y="12973"/>
                    <a:pt x="32624" y="12978"/>
                  </a:cubicBezTo>
                  <a:cubicBezTo>
                    <a:pt x="32490" y="13011"/>
                    <a:pt x="32423" y="13111"/>
                    <a:pt x="32457" y="13245"/>
                  </a:cubicBezTo>
                  <a:cubicBezTo>
                    <a:pt x="32590" y="13912"/>
                    <a:pt x="32690" y="14579"/>
                    <a:pt x="32757" y="15280"/>
                  </a:cubicBezTo>
                  <a:cubicBezTo>
                    <a:pt x="32757" y="15380"/>
                    <a:pt x="32857" y="15446"/>
                    <a:pt x="32957" y="15446"/>
                  </a:cubicBezTo>
                  <a:cubicBezTo>
                    <a:pt x="33091" y="15446"/>
                    <a:pt x="33157" y="15346"/>
                    <a:pt x="33157" y="15246"/>
                  </a:cubicBezTo>
                  <a:cubicBezTo>
                    <a:pt x="33091" y="14546"/>
                    <a:pt x="32990" y="13845"/>
                    <a:pt x="32857" y="13145"/>
                  </a:cubicBezTo>
                  <a:cubicBezTo>
                    <a:pt x="32828" y="13058"/>
                    <a:pt x="32749" y="12971"/>
                    <a:pt x="32664" y="12971"/>
                  </a:cubicBezTo>
                  <a:close/>
                  <a:moveTo>
                    <a:pt x="267" y="14979"/>
                  </a:moveTo>
                  <a:cubicBezTo>
                    <a:pt x="167" y="14979"/>
                    <a:pt x="67" y="15046"/>
                    <a:pt x="34" y="15179"/>
                  </a:cubicBezTo>
                  <a:cubicBezTo>
                    <a:pt x="34" y="15446"/>
                    <a:pt x="0" y="15713"/>
                    <a:pt x="0" y="16013"/>
                  </a:cubicBezTo>
                  <a:cubicBezTo>
                    <a:pt x="0" y="16113"/>
                    <a:pt x="100" y="16214"/>
                    <a:pt x="200" y="16214"/>
                  </a:cubicBezTo>
                  <a:cubicBezTo>
                    <a:pt x="300" y="16214"/>
                    <a:pt x="401" y="16147"/>
                    <a:pt x="401" y="16047"/>
                  </a:cubicBezTo>
                  <a:cubicBezTo>
                    <a:pt x="434" y="15747"/>
                    <a:pt x="434" y="15480"/>
                    <a:pt x="467" y="15213"/>
                  </a:cubicBezTo>
                  <a:cubicBezTo>
                    <a:pt x="467" y="15079"/>
                    <a:pt x="401" y="14979"/>
                    <a:pt x="267" y="14979"/>
                  </a:cubicBezTo>
                  <a:close/>
                  <a:moveTo>
                    <a:pt x="32990" y="16314"/>
                  </a:moveTo>
                  <a:cubicBezTo>
                    <a:pt x="32890" y="16314"/>
                    <a:pt x="32790" y="16414"/>
                    <a:pt x="32790" y="16514"/>
                  </a:cubicBezTo>
                  <a:cubicBezTo>
                    <a:pt x="32790" y="17047"/>
                    <a:pt x="32757" y="17581"/>
                    <a:pt x="32724" y="18082"/>
                  </a:cubicBezTo>
                  <a:cubicBezTo>
                    <a:pt x="32590" y="19616"/>
                    <a:pt x="32223" y="21117"/>
                    <a:pt x="31656" y="22551"/>
                  </a:cubicBezTo>
                  <a:cubicBezTo>
                    <a:pt x="31623" y="22651"/>
                    <a:pt x="31656" y="22785"/>
                    <a:pt x="31756" y="22818"/>
                  </a:cubicBezTo>
                  <a:lnTo>
                    <a:pt x="31823" y="22818"/>
                  </a:lnTo>
                  <a:cubicBezTo>
                    <a:pt x="31923" y="22818"/>
                    <a:pt x="31990" y="22785"/>
                    <a:pt x="32023" y="22685"/>
                  </a:cubicBezTo>
                  <a:cubicBezTo>
                    <a:pt x="32624" y="21217"/>
                    <a:pt x="32990" y="19683"/>
                    <a:pt x="33124" y="18115"/>
                  </a:cubicBezTo>
                  <a:cubicBezTo>
                    <a:pt x="33191" y="17581"/>
                    <a:pt x="33224" y="17047"/>
                    <a:pt x="33224" y="16514"/>
                  </a:cubicBezTo>
                  <a:cubicBezTo>
                    <a:pt x="33224" y="16414"/>
                    <a:pt x="33124" y="16314"/>
                    <a:pt x="32990" y="16314"/>
                  </a:cubicBezTo>
                  <a:close/>
                  <a:moveTo>
                    <a:pt x="589" y="19941"/>
                  </a:moveTo>
                  <a:cubicBezTo>
                    <a:pt x="570" y="19941"/>
                    <a:pt x="552" y="19944"/>
                    <a:pt x="534" y="19950"/>
                  </a:cubicBezTo>
                  <a:cubicBezTo>
                    <a:pt x="434" y="19950"/>
                    <a:pt x="367" y="20083"/>
                    <a:pt x="367" y="20183"/>
                  </a:cubicBezTo>
                  <a:cubicBezTo>
                    <a:pt x="834" y="22251"/>
                    <a:pt x="1701" y="24219"/>
                    <a:pt x="2902" y="25954"/>
                  </a:cubicBezTo>
                  <a:cubicBezTo>
                    <a:pt x="2936" y="26021"/>
                    <a:pt x="3002" y="26054"/>
                    <a:pt x="3069" y="26054"/>
                  </a:cubicBezTo>
                  <a:cubicBezTo>
                    <a:pt x="3102" y="26054"/>
                    <a:pt x="3169" y="26054"/>
                    <a:pt x="3203" y="26021"/>
                  </a:cubicBezTo>
                  <a:cubicBezTo>
                    <a:pt x="3303" y="25954"/>
                    <a:pt x="3303" y="25820"/>
                    <a:pt x="3236" y="25754"/>
                  </a:cubicBezTo>
                  <a:cubicBezTo>
                    <a:pt x="2068" y="24019"/>
                    <a:pt x="1234" y="22118"/>
                    <a:pt x="767" y="20083"/>
                  </a:cubicBezTo>
                  <a:cubicBezTo>
                    <a:pt x="767" y="20001"/>
                    <a:pt x="677" y="19941"/>
                    <a:pt x="589" y="19941"/>
                  </a:cubicBezTo>
                  <a:close/>
                  <a:moveTo>
                    <a:pt x="29803" y="26041"/>
                  </a:moveTo>
                  <a:cubicBezTo>
                    <a:pt x="29748" y="26041"/>
                    <a:pt x="29692" y="26066"/>
                    <a:pt x="29655" y="26121"/>
                  </a:cubicBezTo>
                  <a:cubicBezTo>
                    <a:pt x="29488" y="26354"/>
                    <a:pt x="29321" y="26554"/>
                    <a:pt x="29154" y="26754"/>
                  </a:cubicBezTo>
                  <a:cubicBezTo>
                    <a:pt x="29054" y="26854"/>
                    <a:pt x="29088" y="26988"/>
                    <a:pt x="29154" y="27055"/>
                  </a:cubicBezTo>
                  <a:cubicBezTo>
                    <a:pt x="29221" y="27088"/>
                    <a:pt x="29254" y="27121"/>
                    <a:pt x="29288" y="27121"/>
                  </a:cubicBezTo>
                  <a:cubicBezTo>
                    <a:pt x="29355" y="27121"/>
                    <a:pt x="29421" y="27088"/>
                    <a:pt x="29455" y="27021"/>
                  </a:cubicBezTo>
                  <a:cubicBezTo>
                    <a:pt x="29655" y="26821"/>
                    <a:pt x="29822" y="26588"/>
                    <a:pt x="29988" y="26354"/>
                  </a:cubicBezTo>
                  <a:cubicBezTo>
                    <a:pt x="30055" y="26287"/>
                    <a:pt x="30022" y="26154"/>
                    <a:pt x="29922" y="26087"/>
                  </a:cubicBezTo>
                  <a:cubicBezTo>
                    <a:pt x="29892" y="26057"/>
                    <a:pt x="29848" y="26041"/>
                    <a:pt x="29803" y="26041"/>
                  </a:cubicBezTo>
                  <a:close/>
                  <a:moveTo>
                    <a:pt x="3812" y="26627"/>
                  </a:moveTo>
                  <a:cubicBezTo>
                    <a:pt x="3771" y="26627"/>
                    <a:pt x="3731" y="26646"/>
                    <a:pt x="3703" y="26688"/>
                  </a:cubicBezTo>
                  <a:cubicBezTo>
                    <a:pt x="3603" y="26754"/>
                    <a:pt x="3569" y="26888"/>
                    <a:pt x="3670" y="26955"/>
                  </a:cubicBezTo>
                  <a:cubicBezTo>
                    <a:pt x="4103" y="27522"/>
                    <a:pt x="4570" y="28022"/>
                    <a:pt x="5071" y="28522"/>
                  </a:cubicBezTo>
                  <a:cubicBezTo>
                    <a:pt x="5137" y="28556"/>
                    <a:pt x="5171" y="28589"/>
                    <a:pt x="5237" y="28589"/>
                  </a:cubicBezTo>
                  <a:cubicBezTo>
                    <a:pt x="5404" y="28589"/>
                    <a:pt x="5504" y="28356"/>
                    <a:pt x="5371" y="28222"/>
                  </a:cubicBezTo>
                  <a:cubicBezTo>
                    <a:pt x="4870" y="27755"/>
                    <a:pt x="4403" y="27255"/>
                    <a:pt x="3970" y="26721"/>
                  </a:cubicBezTo>
                  <a:cubicBezTo>
                    <a:pt x="3931" y="26663"/>
                    <a:pt x="3870" y="26627"/>
                    <a:pt x="3812" y="26627"/>
                  </a:cubicBezTo>
                  <a:close/>
                  <a:moveTo>
                    <a:pt x="24545" y="30651"/>
                  </a:moveTo>
                  <a:cubicBezTo>
                    <a:pt x="24505" y="30651"/>
                    <a:pt x="24462" y="30663"/>
                    <a:pt x="24418" y="30691"/>
                  </a:cubicBezTo>
                  <a:cubicBezTo>
                    <a:pt x="23817" y="31024"/>
                    <a:pt x="23217" y="31324"/>
                    <a:pt x="22583" y="31558"/>
                  </a:cubicBezTo>
                  <a:cubicBezTo>
                    <a:pt x="22295" y="31622"/>
                    <a:pt x="22376" y="31993"/>
                    <a:pt x="22619" y="31993"/>
                  </a:cubicBezTo>
                  <a:cubicBezTo>
                    <a:pt x="22629" y="31993"/>
                    <a:pt x="22639" y="31993"/>
                    <a:pt x="22650" y="31992"/>
                  </a:cubicBezTo>
                  <a:lnTo>
                    <a:pt x="22716" y="31992"/>
                  </a:lnTo>
                  <a:cubicBezTo>
                    <a:pt x="23384" y="31725"/>
                    <a:pt x="24017" y="31391"/>
                    <a:pt x="24651" y="31058"/>
                  </a:cubicBezTo>
                  <a:cubicBezTo>
                    <a:pt x="24846" y="30946"/>
                    <a:pt x="24740" y="30651"/>
                    <a:pt x="24545" y="30651"/>
                  </a:cubicBezTo>
                  <a:close/>
                  <a:moveTo>
                    <a:pt x="10457" y="31542"/>
                  </a:moveTo>
                  <a:cubicBezTo>
                    <a:pt x="10243" y="31542"/>
                    <a:pt x="10137" y="31869"/>
                    <a:pt x="10374" y="31958"/>
                  </a:cubicBezTo>
                  <a:cubicBezTo>
                    <a:pt x="10641" y="32058"/>
                    <a:pt x="10908" y="32158"/>
                    <a:pt x="11175" y="32258"/>
                  </a:cubicBezTo>
                  <a:lnTo>
                    <a:pt x="11242" y="32258"/>
                  </a:lnTo>
                  <a:cubicBezTo>
                    <a:pt x="11308" y="32258"/>
                    <a:pt x="11408" y="32192"/>
                    <a:pt x="11442" y="32125"/>
                  </a:cubicBezTo>
                  <a:cubicBezTo>
                    <a:pt x="11475" y="32025"/>
                    <a:pt x="11408" y="31891"/>
                    <a:pt x="11308" y="31858"/>
                  </a:cubicBezTo>
                  <a:cubicBezTo>
                    <a:pt x="11041" y="31758"/>
                    <a:pt x="10775" y="31658"/>
                    <a:pt x="10541" y="31558"/>
                  </a:cubicBezTo>
                  <a:cubicBezTo>
                    <a:pt x="10512" y="31547"/>
                    <a:pt x="10484" y="31542"/>
                    <a:pt x="10457" y="31542"/>
                  </a:cubicBezTo>
                  <a:close/>
                  <a:moveTo>
                    <a:pt x="21471" y="31983"/>
                  </a:moveTo>
                  <a:cubicBezTo>
                    <a:pt x="21452" y="31983"/>
                    <a:pt x="21433" y="31986"/>
                    <a:pt x="21416" y="31992"/>
                  </a:cubicBezTo>
                  <a:cubicBezTo>
                    <a:pt x="19858" y="32493"/>
                    <a:pt x="18237" y="32744"/>
                    <a:pt x="16603" y="32744"/>
                  </a:cubicBezTo>
                  <a:cubicBezTo>
                    <a:pt x="16173" y="32744"/>
                    <a:pt x="15742" y="32727"/>
                    <a:pt x="15311" y="32692"/>
                  </a:cubicBezTo>
                  <a:cubicBezTo>
                    <a:pt x="15301" y="32691"/>
                    <a:pt x="15290" y="32690"/>
                    <a:pt x="15280" y="32690"/>
                  </a:cubicBezTo>
                  <a:cubicBezTo>
                    <a:pt x="15042" y="32690"/>
                    <a:pt x="15022" y="33060"/>
                    <a:pt x="15278" y="33092"/>
                  </a:cubicBezTo>
                  <a:cubicBezTo>
                    <a:pt x="15711" y="33159"/>
                    <a:pt x="16178" y="33159"/>
                    <a:pt x="16612" y="33159"/>
                  </a:cubicBezTo>
                  <a:cubicBezTo>
                    <a:pt x="18280" y="33159"/>
                    <a:pt x="19948" y="32892"/>
                    <a:pt x="21549" y="32392"/>
                  </a:cubicBezTo>
                  <a:cubicBezTo>
                    <a:pt x="21649" y="32358"/>
                    <a:pt x="21716" y="32225"/>
                    <a:pt x="21682" y="32125"/>
                  </a:cubicBezTo>
                  <a:cubicBezTo>
                    <a:pt x="21655" y="32043"/>
                    <a:pt x="21560" y="31983"/>
                    <a:pt x="21471" y="319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6" name="Google Shape;4506;p102"/>
            <p:cNvSpPr/>
            <p:nvPr/>
          </p:nvSpPr>
          <p:spPr>
            <a:xfrm>
              <a:off x="2833940" y="1873956"/>
              <a:ext cx="593993" cy="539553"/>
            </a:xfrm>
            <a:custGeom>
              <a:avLst/>
              <a:gdLst/>
              <a:ahLst/>
              <a:cxnLst/>
              <a:rect l="l" t="t" r="r" b="b"/>
              <a:pathLst>
                <a:path w="31991" h="29059" extrusionOk="0">
                  <a:moveTo>
                    <a:pt x="16004" y="1"/>
                  </a:moveTo>
                  <a:cubicBezTo>
                    <a:pt x="14885" y="1"/>
                    <a:pt x="13748" y="130"/>
                    <a:pt x="12610" y="402"/>
                  </a:cubicBezTo>
                  <a:cubicBezTo>
                    <a:pt x="4804" y="2270"/>
                    <a:pt x="1" y="10075"/>
                    <a:pt x="1835" y="17914"/>
                  </a:cubicBezTo>
                  <a:cubicBezTo>
                    <a:pt x="3431" y="24581"/>
                    <a:pt x="9383" y="29058"/>
                    <a:pt x="15949" y="29058"/>
                  </a:cubicBezTo>
                  <a:cubicBezTo>
                    <a:pt x="17070" y="29058"/>
                    <a:pt x="18209" y="28928"/>
                    <a:pt x="19348" y="28655"/>
                  </a:cubicBezTo>
                  <a:cubicBezTo>
                    <a:pt x="27153" y="26821"/>
                    <a:pt x="31990" y="18982"/>
                    <a:pt x="30122" y="11176"/>
                  </a:cubicBezTo>
                  <a:cubicBezTo>
                    <a:pt x="28525" y="4504"/>
                    <a:pt x="22590" y="1"/>
                    <a:pt x="16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7" name="Google Shape;4507;p102"/>
            <p:cNvSpPr/>
            <p:nvPr/>
          </p:nvSpPr>
          <p:spPr>
            <a:xfrm>
              <a:off x="2292623" y="1295485"/>
              <a:ext cx="616905" cy="616905"/>
            </a:xfrm>
            <a:custGeom>
              <a:avLst/>
              <a:gdLst/>
              <a:ahLst/>
              <a:cxnLst/>
              <a:rect l="l" t="t" r="r" b="b"/>
              <a:pathLst>
                <a:path w="33225" h="33225" extrusionOk="0">
                  <a:moveTo>
                    <a:pt x="16379" y="1"/>
                  </a:moveTo>
                  <a:cubicBezTo>
                    <a:pt x="16245" y="1"/>
                    <a:pt x="16179" y="101"/>
                    <a:pt x="16179" y="234"/>
                  </a:cubicBezTo>
                  <a:cubicBezTo>
                    <a:pt x="16179" y="334"/>
                    <a:pt x="16279" y="434"/>
                    <a:pt x="16379" y="434"/>
                  </a:cubicBezTo>
                  <a:lnTo>
                    <a:pt x="16612" y="434"/>
                  </a:lnTo>
                  <a:cubicBezTo>
                    <a:pt x="17213" y="434"/>
                    <a:pt x="17847" y="468"/>
                    <a:pt x="18447" y="534"/>
                  </a:cubicBezTo>
                  <a:lnTo>
                    <a:pt x="18480" y="534"/>
                  </a:lnTo>
                  <a:cubicBezTo>
                    <a:pt x="18580" y="534"/>
                    <a:pt x="18647" y="434"/>
                    <a:pt x="18681" y="334"/>
                  </a:cubicBezTo>
                  <a:cubicBezTo>
                    <a:pt x="18681" y="234"/>
                    <a:pt x="18580" y="134"/>
                    <a:pt x="18480" y="101"/>
                  </a:cubicBezTo>
                  <a:cubicBezTo>
                    <a:pt x="17880" y="34"/>
                    <a:pt x="17246" y="1"/>
                    <a:pt x="16612" y="1"/>
                  </a:cubicBezTo>
                  <a:close/>
                  <a:moveTo>
                    <a:pt x="19696" y="294"/>
                  </a:moveTo>
                  <a:cubicBezTo>
                    <a:pt x="19589" y="294"/>
                    <a:pt x="19510" y="381"/>
                    <a:pt x="19481" y="468"/>
                  </a:cubicBezTo>
                  <a:cubicBezTo>
                    <a:pt x="19481" y="601"/>
                    <a:pt x="19548" y="701"/>
                    <a:pt x="19648" y="735"/>
                  </a:cubicBezTo>
                  <a:cubicBezTo>
                    <a:pt x="20048" y="801"/>
                    <a:pt x="20448" y="901"/>
                    <a:pt x="20849" y="1001"/>
                  </a:cubicBezTo>
                  <a:lnTo>
                    <a:pt x="20915" y="1001"/>
                  </a:lnTo>
                  <a:cubicBezTo>
                    <a:pt x="21016" y="1001"/>
                    <a:pt x="21116" y="935"/>
                    <a:pt x="21149" y="835"/>
                  </a:cubicBezTo>
                  <a:cubicBezTo>
                    <a:pt x="21149" y="735"/>
                    <a:pt x="21082" y="635"/>
                    <a:pt x="20982" y="601"/>
                  </a:cubicBezTo>
                  <a:cubicBezTo>
                    <a:pt x="20582" y="468"/>
                    <a:pt x="20148" y="401"/>
                    <a:pt x="19748" y="301"/>
                  </a:cubicBezTo>
                  <a:cubicBezTo>
                    <a:pt x="19730" y="296"/>
                    <a:pt x="19713" y="294"/>
                    <a:pt x="19696" y="294"/>
                  </a:cubicBezTo>
                  <a:close/>
                  <a:moveTo>
                    <a:pt x="14179" y="199"/>
                  </a:moveTo>
                  <a:cubicBezTo>
                    <a:pt x="14168" y="199"/>
                    <a:pt x="14156" y="200"/>
                    <a:pt x="14144" y="201"/>
                  </a:cubicBezTo>
                  <a:cubicBezTo>
                    <a:pt x="12743" y="401"/>
                    <a:pt x="11409" y="801"/>
                    <a:pt x="10108" y="1335"/>
                  </a:cubicBezTo>
                  <a:cubicBezTo>
                    <a:pt x="10008" y="1368"/>
                    <a:pt x="9941" y="1502"/>
                    <a:pt x="10008" y="1602"/>
                  </a:cubicBezTo>
                  <a:cubicBezTo>
                    <a:pt x="10008" y="1702"/>
                    <a:pt x="10108" y="1735"/>
                    <a:pt x="10174" y="1735"/>
                  </a:cubicBezTo>
                  <a:lnTo>
                    <a:pt x="10275" y="1735"/>
                  </a:lnTo>
                  <a:cubicBezTo>
                    <a:pt x="11509" y="1202"/>
                    <a:pt x="12843" y="801"/>
                    <a:pt x="14211" y="601"/>
                  </a:cubicBezTo>
                  <a:cubicBezTo>
                    <a:pt x="14467" y="569"/>
                    <a:pt x="14446" y="199"/>
                    <a:pt x="14179" y="199"/>
                  </a:cubicBezTo>
                  <a:close/>
                  <a:moveTo>
                    <a:pt x="8321" y="2268"/>
                  </a:moveTo>
                  <a:cubicBezTo>
                    <a:pt x="8281" y="2268"/>
                    <a:pt x="8242" y="2279"/>
                    <a:pt x="8206" y="2302"/>
                  </a:cubicBezTo>
                  <a:cubicBezTo>
                    <a:pt x="7839" y="2503"/>
                    <a:pt x="7506" y="2736"/>
                    <a:pt x="7139" y="2970"/>
                  </a:cubicBezTo>
                  <a:cubicBezTo>
                    <a:pt x="7039" y="3036"/>
                    <a:pt x="7039" y="3170"/>
                    <a:pt x="7106" y="3270"/>
                  </a:cubicBezTo>
                  <a:cubicBezTo>
                    <a:pt x="7139" y="3303"/>
                    <a:pt x="7206" y="3336"/>
                    <a:pt x="7272" y="3336"/>
                  </a:cubicBezTo>
                  <a:cubicBezTo>
                    <a:pt x="7306" y="3336"/>
                    <a:pt x="7339" y="3336"/>
                    <a:pt x="7372" y="3303"/>
                  </a:cubicBezTo>
                  <a:cubicBezTo>
                    <a:pt x="7706" y="3070"/>
                    <a:pt x="8073" y="2869"/>
                    <a:pt x="8407" y="2636"/>
                  </a:cubicBezTo>
                  <a:cubicBezTo>
                    <a:pt x="8507" y="2603"/>
                    <a:pt x="8540" y="2469"/>
                    <a:pt x="8507" y="2369"/>
                  </a:cubicBezTo>
                  <a:cubicBezTo>
                    <a:pt x="8464" y="2304"/>
                    <a:pt x="8393" y="2268"/>
                    <a:pt x="8321" y="2268"/>
                  </a:cubicBezTo>
                  <a:close/>
                  <a:moveTo>
                    <a:pt x="22862" y="1241"/>
                  </a:moveTo>
                  <a:cubicBezTo>
                    <a:pt x="22783" y="1241"/>
                    <a:pt x="22707" y="1296"/>
                    <a:pt x="22683" y="1368"/>
                  </a:cubicBezTo>
                  <a:cubicBezTo>
                    <a:pt x="22650" y="1468"/>
                    <a:pt x="22683" y="1602"/>
                    <a:pt x="22783" y="1635"/>
                  </a:cubicBezTo>
                  <a:cubicBezTo>
                    <a:pt x="24051" y="2169"/>
                    <a:pt x="25252" y="2869"/>
                    <a:pt x="26353" y="3703"/>
                  </a:cubicBezTo>
                  <a:cubicBezTo>
                    <a:pt x="26386" y="3703"/>
                    <a:pt x="26453" y="3737"/>
                    <a:pt x="26486" y="3737"/>
                  </a:cubicBezTo>
                  <a:cubicBezTo>
                    <a:pt x="26553" y="3737"/>
                    <a:pt x="26620" y="3703"/>
                    <a:pt x="26653" y="3637"/>
                  </a:cubicBezTo>
                  <a:cubicBezTo>
                    <a:pt x="26720" y="3537"/>
                    <a:pt x="26720" y="3403"/>
                    <a:pt x="26620" y="3336"/>
                  </a:cubicBezTo>
                  <a:cubicBezTo>
                    <a:pt x="25485" y="2503"/>
                    <a:pt x="24251" y="1802"/>
                    <a:pt x="22950" y="1268"/>
                  </a:cubicBezTo>
                  <a:cubicBezTo>
                    <a:pt x="22922" y="1250"/>
                    <a:pt x="22892" y="1241"/>
                    <a:pt x="22862" y="1241"/>
                  </a:cubicBezTo>
                  <a:close/>
                  <a:moveTo>
                    <a:pt x="6284" y="3690"/>
                  </a:moveTo>
                  <a:cubicBezTo>
                    <a:pt x="6235" y="3690"/>
                    <a:pt x="6183" y="3707"/>
                    <a:pt x="6138" y="3737"/>
                  </a:cubicBezTo>
                  <a:cubicBezTo>
                    <a:pt x="5605" y="4170"/>
                    <a:pt x="5071" y="4637"/>
                    <a:pt x="4604" y="5171"/>
                  </a:cubicBezTo>
                  <a:cubicBezTo>
                    <a:pt x="4504" y="5238"/>
                    <a:pt x="4504" y="5371"/>
                    <a:pt x="4604" y="5471"/>
                  </a:cubicBezTo>
                  <a:cubicBezTo>
                    <a:pt x="4637" y="5505"/>
                    <a:pt x="4671" y="5505"/>
                    <a:pt x="4737" y="5505"/>
                  </a:cubicBezTo>
                  <a:cubicBezTo>
                    <a:pt x="4804" y="5505"/>
                    <a:pt x="4871" y="5505"/>
                    <a:pt x="4904" y="5438"/>
                  </a:cubicBezTo>
                  <a:cubicBezTo>
                    <a:pt x="5371" y="4938"/>
                    <a:pt x="5871" y="4504"/>
                    <a:pt x="6405" y="4070"/>
                  </a:cubicBezTo>
                  <a:cubicBezTo>
                    <a:pt x="6505" y="3970"/>
                    <a:pt x="6505" y="3837"/>
                    <a:pt x="6438" y="3770"/>
                  </a:cubicBezTo>
                  <a:cubicBezTo>
                    <a:pt x="6402" y="3715"/>
                    <a:pt x="6345" y="3690"/>
                    <a:pt x="6284" y="3690"/>
                  </a:cubicBezTo>
                  <a:close/>
                  <a:moveTo>
                    <a:pt x="29476" y="6234"/>
                  </a:moveTo>
                  <a:cubicBezTo>
                    <a:pt x="29319" y="6234"/>
                    <a:pt x="29163" y="6422"/>
                    <a:pt x="29288" y="6572"/>
                  </a:cubicBezTo>
                  <a:cubicBezTo>
                    <a:pt x="29722" y="7106"/>
                    <a:pt x="30122" y="7673"/>
                    <a:pt x="30489" y="8240"/>
                  </a:cubicBezTo>
                  <a:cubicBezTo>
                    <a:pt x="30522" y="8307"/>
                    <a:pt x="30589" y="8340"/>
                    <a:pt x="30656" y="8340"/>
                  </a:cubicBezTo>
                  <a:cubicBezTo>
                    <a:pt x="30689" y="8340"/>
                    <a:pt x="30722" y="8340"/>
                    <a:pt x="30756" y="8307"/>
                  </a:cubicBezTo>
                  <a:cubicBezTo>
                    <a:pt x="30856" y="8240"/>
                    <a:pt x="30889" y="8107"/>
                    <a:pt x="30856" y="8040"/>
                  </a:cubicBezTo>
                  <a:cubicBezTo>
                    <a:pt x="30456" y="7439"/>
                    <a:pt x="30055" y="6839"/>
                    <a:pt x="29622" y="6305"/>
                  </a:cubicBezTo>
                  <a:cubicBezTo>
                    <a:pt x="29580" y="6255"/>
                    <a:pt x="29528" y="6234"/>
                    <a:pt x="29476" y="6234"/>
                  </a:cubicBezTo>
                  <a:close/>
                  <a:moveTo>
                    <a:pt x="31246" y="9014"/>
                  </a:moveTo>
                  <a:cubicBezTo>
                    <a:pt x="31215" y="9014"/>
                    <a:pt x="31184" y="9022"/>
                    <a:pt x="31156" y="9041"/>
                  </a:cubicBezTo>
                  <a:cubicBezTo>
                    <a:pt x="31056" y="9107"/>
                    <a:pt x="31023" y="9207"/>
                    <a:pt x="31089" y="9307"/>
                  </a:cubicBezTo>
                  <a:cubicBezTo>
                    <a:pt x="31256" y="9674"/>
                    <a:pt x="31423" y="10075"/>
                    <a:pt x="31590" y="10442"/>
                  </a:cubicBezTo>
                  <a:cubicBezTo>
                    <a:pt x="31623" y="10508"/>
                    <a:pt x="31690" y="10575"/>
                    <a:pt x="31790" y="10575"/>
                  </a:cubicBezTo>
                  <a:cubicBezTo>
                    <a:pt x="31823" y="10575"/>
                    <a:pt x="31823" y="10575"/>
                    <a:pt x="31857" y="10542"/>
                  </a:cubicBezTo>
                  <a:cubicBezTo>
                    <a:pt x="31957" y="10508"/>
                    <a:pt x="32023" y="10375"/>
                    <a:pt x="31990" y="10275"/>
                  </a:cubicBezTo>
                  <a:cubicBezTo>
                    <a:pt x="31823" y="9908"/>
                    <a:pt x="31623" y="9508"/>
                    <a:pt x="31456" y="9141"/>
                  </a:cubicBezTo>
                  <a:cubicBezTo>
                    <a:pt x="31408" y="9068"/>
                    <a:pt x="31326" y="9014"/>
                    <a:pt x="31246" y="9014"/>
                  </a:cubicBezTo>
                  <a:close/>
                  <a:moveTo>
                    <a:pt x="2286" y="8448"/>
                  </a:moveTo>
                  <a:cubicBezTo>
                    <a:pt x="2217" y="8448"/>
                    <a:pt x="2147" y="8485"/>
                    <a:pt x="2102" y="8574"/>
                  </a:cubicBezTo>
                  <a:cubicBezTo>
                    <a:pt x="1402" y="9808"/>
                    <a:pt x="868" y="11109"/>
                    <a:pt x="534" y="12476"/>
                  </a:cubicBezTo>
                  <a:cubicBezTo>
                    <a:pt x="501" y="12576"/>
                    <a:pt x="568" y="12710"/>
                    <a:pt x="668" y="12743"/>
                  </a:cubicBezTo>
                  <a:lnTo>
                    <a:pt x="734" y="12743"/>
                  </a:lnTo>
                  <a:cubicBezTo>
                    <a:pt x="834" y="12710"/>
                    <a:pt x="901" y="12676"/>
                    <a:pt x="935" y="12576"/>
                  </a:cubicBezTo>
                  <a:cubicBezTo>
                    <a:pt x="1268" y="11242"/>
                    <a:pt x="1802" y="9975"/>
                    <a:pt x="2469" y="8774"/>
                  </a:cubicBezTo>
                  <a:cubicBezTo>
                    <a:pt x="2558" y="8596"/>
                    <a:pt x="2424" y="8448"/>
                    <a:pt x="2286" y="8448"/>
                  </a:cubicBezTo>
                  <a:close/>
                  <a:moveTo>
                    <a:pt x="327" y="14371"/>
                  </a:moveTo>
                  <a:cubicBezTo>
                    <a:pt x="242" y="14371"/>
                    <a:pt x="163" y="14458"/>
                    <a:pt x="134" y="14544"/>
                  </a:cubicBezTo>
                  <a:cubicBezTo>
                    <a:pt x="101" y="14978"/>
                    <a:pt x="67" y="15378"/>
                    <a:pt x="34" y="15812"/>
                  </a:cubicBezTo>
                  <a:cubicBezTo>
                    <a:pt x="34" y="15912"/>
                    <a:pt x="101" y="16012"/>
                    <a:pt x="234" y="16012"/>
                  </a:cubicBezTo>
                  <a:cubicBezTo>
                    <a:pt x="334" y="16012"/>
                    <a:pt x="434" y="15945"/>
                    <a:pt x="468" y="15845"/>
                  </a:cubicBezTo>
                  <a:cubicBezTo>
                    <a:pt x="468" y="15445"/>
                    <a:pt x="501" y="15011"/>
                    <a:pt x="568" y="14611"/>
                  </a:cubicBezTo>
                  <a:cubicBezTo>
                    <a:pt x="568" y="14478"/>
                    <a:pt x="501" y="14378"/>
                    <a:pt x="367" y="14378"/>
                  </a:cubicBezTo>
                  <a:cubicBezTo>
                    <a:pt x="354" y="14373"/>
                    <a:pt x="341" y="14371"/>
                    <a:pt x="327" y="14371"/>
                  </a:cubicBezTo>
                  <a:close/>
                  <a:moveTo>
                    <a:pt x="32463" y="12119"/>
                  </a:moveTo>
                  <a:cubicBezTo>
                    <a:pt x="32341" y="12119"/>
                    <a:pt x="32218" y="12219"/>
                    <a:pt x="32257" y="12376"/>
                  </a:cubicBezTo>
                  <a:cubicBezTo>
                    <a:pt x="32590" y="13677"/>
                    <a:pt x="32791" y="15045"/>
                    <a:pt x="32824" y="16379"/>
                  </a:cubicBezTo>
                  <a:lnTo>
                    <a:pt x="32824" y="16446"/>
                  </a:lnTo>
                  <a:cubicBezTo>
                    <a:pt x="32824" y="16579"/>
                    <a:pt x="32891" y="16646"/>
                    <a:pt x="33024" y="16646"/>
                  </a:cubicBezTo>
                  <a:cubicBezTo>
                    <a:pt x="33158" y="16646"/>
                    <a:pt x="33224" y="16579"/>
                    <a:pt x="33224" y="16446"/>
                  </a:cubicBezTo>
                  <a:lnTo>
                    <a:pt x="33224" y="16379"/>
                  </a:lnTo>
                  <a:cubicBezTo>
                    <a:pt x="33224" y="14978"/>
                    <a:pt x="33024" y="13610"/>
                    <a:pt x="32657" y="12276"/>
                  </a:cubicBezTo>
                  <a:cubicBezTo>
                    <a:pt x="32630" y="12167"/>
                    <a:pt x="32547" y="12119"/>
                    <a:pt x="32463" y="12119"/>
                  </a:cubicBezTo>
                  <a:close/>
                  <a:moveTo>
                    <a:pt x="201" y="16879"/>
                  </a:moveTo>
                  <a:cubicBezTo>
                    <a:pt x="101" y="16879"/>
                    <a:pt x="1" y="16980"/>
                    <a:pt x="1" y="17080"/>
                  </a:cubicBezTo>
                  <a:cubicBezTo>
                    <a:pt x="34" y="17780"/>
                    <a:pt x="101" y="18481"/>
                    <a:pt x="201" y="19181"/>
                  </a:cubicBezTo>
                  <a:cubicBezTo>
                    <a:pt x="201" y="19281"/>
                    <a:pt x="301" y="19348"/>
                    <a:pt x="401" y="19348"/>
                  </a:cubicBezTo>
                  <a:lnTo>
                    <a:pt x="434" y="19348"/>
                  </a:lnTo>
                  <a:cubicBezTo>
                    <a:pt x="534" y="19348"/>
                    <a:pt x="634" y="19248"/>
                    <a:pt x="601" y="19114"/>
                  </a:cubicBezTo>
                  <a:cubicBezTo>
                    <a:pt x="501" y="18447"/>
                    <a:pt x="434" y="17747"/>
                    <a:pt x="434" y="17080"/>
                  </a:cubicBezTo>
                  <a:cubicBezTo>
                    <a:pt x="434" y="16946"/>
                    <a:pt x="334" y="16879"/>
                    <a:pt x="201" y="16879"/>
                  </a:cubicBezTo>
                  <a:close/>
                  <a:moveTo>
                    <a:pt x="32550" y="20375"/>
                  </a:moveTo>
                  <a:cubicBezTo>
                    <a:pt x="32465" y="20375"/>
                    <a:pt x="32386" y="20462"/>
                    <a:pt x="32357" y="20549"/>
                  </a:cubicBezTo>
                  <a:cubicBezTo>
                    <a:pt x="32190" y="21216"/>
                    <a:pt x="31990" y="21850"/>
                    <a:pt x="31723" y="22517"/>
                  </a:cubicBezTo>
                  <a:cubicBezTo>
                    <a:pt x="31690" y="22617"/>
                    <a:pt x="31723" y="22750"/>
                    <a:pt x="31857" y="22784"/>
                  </a:cubicBezTo>
                  <a:lnTo>
                    <a:pt x="31923" y="22784"/>
                  </a:lnTo>
                  <a:cubicBezTo>
                    <a:pt x="31990" y="22784"/>
                    <a:pt x="32090" y="22750"/>
                    <a:pt x="32123" y="22650"/>
                  </a:cubicBezTo>
                  <a:cubicBezTo>
                    <a:pt x="32357" y="21983"/>
                    <a:pt x="32590" y="21316"/>
                    <a:pt x="32757" y="20649"/>
                  </a:cubicBezTo>
                  <a:cubicBezTo>
                    <a:pt x="32791" y="20549"/>
                    <a:pt x="32724" y="20415"/>
                    <a:pt x="32590" y="20382"/>
                  </a:cubicBezTo>
                  <a:cubicBezTo>
                    <a:pt x="32577" y="20378"/>
                    <a:pt x="32564" y="20375"/>
                    <a:pt x="32550" y="20375"/>
                  </a:cubicBezTo>
                  <a:close/>
                  <a:moveTo>
                    <a:pt x="31416" y="23492"/>
                  </a:moveTo>
                  <a:cubicBezTo>
                    <a:pt x="31341" y="23492"/>
                    <a:pt x="31267" y="23529"/>
                    <a:pt x="31223" y="23618"/>
                  </a:cubicBezTo>
                  <a:cubicBezTo>
                    <a:pt x="31089" y="23985"/>
                    <a:pt x="30856" y="24351"/>
                    <a:pt x="30656" y="24718"/>
                  </a:cubicBezTo>
                  <a:cubicBezTo>
                    <a:pt x="30589" y="24818"/>
                    <a:pt x="30622" y="24952"/>
                    <a:pt x="30722" y="25019"/>
                  </a:cubicBezTo>
                  <a:lnTo>
                    <a:pt x="30856" y="25019"/>
                  </a:lnTo>
                  <a:cubicBezTo>
                    <a:pt x="30923" y="25019"/>
                    <a:pt x="30989" y="24985"/>
                    <a:pt x="31023" y="24919"/>
                  </a:cubicBezTo>
                  <a:cubicBezTo>
                    <a:pt x="31223" y="24552"/>
                    <a:pt x="31423" y="24185"/>
                    <a:pt x="31623" y="23818"/>
                  </a:cubicBezTo>
                  <a:cubicBezTo>
                    <a:pt x="31712" y="23640"/>
                    <a:pt x="31564" y="23492"/>
                    <a:pt x="31416" y="23492"/>
                  </a:cubicBezTo>
                  <a:close/>
                  <a:moveTo>
                    <a:pt x="1576" y="22901"/>
                  </a:moveTo>
                  <a:cubicBezTo>
                    <a:pt x="1432" y="22901"/>
                    <a:pt x="1282" y="23045"/>
                    <a:pt x="1368" y="23217"/>
                  </a:cubicBezTo>
                  <a:cubicBezTo>
                    <a:pt x="1935" y="24485"/>
                    <a:pt x="2669" y="25719"/>
                    <a:pt x="3536" y="26820"/>
                  </a:cubicBezTo>
                  <a:cubicBezTo>
                    <a:pt x="3567" y="26881"/>
                    <a:pt x="3625" y="26914"/>
                    <a:pt x="3686" y="26919"/>
                  </a:cubicBezTo>
                  <a:lnTo>
                    <a:pt x="3686" y="26919"/>
                  </a:lnTo>
                  <a:cubicBezTo>
                    <a:pt x="3742" y="26914"/>
                    <a:pt x="3773" y="26884"/>
                    <a:pt x="3803" y="26853"/>
                  </a:cubicBezTo>
                  <a:cubicBezTo>
                    <a:pt x="3903" y="26787"/>
                    <a:pt x="3903" y="26653"/>
                    <a:pt x="3837" y="26586"/>
                  </a:cubicBezTo>
                  <a:cubicBezTo>
                    <a:pt x="3003" y="25486"/>
                    <a:pt x="2302" y="24285"/>
                    <a:pt x="1768" y="23051"/>
                  </a:cubicBezTo>
                  <a:cubicBezTo>
                    <a:pt x="1733" y="22944"/>
                    <a:pt x="1656" y="22901"/>
                    <a:pt x="1576" y="22901"/>
                  </a:cubicBezTo>
                  <a:close/>
                  <a:moveTo>
                    <a:pt x="3686" y="26919"/>
                  </a:moveTo>
                  <a:cubicBezTo>
                    <a:pt x="3681" y="26920"/>
                    <a:pt x="3676" y="26920"/>
                    <a:pt x="3670" y="26920"/>
                  </a:cubicBezTo>
                  <a:lnTo>
                    <a:pt x="3703" y="26920"/>
                  </a:lnTo>
                  <a:cubicBezTo>
                    <a:pt x="3698" y="26920"/>
                    <a:pt x="3692" y="26920"/>
                    <a:pt x="3686" y="26919"/>
                  </a:cubicBezTo>
                  <a:close/>
                  <a:moveTo>
                    <a:pt x="5071" y="28071"/>
                  </a:moveTo>
                  <a:cubicBezTo>
                    <a:pt x="5021" y="28071"/>
                    <a:pt x="4971" y="28088"/>
                    <a:pt x="4937" y="28121"/>
                  </a:cubicBezTo>
                  <a:cubicBezTo>
                    <a:pt x="4837" y="28221"/>
                    <a:pt x="4837" y="28354"/>
                    <a:pt x="4937" y="28421"/>
                  </a:cubicBezTo>
                  <a:cubicBezTo>
                    <a:pt x="5238" y="28688"/>
                    <a:pt x="5538" y="28988"/>
                    <a:pt x="5871" y="29255"/>
                  </a:cubicBezTo>
                  <a:cubicBezTo>
                    <a:pt x="5902" y="29286"/>
                    <a:pt x="5932" y="29316"/>
                    <a:pt x="5988" y="29321"/>
                  </a:cubicBezTo>
                  <a:lnTo>
                    <a:pt x="5988" y="29321"/>
                  </a:lnTo>
                  <a:cubicBezTo>
                    <a:pt x="6049" y="29316"/>
                    <a:pt x="6108" y="29286"/>
                    <a:pt x="6138" y="29255"/>
                  </a:cubicBezTo>
                  <a:cubicBezTo>
                    <a:pt x="6205" y="29188"/>
                    <a:pt x="6205" y="29055"/>
                    <a:pt x="6138" y="28955"/>
                  </a:cubicBezTo>
                  <a:cubicBezTo>
                    <a:pt x="5805" y="28688"/>
                    <a:pt x="5504" y="28421"/>
                    <a:pt x="5204" y="28121"/>
                  </a:cubicBezTo>
                  <a:cubicBezTo>
                    <a:pt x="5171" y="28088"/>
                    <a:pt x="5121" y="28071"/>
                    <a:pt x="5071" y="28071"/>
                  </a:cubicBezTo>
                  <a:close/>
                  <a:moveTo>
                    <a:pt x="5988" y="29321"/>
                  </a:moveTo>
                  <a:lnTo>
                    <a:pt x="5988" y="29321"/>
                  </a:lnTo>
                  <a:cubicBezTo>
                    <a:pt x="5983" y="29321"/>
                    <a:pt x="5977" y="29322"/>
                    <a:pt x="5971" y="29322"/>
                  </a:cubicBezTo>
                  <a:lnTo>
                    <a:pt x="6005" y="29322"/>
                  </a:lnTo>
                  <a:cubicBezTo>
                    <a:pt x="5999" y="29322"/>
                    <a:pt x="5994" y="29321"/>
                    <a:pt x="5988" y="29321"/>
                  </a:cubicBezTo>
                  <a:close/>
                  <a:moveTo>
                    <a:pt x="29694" y="26356"/>
                  </a:moveTo>
                  <a:cubicBezTo>
                    <a:pt x="29634" y="26356"/>
                    <a:pt x="29570" y="26385"/>
                    <a:pt x="29522" y="26453"/>
                  </a:cubicBezTo>
                  <a:cubicBezTo>
                    <a:pt x="28688" y="27520"/>
                    <a:pt x="27720" y="28521"/>
                    <a:pt x="26653" y="29355"/>
                  </a:cubicBezTo>
                  <a:cubicBezTo>
                    <a:pt x="26488" y="29487"/>
                    <a:pt x="26584" y="29717"/>
                    <a:pt x="26779" y="29722"/>
                  </a:cubicBezTo>
                  <a:lnTo>
                    <a:pt x="26779" y="29722"/>
                  </a:lnTo>
                  <a:cubicBezTo>
                    <a:pt x="26830" y="29721"/>
                    <a:pt x="26862" y="29717"/>
                    <a:pt x="26920" y="29689"/>
                  </a:cubicBezTo>
                  <a:cubicBezTo>
                    <a:pt x="28021" y="28821"/>
                    <a:pt x="28988" y="27821"/>
                    <a:pt x="29855" y="26687"/>
                  </a:cubicBezTo>
                  <a:cubicBezTo>
                    <a:pt x="29973" y="26521"/>
                    <a:pt x="29841" y="26356"/>
                    <a:pt x="29694" y="26356"/>
                  </a:cubicBezTo>
                  <a:close/>
                  <a:moveTo>
                    <a:pt x="26779" y="29722"/>
                  </a:moveTo>
                  <a:lnTo>
                    <a:pt x="26779" y="29722"/>
                  </a:lnTo>
                  <a:cubicBezTo>
                    <a:pt x="26771" y="29722"/>
                    <a:pt x="26762" y="29722"/>
                    <a:pt x="26753" y="29722"/>
                  </a:cubicBezTo>
                  <a:lnTo>
                    <a:pt x="26786" y="29722"/>
                  </a:lnTo>
                  <a:cubicBezTo>
                    <a:pt x="26784" y="29722"/>
                    <a:pt x="26782" y="29722"/>
                    <a:pt x="26779" y="29722"/>
                  </a:cubicBezTo>
                  <a:close/>
                  <a:moveTo>
                    <a:pt x="6960" y="29676"/>
                  </a:moveTo>
                  <a:cubicBezTo>
                    <a:pt x="6899" y="29676"/>
                    <a:pt x="6842" y="29700"/>
                    <a:pt x="6805" y="29755"/>
                  </a:cubicBezTo>
                  <a:cubicBezTo>
                    <a:pt x="6739" y="29855"/>
                    <a:pt x="6772" y="29989"/>
                    <a:pt x="6839" y="30056"/>
                  </a:cubicBezTo>
                  <a:cubicBezTo>
                    <a:pt x="7406" y="30456"/>
                    <a:pt x="8006" y="30856"/>
                    <a:pt x="8640" y="31190"/>
                  </a:cubicBezTo>
                  <a:cubicBezTo>
                    <a:pt x="8673" y="31190"/>
                    <a:pt x="8707" y="31223"/>
                    <a:pt x="8740" y="31223"/>
                  </a:cubicBezTo>
                  <a:cubicBezTo>
                    <a:pt x="8807" y="31223"/>
                    <a:pt x="8874" y="31156"/>
                    <a:pt x="8907" y="31090"/>
                  </a:cubicBezTo>
                  <a:cubicBezTo>
                    <a:pt x="8974" y="30990"/>
                    <a:pt x="8940" y="30890"/>
                    <a:pt x="8840" y="30823"/>
                  </a:cubicBezTo>
                  <a:cubicBezTo>
                    <a:pt x="8240" y="30489"/>
                    <a:pt x="7639" y="30122"/>
                    <a:pt x="7106" y="29722"/>
                  </a:cubicBezTo>
                  <a:cubicBezTo>
                    <a:pt x="7061" y="29692"/>
                    <a:pt x="7009" y="29676"/>
                    <a:pt x="6960" y="29676"/>
                  </a:cubicBezTo>
                  <a:close/>
                  <a:moveTo>
                    <a:pt x="23196" y="31444"/>
                  </a:moveTo>
                  <a:cubicBezTo>
                    <a:pt x="23169" y="31444"/>
                    <a:pt x="23142" y="31448"/>
                    <a:pt x="23117" y="31457"/>
                  </a:cubicBezTo>
                  <a:cubicBezTo>
                    <a:pt x="22483" y="31723"/>
                    <a:pt x="21849" y="31957"/>
                    <a:pt x="21182" y="32157"/>
                  </a:cubicBezTo>
                  <a:cubicBezTo>
                    <a:pt x="20925" y="32189"/>
                    <a:pt x="20947" y="32593"/>
                    <a:pt x="21217" y="32593"/>
                  </a:cubicBezTo>
                  <a:cubicBezTo>
                    <a:pt x="21227" y="32593"/>
                    <a:pt x="21238" y="32592"/>
                    <a:pt x="21249" y="32591"/>
                  </a:cubicBezTo>
                  <a:cubicBezTo>
                    <a:pt x="21282" y="32557"/>
                    <a:pt x="21282" y="32557"/>
                    <a:pt x="21316" y="32557"/>
                  </a:cubicBezTo>
                  <a:cubicBezTo>
                    <a:pt x="21983" y="32357"/>
                    <a:pt x="22650" y="32124"/>
                    <a:pt x="23284" y="31824"/>
                  </a:cubicBezTo>
                  <a:cubicBezTo>
                    <a:pt x="23384" y="31790"/>
                    <a:pt x="23451" y="31657"/>
                    <a:pt x="23384" y="31557"/>
                  </a:cubicBezTo>
                  <a:cubicBezTo>
                    <a:pt x="23359" y="31482"/>
                    <a:pt x="23278" y="31444"/>
                    <a:pt x="23196" y="31444"/>
                  </a:cubicBezTo>
                  <a:close/>
                  <a:moveTo>
                    <a:pt x="19981" y="32457"/>
                  </a:moveTo>
                  <a:cubicBezTo>
                    <a:pt x="19615" y="32557"/>
                    <a:pt x="19181" y="32624"/>
                    <a:pt x="18781" y="32691"/>
                  </a:cubicBezTo>
                  <a:cubicBezTo>
                    <a:pt x="18647" y="32691"/>
                    <a:pt x="18580" y="32791"/>
                    <a:pt x="18580" y="32924"/>
                  </a:cubicBezTo>
                  <a:cubicBezTo>
                    <a:pt x="18614" y="33024"/>
                    <a:pt x="18681" y="33091"/>
                    <a:pt x="18814" y="33091"/>
                  </a:cubicBezTo>
                  <a:cubicBezTo>
                    <a:pt x="19248" y="33024"/>
                    <a:pt x="19648" y="32958"/>
                    <a:pt x="20082" y="32891"/>
                  </a:cubicBezTo>
                  <a:cubicBezTo>
                    <a:pt x="20182" y="32858"/>
                    <a:pt x="20248" y="32724"/>
                    <a:pt x="20248" y="32624"/>
                  </a:cubicBezTo>
                  <a:cubicBezTo>
                    <a:pt x="20215" y="32524"/>
                    <a:pt x="20115" y="32457"/>
                    <a:pt x="19981" y="32457"/>
                  </a:cubicBezTo>
                  <a:close/>
                  <a:moveTo>
                    <a:pt x="12589" y="32315"/>
                  </a:moveTo>
                  <a:cubicBezTo>
                    <a:pt x="12500" y="32315"/>
                    <a:pt x="12404" y="32380"/>
                    <a:pt x="12376" y="32491"/>
                  </a:cubicBezTo>
                  <a:cubicBezTo>
                    <a:pt x="12376" y="32591"/>
                    <a:pt x="12443" y="32691"/>
                    <a:pt x="12543" y="32724"/>
                  </a:cubicBezTo>
                  <a:cubicBezTo>
                    <a:pt x="13877" y="33058"/>
                    <a:pt x="15245" y="33225"/>
                    <a:pt x="16612" y="33225"/>
                  </a:cubicBezTo>
                  <a:lnTo>
                    <a:pt x="16712" y="33225"/>
                  </a:lnTo>
                  <a:cubicBezTo>
                    <a:pt x="17013" y="33225"/>
                    <a:pt x="17013" y="32824"/>
                    <a:pt x="16712" y="32824"/>
                  </a:cubicBezTo>
                  <a:lnTo>
                    <a:pt x="16612" y="32824"/>
                  </a:lnTo>
                  <a:cubicBezTo>
                    <a:pt x="15278" y="32824"/>
                    <a:pt x="13944" y="32657"/>
                    <a:pt x="12643" y="32324"/>
                  </a:cubicBezTo>
                  <a:cubicBezTo>
                    <a:pt x="12626" y="32318"/>
                    <a:pt x="12608" y="32315"/>
                    <a:pt x="12589" y="323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8" name="Google Shape;4508;p102"/>
            <p:cNvSpPr/>
            <p:nvPr/>
          </p:nvSpPr>
          <p:spPr>
            <a:xfrm>
              <a:off x="2344037" y="1346899"/>
              <a:ext cx="514691" cy="514710"/>
            </a:xfrm>
            <a:custGeom>
              <a:avLst/>
              <a:gdLst/>
              <a:ahLst/>
              <a:cxnLst/>
              <a:rect l="l" t="t" r="r" b="b"/>
              <a:pathLst>
                <a:path w="27720" h="27721" extrusionOk="0">
                  <a:moveTo>
                    <a:pt x="13843" y="0"/>
                  </a:moveTo>
                  <a:cubicBezTo>
                    <a:pt x="6205" y="0"/>
                    <a:pt x="0" y="6205"/>
                    <a:pt x="0" y="13844"/>
                  </a:cubicBezTo>
                  <a:cubicBezTo>
                    <a:pt x="0" y="21516"/>
                    <a:pt x="6205" y="27720"/>
                    <a:pt x="13843" y="27720"/>
                  </a:cubicBezTo>
                  <a:cubicBezTo>
                    <a:pt x="21516" y="27720"/>
                    <a:pt x="27720" y="21516"/>
                    <a:pt x="27720" y="13844"/>
                  </a:cubicBezTo>
                  <a:cubicBezTo>
                    <a:pt x="27720" y="6205"/>
                    <a:pt x="21516" y="0"/>
                    <a:pt x="13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9" name="Google Shape;4509;p102"/>
            <p:cNvSpPr/>
            <p:nvPr/>
          </p:nvSpPr>
          <p:spPr>
            <a:xfrm>
              <a:off x="2518070" y="1463948"/>
              <a:ext cx="166625" cy="280592"/>
            </a:xfrm>
            <a:custGeom>
              <a:avLst/>
              <a:gdLst/>
              <a:ahLst/>
              <a:cxnLst/>
              <a:rect l="l" t="t" r="r" b="b"/>
              <a:pathLst>
                <a:path w="8974" h="15112" extrusionOk="0">
                  <a:moveTo>
                    <a:pt x="3937" y="3570"/>
                  </a:moveTo>
                  <a:lnTo>
                    <a:pt x="3937" y="6405"/>
                  </a:lnTo>
                  <a:cubicBezTo>
                    <a:pt x="3003" y="6139"/>
                    <a:pt x="2302" y="5738"/>
                    <a:pt x="2302" y="5038"/>
                  </a:cubicBezTo>
                  <a:cubicBezTo>
                    <a:pt x="2302" y="4337"/>
                    <a:pt x="2803" y="3737"/>
                    <a:pt x="3937" y="3570"/>
                  </a:cubicBezTo>
                  <a:close/>
                  <a:moveTo>
                    <a:pt x="5238" y="8707"/>
                  </a:moveTo>
                  <a:cubicBezTo>
                    <a:pt x="6198" y="8972"/>
                    <a:pt x="6896" y="9336"/>
                    <a:pt x="6905" y="10125"/>
                  </a:cubicBezTo>
                  <a:lnTo>
                    <a:pt x="6905" y="10125"/>
                  </a:lnTo>
                  <a:cubicBezTo>
                    <a:pt x="6897" y="10817"/>
                    <a:pt x="6396" y="11344"/>
                    <a:pt x="5238" y="11542"/>
                  </a:cubicBezTo>
                  <a:lnTo>
                    <a:pt x="5238" y="8707"/>
                  </a:lnTo>
                  <a:close/>
                  <a:moveTo>
                    <a:pt x="3937" y="1"/>
                  </a:moveTo>
                  <a:lnTo>
                    <a:pt x="3937" y="1802"/>
                  </a:lnTo>
                  <a:cubicBezTo>
                    <a:pt x="1435" y="2036"/>
                    <a:pt x="234" y="3470"/>
                    <a:pt x="234" y="5105"/>
                  </a:cubicBezTo>
                  <a:cubicBezTo>
                    <a:pt x="234" y="7339"/>
                    <a:pt x="2135" y="7940"/>
                    <a:pt x="3937" y="8340"/>
                  </a:cubicBezTo>
                  <a:lnTo>
                    <a:pt x="3937" y="11576"/>
                  </a:lnTo>
                  <a:cubicBezTo>
                    <a:pt x="2769" y="11476"/>
                    <a:pt x="1635" y="11042"/>
                    <a:pt x="734" y="10342"/>
                  </a:cubicBezTo>
                  <a:lnTo>
                    <a:pt x="1" y="11976"/>
                  </a:lnTo>
                  <a:cubicBezTo>
                    <a:pt x="834" y="12677"/>
                    <a:pt x="2369" y="13210"/>
                    <a:pt x="3937" y="13310"/>
                  </a:cubicBezTo>
                  <a:lnTo>
                    <a:pt x="3937" y="15112"/>
                  </a:lnTo>
                  <a:lnTo>
                    <a:pt x="5238" y="15112"/>
                  </a:lnTo>
                  <a:lnTo>
                    <a:pt x="5238" y="13310"/>
                  </a:lnTo>
                  <a:cubicBezTo>
                    <a:pt x="7773" y="13010"/>
                    <a:pt x="8974" y="11643"/>
                    <a:pt x="8974" y="9975"/>
                  </a:cubicBezTo>
                  <a:cubicBezTo>
                    <a:pt x="8974" y="7740"/>
                    <a:pt x="7039" y="7173"/>
                    <a:pt x="5271" y="6739"/>
                  </a:cubicBezTo>
                  <a:lnTo>
                    <a:pt x="5271" y="3503"/>
                  </a:lnTo>
                  <a:cubicBezTo>
                    <a:pt x="6172" y="3603"/>
                    <a:pt x="7072" y="3904"/>
                    <a:pt x="7873" y="4371"/>
                  </a:cubicBezTo>
                  <a:lnTo>
                    <a:pt x="8507" y="2736"/>
                  </a:lnTo>
                  <a:cubicBezTo>
                    <a:pt x="7506" y="2169"/>
                    <a:pt x="6405" y="1802"/>
                    <a:pt x="5238" y="1769"/>
                  </a:cubicBezTo>
                  <a:lnTo>
                    <a:pt x="52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0" name="Google Shape;4510;p102"/>
            <p:cNvSpPr/>
            <p:nvPr/>
          </p:nvSpPr>
          <p:spPr>
            <a:xfrm>
              <a:off x="1781646" y="2058498"/>
              <a:ext cx="615048" cy="615086"/>
            </a:xfrm>
            <a:custGeom>
              <a:avLst/>
              <a:gdLst/>
              <a:ahLst/>
              <a:cxnLst/>
              <a:rect l="l" t="t" r="r" b="b"/>
              <a:pathLst>
                <a:path w="33125" h="33127" extrusionOk="0">
                  <a:moveTo>
                    <a:pt x="14809" y="1"/>
                  </a:moveTo>
                  <a:cubicBezTo>
                    <a:pt x="14799" y="1"/>
                    <a:pt x="14789" y="1"/>
                    <a:pt x="14778" y="3"/>
                  </a:cubicBezTo>
                  <a:cubicBezTo>
                    <a:pt x="14511" y="36"/>
                    <a:pt x="14211" y="70"/>
                    <a:pt x="13944" y="103"/>
                  </a:cubicBezTo>
                  <a:cubicBezTo>
                    <a:pt x="13688" y="135"/>
                    <a:pt x="13708" y="505"/>
                    <a:pt x="13947" y="505"/>
                  </a:cubicBezTo>
                  <a:cubicBezTo>
                    <a:pt x="13957" y="505"/>
                    <a:pt x="13967" y="505"/>
                    <a:pt x="13978" y="503"/>
                  </a:cubicBezTo>
                  <a:cubicBezTo>
                    <a:pt x="14278" y="470"/>
                    <a:pt x="14545" y="436"/>
                    <a:pt x="14811" y="403"/>
                  </a:cubicBezTo>
                  <a:cubicBezTo>
                    <a:pt x="15068" y="371"/>
                    <a:pt x="15047" y="1"/>
                    <a:pt x="14809" y="1"/>
                  </a:cubicBezTo>
                  <a:close/>
                  <a:moveTo>
                    <a:pt x="20995" y="528"/>
                  </a:moveTo>
                  <a:cubicBezTo>
                    <a:pt x="20906" y="528"/>
                    <a:pt x="20810" y="593"/>
                    <a:pt x="20782" y="703"/>
                  </a:cubicBezTo>
                  <a:cubicBezTo>
                    <a:pt x="20749" y="803"/>
                    <a:pt x="20816" y="903"/>
                    <a:pt x="20949" y="937"/>
                  </a:cubicBezTo>
                  <a:cubicBezTo>
                    <a:pt x="21583" y="1137"/>
                    <a:pt x="22250" y="1370"/>
                    <a:pt x="22884" y="1637"/>
                  </a:cubicBezTo>
                  <a:lnTo>
                    <a:pt x="22951" y="1637"/>
                  </a:lnTo>
                  <a:cubicBezTo>
                    <a:pt x="23017" y="1637"/>
                    <a:pt x="23117" y="1604"/>
                    <a:pt x="23151" y="1504"/>
                  </a:cubicBezTo>
                  <a:cubicBezTo>
                    <a:pt x="23184" y="1404"/>
                    <a:pt x="23151" y="1304"/>
                    <a:pt x="23051" y="1237"/>
                  </a:cubicBezTo>
                  <a:cubicBezTo>
                    <a:pt x="22384" y="970"/>
                    <a:pt x="21716" y="737"/>
                    <a:pt x="21049" y="537"/>
                  </a:cubicBezTo>
                  <a:cubicBezTo>
                    <a:pt x="21032" y="531"/>
                    <a:pt x="21014" y="528"/>
                    <a:pt x="20995" y="528"/>
                  </a:cubicBezTo>
                  <a:close/>
                  <a:moveTo>
                    <a:pt x="9960" y="1285"/>
                  </a:moveTo>
                  <a:cubicBezTo>
                    <a:pt x="9933" y="1285"/>
                    <a:pt x="9904" y="1291"/>
                    <a:pt x="9875" y="1304"/>
                  </a:cubicBezTo>
                  <a:cubicBezTo>
                    <a:pt x="7940" y="2138"/>
                    <a:pt x="6205" y="3339"/>
                    <a:pt x="4704" y="4840"/>
                  </a:cubicBezTo>
                  <a:cubicBezTo>
                    <a:pt x="4638" y="4906"/>
                    <a:pt x="4638" y="5040"/>
                    <a:pt x="4704" y="5140"/>
                  </a:cubicBezTo>
                  <a:cubicBezTo>
                    <a:pt x="4735" y="5170"/>
                    <a:pt x="4793" y="5201"/>
                    <a:pt x="4854" y="5206"/>
                  </a:cubicBezTo>
                  <a:lnTo>
                    <a:pt x="4854" y="5206"/>
                  </a:lnTo>
                  <a:cubicBezTo>
                    <a:pt x="4910" y="5201"/>
                    <a:pt x="4943" y="5170"/>
                    <a:pt x="5004" y="5140"/>
                  </a:cubicBezTo>
                  <a:cubicBezTo>
                    <a:pt x="6439" y="3672"/>
                    <a:pt x="8173" y="2505"/>
                    <a:pt x="10041" y="1671"/>
                  </a:cubicBezTo>
                  <a:cubicBezTo>
                    <a:pt x="10245" y="1554"/>
                    <a:pt x="10144" y="1285"/>
                    <a:pt x="9960" y="1285"/>
                  </a:cubicBezTo>
                  <a:close/>
                  <a:moveTo>
                    <a:pt x="4854" y="5206"/>
                  </a:moveTo>
                  <a:lnTo>
                    <a:pt x="4854" y="5206"/>
                  </a:lnTo>
                  <a:cubicBezTo>
                    <a:pt x="4849" y="5206"/>
                    <a:pt x="4843" y="5207"/>
                    <a:pt x="4838" y="5207"/>
                  </a:cubicBezTo>
                  <a:lnTo>
                    <a:pt x="4871" y="5207"/>
                  </a:lnTo>
                  <a:cubicBezTo>
                    <a:pt x="4865" y="5207"/>
                    <a:pt x="4860" y="5206"/>
                    <a:pt x="4854" y="5206"/>
                  </a:cubicBezTo>
                  <a:close/>
                  <a:moveTo>
                    <a:pt x="24118" y="1761"/>
                  </a:moveTo>
                  <a:cubicBezTo>
                    <a:pt x="23922" y="1761"/>
                    <a:pt x="23804" y="2017"/>
                    <a:pt x="23985" y="2138"/>
                  </a:cubicBezTo>
                  <a:cubicBezTo>
                    <a:pt x="25819" y="3105"/>
                    <a:pt x="27454" y="4406"/>
                    <a:pt x="28821" y="5974"/>
                  </a:cubicBezTo>
                  <a:cubicBezTo>
                    <a:pt x="28855" y="6007"/>
                    <a:pt x="28888" y="6040"/>
                    <a:pt x="28955" y="6040"/>
                  </a:cubicBezTo>
                  <a:cubicBezTo>
                    <a:pt x="29022" y="6040"/>
                    <a:pt x="29055" y="6007"/>
                    <a:pt x="29088" y="5974"/>
                  </a:cubicBezTo>
                  <a:cubicBezTo>
                    <a:pt x="29188" y="5907"/>
                    <a:pt x="29188" y="5774"/>
                    <a:pt x="29122" y="5674"/>
                  </a:cubicBezTo>
                  <a:cubicBezTo>
                    <a:pt x="27754" y="4072"/>
                    <a:pt x="26053" y="2738"/>
                    <a:pt x="24185" y="1771"/>
                  </a:cubicBezTo>
                  <a:cubicBezTo>
                    <a:pt x="24162" y="1764"/>
                    <a:pt x="24140" y="1761"/>
                    <a:pt x="24118" y="1761"/>
                  </a:cubicBezTo>
                  <a:close/>
                  <a:moveTo>
                    <a:pt x="4003" y="5708"/>
                  </a:moveTo>
                  <a:cubicBezTo>
                    <a:pt x="3942" y="5708"/>
                    <a:pt x="3881" y="5736"/>
                    <a:pt x="3837" y="5807"/>
                  </a:cubicBezTo>
                  <a:cubicBezTo>
                    <a:pt x="3403" y="6341"/>
                    <a:pt x="2970" y="6908"/>
                    <a:pt x="2603" y="7475"/>
                  </a:cubicBezTo>
                  <a:cubicBezTo>
                    <a:pt x="2536" y="7575"/>
                    <a:pt x="2569" y="7708"/>
                    <a:pt x="2669" y="7775"/>
                  </a:cubicBezTo>
                  <a:cubicBezTo>
                    <a:pt x="2703" y="7775"/>
                    <a:pt x="2736" y="7808"/>
                    <a:pt x="2770" y="7808"/>
                  </a:cubicBezTo>
                  <a:cubicBezTo>
                    <a:pt x="2836" y="7808"/>
                    <a:pt x="2903" y="7775"/>
                    <a:pt x="2936" y="7742"/>
                  </a:cubicBezTo>
                  <a:cubicBezTo>
                    <a:pt x="3303" y="7175"/>
                    <a:pt x="3704" y="6608"/>
                    <a:pt x="4171" y="6074"/>
                  </a:cubicBezTo>
                  <a:cubicBezTo>
                    <a:pt x="4342" y="5927"/>
                    <a:pt x="4171" y="5708"/>
                    <a:pt x="4003" y="5708"/>
                  </a:cubicBezTo>
                  <a:close/>
                  <a:moveTo>
                    <a:pt x="31268" y="9082"/>
                  </a:moveTo>
                  <a:cubicBezTo>
                    <a:pt x="31128" y="9082"/>
                    <a:pt x="30990" y="9222"/>
                    <a:pt x="31056" y="9376"/>
                  </a:cubicBezTo>
                  <a:cubicBezTo>
                    <a:pt x="31190" y="9643"/>
                    <a:pt x="31290" y="9877"/>
                    <a:pt x="31423" y="10143"/>
                  </a:cubicBezTo>
                  <a:cubicBezTo>
                    <a:pt x="31457" y="10210"/>
                    <a:pt x="31523" y="10243"/>
                    <a:pt x="31590" y="10243"/>
                  </a:cubicBezTo>
                  <a:lnTo>
                    <a:pt x="31690" y="10243"/>
                  </a:lnTo>
                  <a:cubicBezTo>
                    <a:pt x="31790" y="10177"/>
                    <a:pt x="31857" y="10077"/>
                    <a:pt x="31790" y="9977"/>
                  </a:cubicBezTo>
                  <a:cubicBezTo>
                    <a:pt x="31690" y="9710"/>
                    <a:pt x="31557" y="9443"/>
                    <a:pt x="31457" y="9209"/>
                  </a:cubicBezTo>
                  <a:cubicBezTo>
                    <a:pt x="31411" y="9119"/>
                    <a:pt x="31339" y="9082"/>
                    <a:pt x="31268" y="9082"/>
                  </a:cubicBezTo>
                  <a:close/>
                  <a:moveTo>
                    <a:pt x="433" y="13142"/>
                  </a:moveTo>
                  <a:cubicBezTo>
                    <a:pt x="341" y="13142"/>
                    <a:pt x="249" y="13195"/>
                    <a:pt x="234" y="13312"/>
                  </a:cubicBezTo>
                  <a:cubicBezTo>
                    <a:pt x="168" y="13579"/>
                    <a:pt x="134" y="13846"/>
                    <a:pt x="101" y="14146"/>
                  </a:cubicBezTo>
                  <a:cubicBezTo>
                    <a:pt x="68" y="14246"/>
                    <a:pt x="134" y="14346"/>
                    <a:pt x="268" y="14380"/>
                  </a:cubicBezTo>
                  <a:cubicBezTo>
                    <a:pt x="368" y="14380"/>
                    <a:pt x="468" y="14313"/>
                    <a:pt x="501" y="14213"/>
                  </a:cubicBezTo>
                  <a:cubicBezTo>
                    <a:pt x="535" y="13946"/>
                    <a:pt x="601" y="13646"/>
                    <a:pt x="635" y="13379"/>
                  </a:cubicBezTo>
                  <a:cubicBezTo>
                    <a:pt x="672" y="13229"/>
                    <a:pt x="552" y="13142"/>
                    <a:pt x="433" y="13142"/>
                  </a:cubicBezTo>
                  <a:close/>
                  <a:moveTo>
                    <a:pt x="32824" y="14780"/>
                  </a:moveTo>
                  <a:cubicBezTo>
                    <a:pt x="32724" y="14780"/>
                    <a:pt x="32624" y="14880"/>
                    <a:pt x="32658" y="15014"/>
                  </a:cubicBezTo>
                  <a:cubicBezTo>
                    <a:pt x="32691" y="15514"/>
                    <a:pt x="32724" y="16014"/>
                    <a:pt x="32724" y="16548"/>
                  </a:cubicBezTo>
                  <a:lnTo>
                    <a:pt x="32724" y="17048"/>
                  </a:lnTo>
                  <a:cubicBezTo>
                    <a:pt x="32724" y="17182"/>
                    <a:pt x="32824" y="17282"/>
                    <a:pt x="32924" y="17282"/>
                  </a:cubicBezTo>
                  <a:cubicBezTo>
                    <a:pt x="33024" y="17282"/>
                    <a:pt x="33125" y="17182"/>
                    <a:pt x="33125" y="17082"/>
                  </a:cubicBezTo>
                  <a:lnTo>
                    <a:pt x="33125" y="16548"/>
                  </a:lnTo>
                  <a:cubicBezTo>
                    <a:pt x="33125" y="16014"/>
                    <a:pt x="33125" y="15481"/>
                    <a:pt x="33058" y="14947"/>
                  </a:cubicBezTo>
                  <a:cubicBezTo>
                    <a:pt x="33058" y="14847"/>
                    <a:pt x="32958" y="14780"/>
                    <a:pt x="32824" y="14780"/>
                  </a:cubicBezTo>
                  <a:close/>
                  <a:moveTo>
                    <a:pt x="201" y="18116"/>
                  </a:moveTo>
                  <a:cubicBezTo>
                    <a:pt x="101" y="18149"/>
                    <a:pt x="1" y="18249"/>
                    <a:pt x="34" y="18349"/>
                  </a:cubicBezTo>
                  <a:cubicBezTo>
                    <a:pt x="268" y="20451"/>
                    <a:pt x="902" y="22486"/>
                    <a:pt x="1902" y="24354"/>
                  </a:cubicBezTo>
                  <a:cubicBezTo>
                    <a:pt x="1936" y="24420"/>
                    <a:pt x="2002" y="24487"/>
                    <a:pt x="2069" y="24487"/>
                  </a:cubicBezTo>
                  <a:cubicBezTo>
                    <a:pt x="2102" y="24487"/>
                    <a:pt x="2136" y="24454"/>
                    <a:pt x="2169" y="24454"/>
                  </a:cubicBezTo>
                  <a:cubicBezTo>
                    <a:pt x="2269" y="24387"/>
                    <a:pt x="2303" y="24254"/>
                    <a:pt x="2269" y="24153"/>
                  </a:cubicBezTo>
                  <a:cubicBezTo>
                    <a:pt x="1268" y="22352"/>
                    <a:pt x="668" y="20351"/>
                    <a:pt x="435" y="18316"/>
                  </a:cubicBezTo>
                  <a:cubicBezTo>
                    <a:pt x="435" y="18182"/>
                    <a:pt x="334" y="18116"/>
                    <a:pt x="201" y="18116"/>
                  </a:cubicBezTo>
                  <a:close/>
                  <a:moveTo>
                    <a:pt x="32858" y="18116"/>
                  </a:moveTo>
                  <a:cubicBezTo>
                    <a:pt x="32758" y="18116"/>
                    <a:pt x="32658" y="18182"/>
                    <a:pt x="32658" y="18316"/>
                  </a:cubicBezTo>
                  <a:cubicBezTo>
                    <a:pt x="32424" y="20351"/>
                    <a:pt x="31790" y="22352"/>
                    <a:pt x="30823" y="24153"/>
                  </a:cubicBezTo>
                  <a:cubicBezTo>
                    <a:pt x="30756" y="24254"/>
                    <a:pt x="30823" y="24387"/>
                    <a:pt x="30923" y="24454"/>
                  </a:cubicBezTo>
                  <a:cubicBezTo>
                    <a:pt x="30956" y="24454"/>
                    <a:pt x="30990" y="24454"/>
                    <a:pt x="31023" y="24487"/>
                  </a:cubicBezTo>
                  <a:lnTo>
                    <a:pt x="30990" y="24454"/>
                  </a:lnTo>
                  <a:cubicBezTo>
                    <a:pt x="31056" y="24454"/>
                    <a:pt x="31156" y="24420"/>
                    <a:pt x="31190" y="24354"/>
                  </a:cubicBezTo>
                  <a:cubicBezTo>
                    <a:pt x="32191" y="22486"/>
                    <a:pt x="32824" y="20451"/>
                    <a:pt x="33058" y="18349"/>
                  </a:cubicBezTo>
                  <a:cubicBezTo>
                    <a:pt x="33058" y="18249"/>
                    <a:pt x="32991" y="18149"/>
                    <a:pt x="32858" y="18116"/>
                  </a:cubicBezTo>
                  <a:close/>
                  <a:moveTo>
                    <a:pt x="2670" y="25124"/>
                  </a:moveTo>
                  <a:cubicBezTo>
                    <a:pt x="2531" y="25124"/>
                    <a:pt x="2408" y="25289"/>
                    <a:pt x="2503" y="25454"/>
                  </a:cubicBezTo>
                  <a:cubicBezTo>
                    <a:pt x="2870" y="26021"/>
                    <a:pt x="3270" y="26589"/>
                    <a:pt x="3737" y="27156"/>
                  </a:cubicBezTo>
                  <a:cubicBezTo>
                    <a:pt x="3770" y="27189"/>
                    <a:pt x="3837" y="27222"/>
                    <a:pt x="3904" y="27222"/>
                  </a:cubicBezTo>
                  <a:cubicBezTo>
                    <a:pt x="3970" y="27222"/>
                    <a:pt x="4004" y="27189"/>
                    <a:pt x="4037" y="27189"/>
                  </a:cubicBezTo>
                  <a:cubicBezTo>
                    <a:pt x="4104" y="27089"/>
                    <a:pt x="4137" y="26955"/>
                    <a:pt x="4037" y="26889"/>
                  </a:cubicBezTo>
                  <a:cubicBezTo>
                    <a:pt x="3603" y="26355"/>
                    <a:pt x="3203" y="25788"/>
                    <a:pt x="2836" y="25221"/>
                  </a:cubicBezTo>
                  <a:cubicBezTo>
                    <a:pt x="2787" y="25152"/>
                    <a:pt x="2727" y="25124"/>
                    <a:pt x="2670" y="25124"/>
                  </a:cubicBezTo>
                  <a:close/>
                  <a:moveTo>
                    <a:pt x="28556" y="27423"/>
                  </a:moveTo>
                  <a:cubicBezTo>
                    <a:pt x="28508" y="27423"/>
                    <a:pt x="28460" y="27443"/>
                    <a:pt x="28421" y="27489"/>
                  </a:cubicBezTo>
                  <a:cubicBezTo>
                    <a:pt x="28221" y="27689"/>
                    <a:pt x="28021" y="27889"/>
                    <a:pt x="27821" y="28090"/>
                  </a:cubicBezTo>
                  <a:cubicBezTo>
                    <a:pt x="27687" y="28223"/>
                    <a:pt x="27787" y="28457"/>
                    <a:pt x="27988" y="28457"/>
                  </a:cubicBezTo>
                  <a:cubicBezTo>
                    <a:pt x="28054" y="28457"/>
                    <a:pt x="28088" y="28423"/>
                    <a:pt x="28121" y="28390"/>
                  </a:cubicBezTo>
                  <a:cubicBezTo>
                    <a:pt x="28321" y="28190"/>
                    <a:pt x="28521" y="27990"/>
                    <a:pt x="28721" y="27789"/>
                  </a:cubicBezTo>
                  <a:cubicBezTo>
                    <a:pt x="28875" y="27636"/>
                    <a:pt x="28714" y="27423"/>
                    <a:pt x="28556" y="27423"/>
                  </a:cubicBezTo>
                  <a:close/>
                  <a:moveTo>
                    <a:pt x="8693" y="30757"/>
                  </a:moveTo>
                  <a:cubicBezTo>
                    <a:pt x="8621" y="30757"/>
                    <a:pt x="8550" y="30794"/>
                    <a:pt x="8507" y="30858"/>
                  </a:cubicBezTo>
                  <a:cubicBezTo>
                    <a:pt x="8474" y="30958"/>
                    <a:pt x="8507" y="31092"/>
                    <a:pt x="8607" y="31158"/>
                  </a:cubicBezTo>
                  <a:cubicBezTo>
                    <a:pt x="8841" y="31292"/>
                    <a:pt x="9107" y="31392"/>
                    <a:pt x="9374" y="31525"/>
                  </a:cubicBezTo>
                  <a:cubicBezTo>
                    <a:pt x="9374" y="31559"/>
                    <a:pt x="9408" y="31559"/>
                    <a:pt x="9441" y="31559"/>
                  </a:cubicBezTo>
                  <a:lnTo>
                    <a:pt x="9474" y="31559"/>
                  </a:lnTo>
                  <a:cubicBezTo>
                    <a:pt x="9541" y="31525"/>
                    <a:pt x="9608" y="31492"/>
                    <a:pt x="9641" y="31425"/>
                  </a:cubicBezTo>
                  <a:cubicBezTo>
                    <a:pt x="9674" y="31325"/>
                    <a:pt x="9641" y="31192"/>
                    <a:pt x="9541" y="31158"/>
                  </a:cubicBezTo>
                  <a:cubicBezTo>
                    <a:pt x="9274" y="31025"/>
                    <a:pt x="9041" y="30925"/>
                    <a:pt x="8807" y="30792"/>
                  </a:cubicBezTo>
                  <a:cubicBezTo>
                    <a:pt x="8772" y="30768"/>
                    <a:pt x="8732" y="30757"/>
                    <a:pt x="8693" y="30757"/>
                  </a:cubicBezTo>
                  <a:close/>
                  <a:moveTo>
                    <a:pt x="22807" y="31475"/>
                  </a:moveTo>
                  <a:cubicBezTo>
                    <a:pt x="22779" y="31475"/>
                    <a:pt x="22749" y="31480"/>
                    <a:pt x="22717" y="31492"/>
                  </a:cubicBezTo>
                  <a:cubicBezTo>
                    <a:pt x="22083" y="31759"/>
                    <a:pt x="21450" y="31959"/>
                    <a:pt x="20782" y="32159"/>
                  </a:cubicBezTo>
                  <a:cubicBezTo>
                    <a:pt x="20682" y="32193"/>
                    <a:pt x="20616" y="32293"/>
                    <a:pt x="20649" y="32393"/>
                  </a:cubicBezTo>
                  <a:cubicBezTo>
                    <a:pt x="20649" y="32493"/>
                    <a:pt x="20749" y="32559"/>
                    <a:pt x="20849" y="32559"/>
                  </a:cubicBezTo>
                  <a:lnTo>
                    <a:pt x="20882" y="32559"/>
                  </a:lnTo>
                  <a:cubicBezTo>
                    <a:pt x="21550" y="32359"/>
                    <a:pt x="22217" y="32126"/>
                    <a:pt x="22884" y="31859"/>
                  </a:cubicBezTo>
                  <a:cubicBezTo>
                    <a:pt x="23119" y="31771"/>
                    <a:pt x="23017" y="31475"/>
                    <a:pt x="22807" y="31475"/>
                  </a:cubicBezTo>
                  <a:close/>
                  <a:moveTo>
                    <a:pt x="13390" y="32419"/>
                  </a:moveTo>
                  <a:cubicBezTo>
                    <a:pt x="13169" y="32419"/>
                    <a:pt x="13129" y="32795"/>
                    <a:pt x="13377" y="32826"/>
                  </a:cubicBezTo>
                  <a:cubicBezTo>
                    <a:pt x="14411" y="33026"/>
                    <a:pt x="15445" y="33127"/>
                    <a:pt x="16513" y="33127"/>
                  </a:cubicBezTo>
                  <a:cubicBezTo>
                    <a:pt x="17013" y="33127"/>
                    <a:pt x="17547" y="33127"/>
                    <a:pt x="18080" y="33060"/>
                  </a:cubicBezTo>
                  <a:cubicBezTo>
                    <a:pt x="18614" y="33026"/>
                    <a:pt x="19148" y="32926"/>
                    <a:pt x="19682" y="32826"/>
                  </a:cubicBezTo>
                  <a:cubicBezTo>
                    <a:pt x="19929" y="32795"/>
                    <a:pt x="19890" y="32419"/>
                    <a:pt x="19642" y="32419"/>
                  </a:cubicBezTo>
                  <a:cubicBezTo>
                    <a:pt x="19623" y="32419"/>
                    <a:pt x="19603" y="32421"/>
                    <a:pt x="19582" y="32426"/>
                  </a:cubicBezTo>
                  <a:cubicBezTo>
                    <a:pt x="19081" y="32526"/>
                    <a:pt x="18547" y="32593"/>
                    <a:pt x="18047" y="32626"/>
                  </a:cubicBezTo>
                  <a:cubicBezTo>
                    <a:pt x="17499" y="32686"/>
                    <a:pt x="16951" y="32716"/>
                    <a:pt x="16403" y="32716"/>
                  </a:cubicBezTo>
                  <a:cubicBezTo>
                    <a:pt x="15417" y="32716"/>
                    <a:pt x="14430" y="32619"/>
                    <a:pt x="13444" y="32426"/>
                  </a:cubicBezTo>
                  <a:cubicBezTo>
                    <a:pt x="13425" y="32421"/>
                    <a:pt x="13407" y="32419"/>
                    <a:pt x="13390" y="324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1" name="Google Shape;4511;p102"/>
            <p:cNvSpPr/>
            <p:nvPr/>
          </p:nvSpPr>
          <p:spPr>
            <a:xfrm>
              <a:off x="1798375" y="2095373"/>
              <a:ext cx="579733" cy="540129"/>
            </a:xfrm>
            <a:custGeom>
              <a:avLst/>
              <a:gdLst/>
              <a:ahLst/>
              <a:cxnLst/>
              <a:rect l="l" t="t" r="r" b="b"/>
              <a:pathLst>
                <a:path w="31223" h="29090" extrusionOk="0">
                  <a:moveTo>
                    <a:pt x="15624" y="1"/>
                  </a:moveTo>
                  <a:cubicBezTo>
                    <a:pt x="14861" y="1"/>
                    <a:pt x="14088" y="61"/>
                    <a:pt x="13310" y="185"/>
                  </a:cubicBezTo>
                  <a:cubicBezTo>
                    <a:pt x="5404" y="1453"/>
                    <a:pt x="1" y="8925"/>
                    <a:pt x="1268" y="16830"/>
                  </a:cubicBezTo>
                  <a:cubicBezTo>
                    <a:pt x="2411" y="23991"/>
                    <a:pt x="8576" y="29090"/>
                    <a:pt x="15600" y="29090"/>
                  </a:cubicBezTo>
                  <a:cubicBezTo>
                    <a:pt x="16362" y="29090"/>
                    <a:pt x="17135" y="29030"/>
                    <a:pt x="17913" y="28906"/>
                  </a:cubicBezTo>
                  <a:cubicBezTo>
                    <a:pt x="25819" y="27638"/>
                    <a:pt x="31223" y="20166"/>
                    <a:pt x="29955" y="12260"/>
                  </a:cubicBezTo>
                  <a:cubicBezTo>
                    <a:pt x="28812" y="5099"/>
                    <a:pt x="22647" y="1"/>
                    <a:pt x="156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2" name="Google Shape;4512;p102"/>
            <p:cNvSpPr/>
            <p:nvPr/>
          </p:nvSpPr>
          <p:spPr>
            <a:xfrm>
              <a:off x="1836160" y="2365122"/>
              <a:ext cx="490553" cy="223608"/>
            </a:xfrm>
            <a:custGeom>
              <a:avLst/>
              <a:gdLst/>
              <a:ahLst/>
              <a:cxnLst/>
              <a:rect l="l" t="t" r="r" b="b"/>
              <a:pathLst>
                <a:path w="26420" h="12043" extrusionOk="0">
                  <a:moveTo>
                    <a:pt x="0" y="1"/>
                  </a:moveTo>
                  <a:lnTo>
                    <a:pt x="0" y="12043"/>
                  </a:lnTo>
                  <a:lnTo>
                    <a:pt x="26419" y="12043"/>
                  </a:lnTo>
                  <a:lnTo>
                    <a:pt x="264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3" name="Google Shape;4513;p102"/>
            <p:cNvSpPr/>
            <p:nvPr/>
          </p:nvSpPr>
          <p:spPr>
            <a:xfrm>
              <a:off x="2111776" y="2423350"/>
              <a:ext cx="56371" cy="165381"/>
            </a:xfrm>
            <a:custGeom>
              <a:avLst/>
              <a:gdLst/>
              <a:ahLst/>
              <a:cxnLst/>
              <a:rect l="l" t="t" r="r" b="b"/>
              <a:pathLst>
                <a:path w="3036" h="8907" extrusionOk="0">
                  <a:moveTo>
                    <a:pt x="0" y="0"/>
                  </a:moveTo>
                  <a:lnTo>
                    <a:pt x="0" y="8907"/>
                  </a:lnTo>
                  <a:lnTo>
                    <a:pt x="3036" y="8907"/>
                  </a:lnTo>
                  <a:lnTo>
                    <a:pt x="30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4" name="Google Shape;4514;p102"/>
            <p:cNvSpPr/>
            <p:nvPr/>
          </p:nvSpPr>
          <p:spPr>
            <a:xfrm>
              <a:off x="2199711" y="2477232"/>
              <a:ext cx="50819" cy="47700"/>
            </a:xfrm>
            <a:custGeom>
              <a:avLst/>
              <a:gdLst/>
              <a:ahLst/>
              <a:cxnLst/>
              <a:rect l="l" t="t" r="r" b="b"/>
              <a:pathLst>
                <a:path w="2737" h="2569" extrusionOk="0">
                  <a:moveTo>
                    <a:pt x="1" y="1"/>
                  </a:moveTo>
                  <a:lnTo>
                    <a:pt x="1" y="2569"/>
                  </a:lnTo>
                  <a:lnTo>
                    <a:pt x="2736" y="2569"/>
                  </a:lnTo>
                  <a:lnTo>
                    <a:pt x="27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5" name="Google Shape;4515;p102"/>
            <p:cNvSpPr/>
            <p:nvPr/>
          </p:nvSpPr>
          <p:spPr>
            <a:xfrm>
              <a:off x="2199711" y="2426450"/>
              <a:ext cx="50819" cy="47087"/>
            </a:xfrm>
            <a:custGeom>
              <a:avLst/>
              <a:gdLst/>
              <a:ahLst/>
              <a:cxnLst/>
              <a:rect l="l" t="t" r="r" b="b"/>
              <a:pathLst>
                <a:path w="2737" h="2536" extrusionOk="0">
                  <a:moveTo>
                    <a:pt x="1" y="0"/>
                  </a:moveTo>
                  <a:lnTo>
                    <a:pt x="1" y="2535"/>
                  </a:lnTo>
                  <a:lnTo>
                    <a:pt x="2736" y="2535"/>
                  </a:lnTo>
                  <a:lnTo>
                    <a:pt x="2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6" name="Google Shape;4516;p102"/>
            <p:cNvSpPr/>
            <p:nvPr/>
          </p:nvSpPr>
          <p:spPr>
            <a:xfrm>
              <a:off x="2254226" y="2477232"/>
              <a:ext cx="50801" cy="47700"/>
            </a:xfrm>
            <a:custGeom>
              <a:avLst/>
              <a:gdLst/>
              <a:ahLst/>
              <a:cxnLst/>
              <a:rect l="l" t="t" r="r" b="b"/>
              <a:pathLst>
                <a:path w="2736" h="2569" extrusionOk="0">
                  <a:moveTo>
                    <a:pt x="0" y="1"/>
                  </a:moveTo>
                  <a:lnTo>
                    <a:pt x="0" y="2569"/>
                  </a:lnTo>
                  <a:lnTo>
                    <a:pt x="2736" y="2569"/>
                  </a:lnTo>
                  <a:lnTo>
                    <a:pt x="27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7" name="Google Shape;4517;p102"/>
            <p:cNvSpPr/>
            <p:nvPr/>
          </p:nvSpPr>
          <p:spPr>
            <a:xfrm>
              <a:off x="2254226" y="2426450"/>
              <a:ext cx="50801" cy="47087"/>
            </a:xfrm>
            <a:custGeom>
              <a:avLst/>
              <a:gdLst/>
              <a:ahLst/>
              <a:cxnLst/>
              <a:rect l="l" t="t" r="r" b="b"/>
              <a:pathLst>
                <a:path w="2736" h="2536" extrusionOk="0">
                  <a:moveTo>
                    <a:pt x="0" y="0"/>
                  </a:moveTo>
                  <a:lnTo>
                    <a:pt x="0" y="2535"/>
                  </a:lnTo>
                  <a:lnTo>
                    <a:pt x="2736" y="2535"/>
                  </a:lnTo>
                  <a:lnTo>
                    <a:pt x="2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8" name="Google Shape;4518;p102"/>
            <p:cNvSpPr/>
            <p:nvPr/>
          </p:nvSpPr>
          <p:spPr>
            <a:xfrm>
              <a:off x="1974265" y="2477232"/>
              <a:ext cx="29132" cy="47700"/>
            </a:xfrm>
            <a:custGeom>
              <a:avLst/>
              <a:gdLst/>
              <a:ahLst/>
              <a:cxnLst/>
              <a:rect l="l" t="t" r="r" b="b"/>
              <a:pathLst>
                <a:path w="1569" h="2569" extrusionOk="0">
                  <a:moveTo>
                    <a:pt x="1" y="1"/>
                  </a:moveTo>
                  <a:lnTo>
                    <a:pt x="1" y="2569"/>
                  </a:lnTo>
                  <a:lnTo>
                    <a:pt x="1569" y="2569"/>
                  </a:lnTo>
                  <a:lnTo>
                    <a:pt x="15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9" name="Google Shape;4519;p102"/>
            <p:cNvSpPr/>
            <p:nvPr/>
          </p:nvSpPr>
          <p:spPr>
            <a:xfrm>
              <a:off x="1974265" y="2426450"/>
              <a:ext cx="29132" cy="47087"/>
            </a:xfrm>
            <a:custGeom>
              <a:avLst/>
              <a:gdLst/>
              <a:ahLst/>
              <a:cxnLst/>
              <a:rect l="l" t="t" r="r" b="b"/>
              <a:pathLst>
                <a:path w="1569" h="2536" extrusionOk="0">
                  <a:moveTo>
                    <a:pt x="1" y="0"/>
                  </a:moveTo>
                  <a:lnTo>
                    <a:pt x="1" y="2535"/>
                  </a:lnTo>
                  <a:lnTo>
                    <a:pt x="1569" y="2535"/>
                  </a:lnTo>
                  <a:lnTo>
                    <a:pt x="15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0" name="Google Shape;4520;p102"/>
            <p:cNvSpPr/>
            <p:nvPr/>
          </p:nvSpPr>
          <p:spPr>
            <a:xfrm>
              <a:off x="2006479" y="2477232"/>
              <a:ext cx="29745" cy="47700"/>
            </a:xfrm>
            <a:custGeom>
              <a:avLst/>
              <a:gdLst/>
              <a:ahLst/>
              <a:cxnLst/>
              <a:rect l="l" t="t" r="r" b="b"/>
              <a:pathLst>
                <a:path w="1602" h="2569" extrusionOk="0">
                  <a:moveTo>
                    <a:pt x="1" y="1"/>
                  </a:moveTo>
                  <a:lnTo>
                    <a:pt x="1" y="2569"/>
                  </a:lnTo>
                  <a:lnTo>
                    <a:pt x="1602" y="2569"/>
                  </a:lnTo>
                  <a:lnTo>
                    <a:pt x="16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1" name="Google Shape;4521;p102"/>
            <p:cNvSpPr/>
            <p:nvPr/>
          </p:nvSpPr>
          <p:spPr>
            <a:xfrm>
              <a:off x="2006479" y="2426450"/>
              <a:ext cx="29745" cy="47087"/>
            </a:xfrm>
            <a:custGeom>
              <a:avLst/>
              <a:gdLst/>
              <a:ahLst/>
              <a:cxnLst/>
              <a:rect l="l" t="t" r="r" b="b"/>
              <a:pathLst>
                <a:path w="1602" h="2536" extrusionOk="0">
                  <a:moveTo>
                    <a:pt x="1" y="0"/>
                  </a:moveTo>
                  <a:lnTo>
                    <a:pt x="1" y="2535"/>
                  </a:lnTo>
                  <a:lnTo>
                    <a:pt x="1602" y="2535"/>
                  </a:lnTo>
                  <a:lnTo>
                    <a:pt x="16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2" name="Google Shape;4522;p102"/>
            <p:cNvSpPr/>
            <p:nvPr/>
          </p:nvSpPr>
          <p:spPr>
            <a:xfrm>
              <a:off x="1873313" y="2477232"/>
              <a:ext cx="29132" cy="47700"/>
            </a:xfrm>
            <a:custGeom>
              <a:avLst/>
              <a:gdLst/>
              <a:ahLst/>
              <a:cxnLst/>
              <a:rect l="l" t="t" r="r" b="b"/>
              <a:pathLst>
                <a:path w="1569" h="2569" extrusionOk="0">
                  <a:moveTo>
                    <a:pt x="1" y="1"/>
                  </a:moveTo>
                  <a:lnTo>
                    <a:pt x="1" y="2569"/>
                  </a:lnTo>
                  <a:lnTo>
                    <a:pt x="1569" y="2569"/>
                  </a:lnTo>
                  <a:lnTo>
                    <a:pt x="15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3" name="Google Shape;4523;p102"/>
            <p:cNvSpPr/>
            <p:nvPr/>
          </p:nvSpPr>
          <p:spPr>
            <a:xfrm>
              <a:off x="1873313" y="2426450"/>
              <a:ext cx="29132" cy="47087"/>
            </a:xfrm>
            <a:custGeom>
              <a:avLst/>
              <a:gdLst/>
              <a:ahLst/>
              <a:cxnLst/>
              <a:rect l="l" t="t" r="r" b="b"/>
              <a:pathLst>
                <a:path w="1569" h="2536" extrusionOk="0">
                  <a:moveTo>
                    <a:pt x="1" y="0"/>
                  </a:moveTo>
                  <a:lnTo>
                    <a:pt x="1" y="2535"/>
                  </a:lnTo>
                  <a:lnTo>
                    <a:pt x="1569" y="2535"/>
                  </a:lnTo>
                  <a:lnTo>
                    <a:pt x="15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4" name="Google Shape;4524;p102"/>
            <p:cNvSpPr/>
            <p:nvPr/>
          </p:nvSpPr>
          <p:spPr>
            <a:xfrm>
              <a:off x="1905528" y="2477232"/>
              <a:ext cx="29745" cy="47700"/>
            </a:xfrm>
            <a:custGeom>
              <a:avLst/>
              <a:gdLst/>
              <a:ahLst/>
              <a:cxnLst/>
              <a:rect l="l" t="t" r="r" b="b"/>
              <a:pathLst>
                <a:path w="1602" h="2569" extrusionOk="0">
                  <a:moveTo>
                    <a:pt x="0" y="1"/>
                  </a:moveTo>
                  <a:lnTo>
                    <a:pt x="0" y="2569"/>
                  </a:lnTo>
                  <a:lnTo>
                    <a:pt x="1601" y="2569"/>
                  </a:lnTo>
                  <a:lnTo>
                    <a:pt x="16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5" name="Google Shape;4525;p102"/>
            <p:cNvSpPr/>
            <p:nvPr/>
          </p:nvSpPr>
          <p:spPr>
            <a:xfrm>
              <a:off x="1905528" y="2426450"/>
              <a:ext cx="29745" cy="47087"/>
            </a:xfrm>
            <a:custGeom>
              <a:avLst/>
              <a:gdLst/>
              <a:ahLst/>
              <a:cxnLst/>
              <a:rect l="l" t="t" r="r" b="b"/>
              <a:pathLst>
                <a:path w="1602" h="2536" extrusionOk="0">
                  <a:moveTo>
                    <a:pt x="0" y="0"/>
                  </a:moveTo>
                  <a:lnTo>
                    <a:pt x="0" y="2535"/>
                  </a:lnTo>
                  <a:lnTo>
                    <a:pt x="1601" y="2535"/>
                  </a:lnTo>
                  <a:lnTo>
                    <a:pt x="16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6" name="Google Shape;4526;p102"/>
            <p:cNvSpPr/>
            <p:nvPr/>
          </p:nvSpPr>
          <p:spPr>
            <a:xfrm>
              <a:off x="1867743" y="2200985"/>
              <a:ext cx="424286" cy="143712"/>
            </a:xfrm>
            <a:custGeom>
              <a:avLst/>
              <a:gdLst/>
              <a:ahLst/>
              <a:cxnLst/>
              <a:rect l="l" t="t" r="r" b="b"/>
              <a:pathLst>
                <a:path w="22851" h="7740" extrusionOk="0">
                  <a:moveTo>
                    <a:pt x="1" y="1"/>
                  </a:moveTo>
                  <a:lnTo>
                    <a:pt x="1" y="7740"/>
                  </a:lnTo>
                  <a:lnTo>
                    <a:pt x="22850" y="7740"/>
                  </a:lnTo>
                  <a:lnTo>
                    <a:pt x="22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7" name="Google Shape;4527;p102"/>
            <p:cNvSpPr/>
            <p:nvPr/>
          </p:nvSpPr>
          <p:spPr>
            <a:xfrm>
              <a:off x="1849788" y="2153304"/>
              <a:ext cx="464540" cy="51432"/>
            </a:xfrm>
            <a:custGeom>
              <a:avLst/>
              <a:gdLst/>
              <a:ahLst/>
              <a:cxnLst/>
              <a:rect l="l" t="t" r="r" b="b"/>
              <a:pathLst>
                <a:path w="25019" h="2770" extrusionOk="0">
                  <a:moveTo>
                    <a:pt x="3536" y="0"/>
                  </a:moveTo>
                  <a:lnTo>
                    <a:pt x="0" y="2769"/>
                  </a:lnTo>
                  <a:lnTo>
                    <a:pt x="25018" y="2769"/>
                  </a:lnTo>
                  <a:lnTo>
                    <a:pt x="24718" y="2569"/>
                  </a:lnTo>
                  <a:lnTo>
                    <a:pt x="213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8" name="Google Shape;4528;p102"/>
            <p:cNvSpPr/>
            <p:nvPr/>
          </p:nvSpPr>
          <p:spPr>
            <a:xfrm>
              <a:off x="1843587" y="2195415"/>
              <a:ext cx="470111" cy="14260"/>
            </a:xfrm>
            <a:custGeom>
              <a:avLst/>
              <a:gdLst/>
              <a:ahLst/>
              <a:cxnLst/>
              <a:rect l="l" t="t" r="r" b="b"/>
              <a:pathLst>
                <a:path w="25319" h="768" extrusionOk="0">
                  <a:moveTo>
                    <a:pt x="1" y="1"/>
                  </a:moveTo>
                  <a:lnTo>
                    <a:pt x="1" y="768"/>
                  </a:lnTo>
                  <a:lnTo>
                    <a:pt x="25319" y="768"/>
                  </a:lnTo>
                  <a:lnTo>
                    <a:pt x="25319"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9" name="Google Shape;4529;p102"/>
            <p:cNvSpPr/>
            <p:nvPr/>
          </p:nvSpPr>
          <p:spPr>
            <a:xfrm>
              <a:off x="1843587" y="2195415"/>
              <a:ext cx="470111" cy="14260"/>
            </a:xfrm>
            <a:custGeom>
              <a:avLst/>
              <a:gdLst/>
              <a:ahLst/>
              <a:cxnLst/>
              <a:rect l="l" t="t" r="r" b="b"/>
              <a:pathLst>
                <a:path w="25319" h="768" extrusionOk="0">
                  <a:moveTo>
                    <a:pt x="1" y="1"/>
                  </a:moveTo>
                  <a:lnTo>
                    <a:pt x="1" y="768"/>
                  </a:lnTo>
                  <a:lnTo>
                    <a:pt x="25319" y="768"/>
                  </a:lnTo>
                  <a:lnTo>
                    <a:pt x="253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0" name="Google Shape;4530;p102"/>
            <p:cNvSpPr/>
            <p:nvPr/>
          </p:nvSpPr>
          <p:spPr>
            <a:xfrm>
              <a:off x="1992851" y="2288940"/>
              <a:ext cx="28520" cy="47718"/>
            </a:xfrm>
            <a:custGeom>
              <a:avLst/>
              <a:gdLst/>
              <a:ahLst/>
              <a:cxnLst/>
              <a:rect l="l" t="t" r="r" b="b"/>
              <a:pathLst>
                <a:path w="1536" h="2570" extrusionOk="0">
                  <a:moveTo>
                    <a:pt x="1" y="1"/>
                  </a:moveTo>
                  <a:lnTo>
                    <a:pt x="1" y="2569"/>
                  </a:lnTo>
                  <a:lnTo>
                    <a:pt x="1535" y="2569"/>
                  </a:lnTo>
                  <a:lnTo>
                    <a:pt x="15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1" name="Google Shape;4531;p102"/>
            <p:cNvSpPr/>
            <p:nvPr/>
          </p:nvSpPr>
          <p:spPr>
            <a:xfrm>
              <a:off x="1992851" y="2241257"/>
              <a:ext cx="28520" cy="47700"/>
            </a:xfrm>
            <a:custGeom>
              <a:avLst/>
              <a:gdLst/>
              <a:ahLst/>
              <a:cxnLst/>
              <a:rect l="l" t="t" r="r" b="b"/>
              <a:pathLst>
                <a:path w="1536" h="2569" extrusionOk="0">
                  <a:moveTo>
                    <a:pt x="1" y="0"/>
                  </a:moveTo>
                  <a:lnTo>
                    <a:pt x="1" y="2569"/>
                  </a:lnTo>
                  <a:lnTo>
                    <a:pt x="1535" y="2569"/>
                  </a:lnTo>
                  <a:lnTo>
                    <a:pt x="15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2" name="Google Shape;4532;p102"/>
            <p:cNvSpPr/>
            <p:nvPr/>
          </p:nvSpPr>
          <p:spPr>
            <a:xfrm>
              <a:off x="2025066" y="2288940"/>
              <a:ext cx="29745" cy="47718"/>
            </a:xfrm>
            <a:custGeom>
              <a:avLst/>
              <a:gdLst/>
              <a:ahLst/>
              <a:cxnLst/>
              <a:rect l="l" t="t" r="r" b="b"/>
              <a:pathLst>
                <a:path w="1602" h="2570" extrusionOk="0">
                  <a:moveTo>
                    <a:pt x="0" y="1"/>
                  </a:moveTo>
                  <a:lnTo>
                    <a:pt x="0" y="2569"/>
                  </a:lnTo>
                  <a:lnTo>
                    <a:pt x="1601" y="2569"/>
                  </a:lnTo>
                  <a:lnTo>
                    <a:pt x="16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3" name="Google Shape;4533;p102"/>
            <p:cNvSpPr/>
            <p:nvPr/>
          </p:nvSpPr>
          <p:spPr>
            <a:xfrm>
              <a:off x="2025066" y="2241257"/>
              <a:ext cx="29745" cy="47700"/>
            </a:xfrm>
            <a:custGeom>
              <a:avLst/>
              <a:gdLst/>
              <a:ahLst/>
              <a:cxnLst/>
              <a:rect l="l" t="t" r="r" b="b"/>
              <a:pathLst>
                <a:path w="1602" h="2569" extrusionOk="0">
                  <a:moveTo>
                    <a:pt x="0" y="0"/>
                  </a:moveTo>
                  <a:lnTo>
                    <a:pt x="0" y="2569"/>
                  </a:lnTo>
                  <a:lnTo>
                    <a:pt x="1601" y="2569"/>
                  </a:lnTo>
                  <a:lnTo>
                    <a:pt x="16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4" name="Google Shape;4534;p102"/>
            <p:cNvSpPr/>
            <p:nvPr/>
          </p:nvSpPr>
          <p:spPr>
            <a:xfrm>
              <a:off x="1891899" y="2288940"/>
              <a:ext cx="28501" cy="47718"/>
            </a:xfrm>
            <a:custGeom>
              <a:avLst/>
              <a:gdLst/>
              <a:ahLst/>
              <a:cxnLst/>
              <a:rect l="l" t="t" r="r" b="b"/>
              <a:pathLst>
                <a:path w="1535" h="2570" extrusionOk="0">
                  <a:moveTo>
                    <a:pt x="0" y="1"/>
                  </a:moveTo>
                  <a:lnTo>
                    <a:pt x="0" y="2569"/>
                  </a:lnTo>
                  <a:lnTo>
                    <a:pt x="1535" y="2569"/>
                  </a:lnTo>
                  <a:lnTo>
                    <a:pt x="15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5" name="Google Shape;4535;p102"/>
            <p:cNvSpPr/>
            <p:nvPr/>
          </p:nvSpPr>
          <p:spPr>
            <a:xfrm>
              <a:off x="1891899" y="2238157"/>
              <a:ext cx="28501" cy="47700"/>
            </a:xfrm>
            <a:custGeom>
              <a:avLst/>
              <a:gdLst/>
              <a:ahLst/>
              <a:cxnLst/>
              <a:rect l="l" t="t" r="r" b="b"/>
              <a:pathLst>
                <a:path w="1535" h="2569" extrusionOk="0">
                  <a:moveTo>
                    <a:pt x="0" y="0"/>
                  </a:moveTo>
                  <a:lnTo>
                    <a:pt x="0" y="2569"/>
                  </a:lnTo>
                  <a:lnTo>
                    <a:pt x="1535" y="2569"/>
                  </a:lnTo>
                  <a:lnTo>
                    <a:pt x="15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6" name="Google Shape;4536;p102"/>
            <p:cNvSpPr/>
            <p:nvPr/>
          </p:nvSpPr>
          <p:spPr>
            <a:xfrm>
              <a:off x="1924114" y="2288940"/>
              <a:ext cx="29745" cy="47718"/>
            </a:xfrm>
            <a:custGeom>
              <a:avLst/>
              <a:gdLst/>
              <a:ahLst/>
              <a:cxnLst/>
              <a:rect l="l" t="t" r="r" b="b"/>
              <a:pathLst>
                <a:path w="1602" h="2570" extrusionOk="0">
                  <a:moveTo>
                    <a:pt x="0" y="1"/>
                  </a:moveTo>
                  <a:lnTo>
                    <a:pt x="0" y="2569"/>
                  </a:lnTo>
                  <a:lnTo>
                    <a:pt x="1601" y="2569"/>
                  </a:lnTo>
                  <a:lnTo>
                    <a:pt x="16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7" name="Google Shape;4537;p102"/>
            <p:cNvSpPr/>
            <p:nvPr/>
          </p:nvSpPr>
          <p:spPr>
            <a:xfrm>
              <a:off x="1924114" y="2238157"/>
              <a:ext cx="29745" cy="47700"/>
            </a:xfrm>
            <a:custGeom>
              <a:avLst/>
              <a:gdLst/>
              <a:ahLst/>
              <a:cxnLst/>
              <a:rect l="l" t="t" r="r" b="b"/>
              <a:pathLst>
                <a:path w="1602" h="2569" extrusionOk="0">
                  <a:moveTo>
                    <a:pt x="0" y="0"/>
                  </a:moveTo>
                  <a:lnTo>
                    <a:pt x="0" y="2569"/>
                  </a:lnTo>
                  <a:lnTo>
                    <a:pt x="1601" y="2569"/>
                  </a:lnTo>
                  <a:lnTo>
                    <a:pt x="16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8" name="Google Shape;4538;p102"/>
            <p:cNvSpPr/>
            <p:nvPr/>
          </p:nvSpPr>
          <p:spPr>
            <a:xfrm>
              <a:off x="2214584" y="2292040"/>
              <a:ext cx="29132" cy="47718"/>
            </a:xfrm>
            <a:custGeom>
              <a:avLst/>
              <a:gdLst/>
              <a:ahLst/>
              <a:cxnLst/>
              <a:rect l="l" t="t" r="r" b="b"/>
              <a:pathLst>
                <a:path w="1569" h="2570" extrusionOk="0">
                  <a:moveTo>
                    <a:pt x="1" y="1"/>
                  </a:moveTo>
                  <a:lnTo>
                    <a:pt x="1" y="2569"/>
                  </a:lnTo>
                  <a:lnTo>
                    <a:pt x="1568" y="2569"/>
                  </a:lnTo>
                  <a:lnTo>
                    <a:pt x="15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9" name="Google Shape;4539;p102"/>
            <p:cNvSpPr/>
            <p:nvPr/>
          </p:nvSpPr>
          <p:spPr>
            <a:xfrm>
              <a:off x="2214584" y="2241257"/>
              <a:ext cx="29132" cy="47700"/>
            </a:xfrm>
            <a:custGeom>
              <a:avLst/>
              <a:gdLst/>
              <a:ahLst/>
              <a:cxnLst/>
              <a:rect l="l" t="t" r="r" b="b"/>
              <a:pathLst>
                <a:path w="1569" h="2569" extrusionOk="0">
                  <a:moveTo>
                    <a:pt x="1" y="0"/>
                  </a:moveTo>
                  <a:lnTo>
                    <a:pt x="1" y="2569"/>
                  </a:lnTo>
                  <a:lnTo>
                    <a:pt x="1568" y="2569"/>
                  </a:lnTo>
                  <a:lnTo>
                    <a:pt x="15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0" name="Google Shape;4540;p102"/>
            <p:cNvSpPr/>
            <p:nvPr/>
          </p:nvSpPr>
          <p:spPr>
            <a:xfrm>
              <a:off x="2247411" y="2292040"/>
              <a:ext cx="29132" cy="47718"/>
            </a:xfrm>
            <a:custGeom>
              <a:avLst/>
              <a:gdLst/>
              <a:ahLst/>
              <a:cxnLst/>
              <a:rect l="l" t="t" r="r" b="b"/>
              <a:pathLst>
                <a:path w="1569" h="2570" extrusionOk="0">
                  <a:moveTo>
                    <a:pt x="0" y="1"/>
                  </a:moveTo>
                  <a:lnTo>
                    <a:pt x="0" y="2569"/>
                  </a:lnTo>
                  <a:lnTo>
                    <a:pt x="1568" y="2569"/>
                  </a:lnTo>
                  <a:lnTo>
                    <a:pt x="15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1" name="Google Shape;4541;p102"/>
            <p:cNvSpPr/>
            <p:nvPr/>
          </p:nvSpPr>
          <p:spPr>
            <a:xfrm>
              <a:off x="2247411" y="2241257"/>
              <a:ext cx="29132" cy="47700"/>
            </a:xfrm>
            <a:custGeom>
              <a:avLst/>
              <a:gdLst/>
              <a:ahLst/>
              <a:cxnLst/>
              <a:rect l="l" t="t" r="r" b="b"/>
              <a:pathLst>
                <a:path w="1569" h="2569" extrusionOk="0">
                  <a:moveTo>
                    <a:pt x="0" y="0"/>
                  </a:moveTo>
                  <a:lnTo>
                    <a:pt x="0" y="2569"/>
                  </a:lnTo>
                  <a:lnTo>
                    <a:pt x="1568" y="2569"/>
                  </a:lnTo>
                  <a:lnTo>
                    <a:pt x="15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2" name="Google Shape;4542;p102"/>
            <p:cNvSpPr/>
            <p:nvPr/>
          </p:nvSpPr>
          <p:spPr>
            <a:xfrm>
              <a:off x="2113633" y="2292040"/>
              <a:ext cx="29132" cy="47718"/>
            </a:xfrm>
            <a:custGeom>
              <a:avLst/>
              <a:gdLst/>
              <a:ahLst/>
              <a:cxnLst/>
              <a:rect l="l" t="t" r="r" b="b"/>
              <a:pathLst>
                <a:path w="1569" h="2570" extrusionOk="0">
                  <a:moveTo>
                    <a:pt x="0" y="1"/>
                  </a:moveTo>
                  <a:lnTo>
                    <a:pt x="0" y="2569"/>
                  </a:lnTo>
                  <a:lnTo>
                    <a:pt x="1568" y="2569"/>
                  </a:lnTo>
                  <a:lnTo>
                    <a:pt x="15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3" name="Google Shape;4543;p102"/>
            <p:cNvSpPr/>
            <p:nvPr/>
          </p:nvSpPr>
          <p:spPr>
            <a:xfrm>
              <a:off x="2113633" y="2241257"/>
              <a:ext cx="29132" cy="47700"/>
            </a:xfrm>
            <a:custGeom>
              <a:avLst/>
              <a:gdLst/>
              <a:ahLst/>
              <a:cxnLst/>
              <a:rect l="l" t="t" r="r" b="b"/>
              <a:pathLst>
                <a:path w="1569" h="2569" extrusionOk="0">
                  <a:moveTo>
                    <a:pt x="0" y="0"/>
                  </a:moveTo>
                  <a:lnTo>
                    <a:pt x="0" y="2569"/>
                  </a:lnTo>
                  <a:lnTo>
                    <a:pt x="1568" y="2569"/>
                  </a:lnTo>
                  <a:lnTo>
                    <a:pt x="15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4" name="Google Shape;4544;p102"/>
            <p:cNvSpPr/>
            <p:nvPr/>
          </p:nvSpPr>
          <p:spPr>
            <a:xfrm>
              <a:off x="2145829" y="2292040"/>
              <a:ext cx="29764" cy="47718"/>
            </a:xfrm>
            <a:custGeom>
              <a:avLst/>
              <a:gdLst/>
              <a:ahLst/>
              <a:cxnLst/>
              <a:rect l="l" t="t" r="r" b="b"/>
              <a:pathLst>
                <a:path w="1603" h="2570" extrusionOk="0">
                  <a:moveTo>
                    <a:pt x="1" y="1"/>
                  </a:moveTo>
                  <a:lnTo>
                    <a:pt x="1" y="2569"/>
                  </a:lnTo>
                  <a:lnTo>
                    <a:pt x="1602" y="2569"/>
                  </a:lnTo>
                  <a:lnTo>
                    <a:pt x="16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5" name="Google Shape;4545;p102"/>
            <p:cNvSpPr/>
            <p:nvPr/>
          </p:nvSpPr>
          <p:spPr>
            <a:xfrm>
              <a:off x="2145829" y="2241257"/>
              <a:ext cx="29764" cy="47700"/>
            </a:xfrm>
            <a:custGeom>
              <a:avLst/>
              <a:gdLst/>
              <a:ahLst/>
              <a:cxnLst/>
              <a:rect l="l" t="t" r="r" b="b"/>
              <a:pathLst>
                <a:path w="1603" h="2569" extrusionOk="0">
                  <a:moveTo>
                    <a:pt x="1" y="0"/>
                  </a:moveTo>
                  <a:lnTo>
                    <a:pt x="1" y="2569"/>
                  </a:lnTo>
                  <a:lnTo>
                    <a:pt x="1602" y="2569"/>
                  </a:lnTo>
                  <a:lnTo>
                    <a:pt x="16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6" name="Google Shape;4546;p102"/>
            <p:cNvSpPr/>
            <p:nvPr/>
          </p:nvSpPr>
          <p:spPr>
            <a:xfrm>
              <a:off x="1801476" y="2345923"/>
              <a:ext cx="558065" cy="30989"/>
            </a:xfrm>
            <a:custGeom>
              <a:avLst/>
              <a:gdLst/>
              <a:ahLst/>
              <a:cxnLst/>
              <a:rect l="l" t="t" r="r" b="b"/>
              <a:pathLst>
                <a:path w="30056" h="1669" extrusionOk="0">
                  <a:moveTo>
                    <a:pt x="2135" y="1"/>
                  </a:moveTo>
                  <a:lnTo>
                    <a:pt x="0" y="1668"/>
                  </a:lnTo>
                  <a:lnTo>
                    <a:pt x="30055" y="1668"/>
                  </a:lnTo>
                  <a:lnTo>
                    <a:pt x="29755" y="1435"/>
                  </a:lnTo>
                  <a:lnTo>
                    <a:pt x="278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7" name="Google Shape;4547;p102"/>
            <p:cNvSpPr/>
            <p:nvPr/>
          </p:nvSpPr>
          <p:spPr>
            <a:xfrm>
              <a:off x="1795274" y="2366979"/>
              <a:ext cx="564266" cy="14260"/>
            </a:xfrm>
            <a:custGeom>
              <a:avLst/>
              <a:gdLst/>
              <a:ahLst/>
              <a:cxnLst/>
              <a:rect l="l" t="t" r="r" b="b"/>
              <a:pathLst>
                <a:path w="30390" h="768" extrusionOk="0">
                  <a:moveTo>
                    <a:pt x="1" y="1"/>
                  </a:moveTo>
                  <a:lnTo>
                    <a:pt x="1" y="768"/>
                  </a:lnTo>
                  <a:lnTo>
                    <a:pt x="30389" y="768"/>
                  </a:lnTo>
                  <a:lnTo>
                    <a:pt x="30389"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8" name="Google Shape;4548;p102"/>
            <p:cNvSpPr/>
            <p:nvPr/>
          </p:nvSpPr>
          <p:spPr>
            <a:xfrm>
              <a:off x="1795274" y="2366979"/>
              <a:ext cx="564266" cy="14260"/>
            </a:xfrm>
            <a:custGeom>
              <a:avLst/>
              <a:gdLst/>
              <a:ahLst/>
              <a:cxnLst/>
              <a:rect l="l" t="t" r="r" b="b"/>
              <a:pathLst>
                <a:path w="30390" h="768" extrusionOk="0">
                  <a:moveTo>
                    <a:pt x="1" y="1"/>
                  </a:moveTo>
                  <a:lnTo>
                    <a:pt x="1" y="768"/>
                  </a:lnTo>
                  <a:lnTo>
                    <a:pt x="30389" y="768"/>
                  </a:lnTo>
                  <a:lnTo>
                    <a:pt x="303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9" name="Google Shape;4549;p102"/>
            <p:cNvSpPr/>
            <p:nvPr/>
          </p:nvSpPr>
          <p:spPr>
            <a:xfrm>
              <a:off x="1808903" y="2583754"/>
              <a:ext cx="546906" cy="5589"/>
            </a:xfrm>
            <a:custGeom>
              <a:avLst/>
              <a:gdLst/>
              <a:ahLst/>
              <a:cxnLst/>
              <a:rect l="l" t="t" r="r" b="b"/>
              <a:pathLst>
                <a:path w="29455" h="301" extrusionOk="0">
                  <a:moveTo>
                    <a:pt x="401" y="1"/>
                  </a:moveTo>
                  <a:lnTo>
                    <a:pt x="1" y="301"/>
                  </a:lnTo>
                  <a:lnTo>
                    <a:pt x="29455" y="301"/>
                  </a:lnTo>
                  <a:lnTo>
                    <a:pt x="2905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0" name="Google Shape;4550;p102"/>
            <p:cNvSpPr/>
            <p:nvPr/>
          </p:nvSpPr>
          <p:spPr>
            <a:xfrm>
              <a:off x="2792442" y="583218"/>
              <a:ext cx="616905" cy="616905"/>
            </a:xfrm>
            <a:custGeom>
              <a:avLst/>
              <a:gdLst/>
              <a:ahLst/>
              <a:cxnLst/>
              <a:rect l="l" t="t" r="r" b="b"/>
              <a:pathLst>
                <a:path w="33225" h="33225" extrusionOk="0">
                  <a:moveTo>
                    <a:pt x="16653" y="1"/>
                  </a:moveTo>
                  <a:cubicBezTo>
                    <a:pt x="14899" y="1"/>
                    <a:pt x="13141" y="274"/>
                    <a:pt x="11476" y="802"/>
                  </a:cubicBezTo>
                  <a:cubicBezTo>
                    <a:pt x="11187" y="866"/>
                    <a:pt x="11237" y="1237"/>
                    <a:pt x="11508" y="1237"/>
                  </a:cubicBezTo>
                  <a:cubicBezTo>
                    <a:pt x="11519" y="1237"/>
                    <a:pt x="11530" y="1236"/>
                    <a:pt x="11542" y="1235"/>
                  </a:cubicBezTo>
                  <a:lnTo>
                    <a:pt x="11609" y="1202"/>
                  </a:lnTo>
                  <a:cubicBezTo>
                    <a:pt x="13247" y="674"/>
                    <a:pt x="14954" y="401"/>
                    <a:pt x="16653" y="401"/>
                  </a:cubicBezTo>
                  <a:cubicBezTo>
                    <a:pt x="16996" y="401"/>
                    <a:pt x="17339" y="412"/>
                    <a:pt x="17680" y="435"/>
                  </a:cubicBezTo>
                  <a:cubicBezTo>
                    <a:pt x="17698" y="439"/>
                    <a:pt x="17715" y="441"/>
                    <a:pt x="17732" y="441"/>
                  </a:cubicBezTo>
                  <a:cubicBezTo>
                    <a:pt x="17839" y="441"/>
                    <a:pt x="17914" y="354"/>
                    <a:pt x="17914" y="268"/>
                  </a:cubicBezTo>
                  <a:cubicBezTo>
                    <a:pt x="17914" y="134"/>
                    <a:pt x="17847" y="34"/>
                    <a:pt x="17713" y="34"/>
                  </a:cubicBezTo>
                  <a:cubicBezTo>
                    <a:pt x="17361" y="12"/>
                    <a:pt x="17007" y="1"/>
                    <a:pt x="16653" y="1"/>
                  </a:cubicBezTo>
                  <a:close/>
                  <a:moveTo>
                    <a:pt x="21782" y="860"/>
                  </a:moveTo>
                  <a:cubicBezTo>
                    <a:pt x="21683" y="860"/>
                    <a:pt x="21610" y="919"/>
                    <a:pt x="21583" y="1002"/>
                  </a:cubicBezTo>
                  <a:cubicBezTo>
                    <a:pt x="21549" y="1102"/>
                    <a:pt x="21583" y="1235"/>
                    <a:pt x="21716" y="1269"/>
                  </a:cubicBezTo>
                  <a:cubicBezTo>
                    <a:pt x="21983" y="1369"/>
                    <a:pt x="22217" y="1435"/>
                    <a:pt x="22483" y="1535"/>
                  </a:cubicBezTo>
                  <a:cubicBezTo>
                    <a:pt x="22500" y="1552"/>
                    <a:pt x="22517" y="1560"/>
                    <a:pt x="22529" y="1560"/>
                  </a:cubicBezTo>
                  <a:cubicBezTo>
                    <a:pt x="22542" y="1560"/>
                    <a:pt x="22550" y="1552"/>
                    <a:pt x="22550" y="1535"/>
                  </a:cubicBezTo>
                  <a:lnTo>
                    <a:pt x="22550" y="1569"/>
                  </a:lnTo>
                  <a:cubicBezTo>
                    <a:pt x="22572" y="1573"/>
                    <a:pt x="22592" y="1576"/>
                    <a:pt x="22611" y="1576"/>
                  </a:cubicBezTo>
                  <a:cubicBezTo>
                    <a:pt x="22858" y="1576"/>
                    <a:pt x="22898" y="1199"/>
                    <a:pt x="22650" y="1168"/>
                  </a:cubicBezTo>
                  <a:cubicBezTo>
                    <a:pt x="22383" y="1068"/>
                    <a:pt x="22117" y="968"/>
                    <a:pt x="21850" y="868"/>
                  </a:cubicBezTo>
                  <a:cubicBezTo>
                    <a:pt x="21826" y="862"/>
                    <a:pt x="21803" y="860"/>
                    <a:pt x="21782" y="860"/>
                  </a:cubicBezTo>
                  <a:close/>
                  <a:moveTo>
                    <a:pt x="10335" y="1260"/>
                  </a:moveTo>
                  <a:cubicBezTo>
                    <a:pt x="10316" y="1260"/>
                    <a:pt x="10296" y="1263"/>
                    <a:pt x="10275" y="1269"/>
                  </a:cubicBezTo>
                  <a:cubicBezTo>
                    <a:pt x="9608" y="1535"/>
                    <a:pt x="9007" y="1836"/>
                    <a:pt x="8373" y="2203"/>
                  </a:cubicBezTo>
                  <a:cubicBezTo>
                    <a:pt x="8273" y="2236"/>
                    <a:pt x="8240" y="2369"/>
                    <a:pt x="8307" y="2469"/>
                  </a:cubicBezTo>
                  <a:cubicBezTo>
                    <a:pt x="8340" y="2536"/>
                    <a:pt x="8407" y="2569"/>
                    <a:pt x="8473" y="2569"/>
                  </a:cubicBezTo>
                  <a:cubicBezTo>
                    <a:pt x="8507" y="2569"/>
                    <a:pt x="8540" y="2569"/>
                    <a:pt x="8574" y="2536"/>
                  </a:cubicBezTo>
                  <a:cubicBezTo>
                    <a:pt x="9174" y="2203"/>
                    <a:pt x="9808" y="1902"/>
                    <a:pt x="10442" y="1635"/>
                  </a:cubicBezTo>
                  <a:cubicBezTo>
                    <a:pt x="10624" y="1544"/>
                    <a:pt x="10530" y="1260"/>
                    <a:pt x="10335" y="1260"/>
                  </a:cubicBezTo>
                  <a:close/>
                  <a:moveTo>
                    <a:pt x="27825" y="4454"/>
                  </a:moveTo>
                  <a:cubicBezTo>
                    <a:pt x="27771" y="4454"/>
                    <a:pt x="27721" y="4471"/>
                    <a:pt x="27687" y="4504"/>
                  </a:cubicBezTo>
                  <a:cubicBezTo>
                    <a:pt x="27587" y="4604"/>
                    <a:pt x="27587" y="4738"/>
                    <a:pt x="27687" y="4804"/>
                  </a:cubicBezTo>
                  <a:cubicBezTo>
                    <a:pt x="28188" y="5271"/>
                    <a:pt x="28655" y="5772"/>
                    <a:pt x="29088" y="6305"/>
                  </a:cubicBezTo>
                  <a:cubicBezTo>
                    <a:pt x="29122" y="6339"/>
                    <a:pt x="29188" y="6372"/>
                    <a:pt x="29255" y="6372"/>
                  </a:cubicBezTo>
                  <a:cubicBezTo>
                    <a:pt x="29288" y="6372"/>
                    <a:pt x="29355" y="6372"/>
                    <a:pt x="29388" y="6339"/>
                  </a:cubicBezTo>
                  <a:cubicBezTo>
                    <a:pt x="29488" y="6272"/>
                    <a:pt x="29488" y="6139"/>
                    <a:pt x="29422" y="6039"/>
                  </a:cubicBezTo>
                  <a:cubicBezTo>
                    <a:pt x="28955" y="5505"/>
                    <a:pt x="28488" y="5005"/>
                    <a:pt x="27987" y="4504"/>
                  </a:cubicBezTo>
                  <a:cubicBezTo>
                    <a:pt x="27937" y="4471"/>
                    <a:pt x="27879" y="4454"/>
                    <a:pt x="27825" y="4454"/>
                  </a:cubicBezTo>
                  <a:close/>
                  <a:moveTo>
                    <a:pt x="3749" y="6201"/>
                  </a:moveTo>
                  <a:cubicBezTo>
                    <a:pt x="3697" y="6201"/>
                    <a:pt x="3645" y="6222"/>
                    <a:pt x="3603" y="6272"/>
                  </a:cubicBezTo>
                  <a:cubicBezTo>
                    <a:pt x="3437" y="6506"/>
                    <a:pt x="3270" y="6739"/>
                    <a:pt x="3103" y="6973"/>
                  </a:cubicBezTo>
                  <a:cubicBezTo>
                    <a:pt x="3003" y="7039"/>
                    <a:pt x="3036" y="7173"/>
                    <a:pt x="3136" y="7239"/>
                  </a:cubicBezTo>
                  <a:cubicBezTo>
                    <a:pt x="3170" y="7273"/>
                    <a:pt x="3203" y="7273"/>
                    <a:pt x="3270" y="7273"/>
                  </a:cubicBezTo>
                  <a:cubicBezTo>
                    <a:pt x="3288" y="7282"/>
                    <a:pt x="3306" y="7286"/>
                    <a:pt x="3323" y="7286"/>
                  </a:cubicBezTo>
                  <a:cubicBezTo>
                    <a:pt x="3370" y="7286"/>
                    <a:pt x="3412" y="7255"/>
                    <a:pt x="3437" y="7206"/>
                  </a:cubicBezTo>
                  <a:cubicBezTo>
                    <a:pt x="3603" y="6973"/>
                    <a:pt x="3770" y="6772"/>
                    <a:pt x="3937" y="6539"/>
                  </a:cubicBezTo>
                  <a:cubicBezTo>
                    <a:pt x="4062" y="6389"/>
                    <a:pt x="3906" y="6201"/>
                    <a:pt x="3749" y="6201"/>
                  </a:cubicBezTo>
                  <a:close/>
                  <a:moveTo>
                    <a:pt x="30009" y="6943"/>
                  </a:moveTo>
                  <a:cubicBezTo>
                    <a:pt x="29853" y="6943"/>
                    <a:pt x="29704" y="7108"/>
                    <a:pt x="29822" y="7273"/>
                  </a:cubicBezTo>
                  <a:cubicBezTo>
                    <a:pt x="31023" y="8974"/>
                    <a:pt x="31890" y="10875"/>
                    <a:pt x="32357" y="12877"/>
                  </a:cubicBezTo>
                  <a:cubicBezTo>
                    <a:pt x="32391" y="12977"/>
                    <a:pt x="32457" y="13044"/>
                    <a:pt x="32557" y="13044"/>
                  </a:cubicBezTo>
                  <a:lnTo>
                    <a:pt x="32624" y="13044"/>
                  </a:lnTo>
                  <a:cubicBezTo>
                    <a:pt x="32724" y="13010"/>
                    <a:pt x="32791" y="12877"/>
                    <a:pt x="32757" y="12777"/>
                  </a:cubicBezTo>
                  <a:cubicBezTo>
                    <a:pt x="32290" y="10709"/>
                    <a:pt x="31390" y="8774"/>
                    <a:pt x="30189" y="7039"/>
                  </a:cubicBezTo>
                  <a:cubicBezTo>
                    <a:pt x="30140" y="6971"/>
                    <a:pt x="30074" y="6943"/>
                    <a:pt x="30009" y="6943"/>
                  </a:cubicBezTo>
                  <a:close/>
                  <a:moveTo>
                    <a:pt x="1294" y="10563"/>
                  </a:moveTo>
                  <a:cubicBezTo>
                    <a:pt x="1211" y="10563"/>
                    <a:pt x="1127" y="10607"/>
                    <a:pt x="1102" y="10709"/>
                  </a:cubicBezTo>
                  <a:cubicBezTo>
                    <a:pt x="368" y="12577"/>
                    <a:pt x="1" y="14578"/>
                    <a:pt x="1" y="16613"/>
                  </a:cubicBezTo>
                  <a:lnTo>
                    <a:pt x="1" y="16880"/>
                  </a:lnTo>
                  <a:cubicBezTo>
                    <a:pt x="1" y="16980"/>
                    <a:pt x="67" y="17080"/>
                    <a:pt x="201" y="17080"/>
                  </a:cubicBezTo>
                  <a:cubicBezTo>
                    <a:pt x="301" y="17080"/>
                    <a:pt x="401" y="16980"/>
                    <a:pt x="401" y="16880"/>
                  </a:cubicBezTo>
                  <a:lnTo>
                    <a:pt x="401" y="16646"/>
                  </a:lnTo>
                  <a:cubicBezTo>
                    <a:pt x="401" y="14645"/>
                    <a:pt x="768" y="12677"/>
                    <a:pt x="1502" y="10842"/>
                  </a:cubicBezTo>
                  <a:cubicBezTo>
                    <a:pt x="1535" y="10742"/>
                    <a:pt x="1468" y="10609"/>
                    <a:pt x="1368" y="10575"/>
                  </a:cubicBezTo>
                  <a:cubicBezTo>
                    <a:pt x="1345" y="10567"/>
                    <a:pt x="1319" y="10563"/>
                    <a:pt x="1294" y="10563"/>
                  </a:cubicBezTo>
                  <a:close/>
                  <a:moveTo>
                    <a:pt x="33024" y="16746"/>
                  </a:moveTo>
                  <a:cubicBezTo>
                    <a:pt x="32924" y="16746"/>
                    <a:pt x="32824" y="16846"/>
                    <a:pt x="32824" y="16946"/>
                  </a:cubicBezTo>
                  <a:cubicBezTo>
                    <a:pt x="32824" y="17247"/>
                    <a:pt x="32791" y="17513"/>
                    <a:pt x="32791" y="17780"/>
                  </a:cubicBezTo>
                  <a:cubicBezTo>
                    <a:pt x="32757" y="17914"/>
                    <a:pt x="32858" y="18014"/>
                    <a:pt x="32958" y="18014"/>
                  </a:cubicBezTo>
                  <a:cubicBezTo>
                    <a:pt x="33091" y="18014"/>
                    <a:pt x="33191" y="17914"/>
                    <a:pt x="33191" y="17780"/>
                  </a:cubicBezTo>
                  <a:cubicBezTo>
                    <a:pt x="33224" y="17513"/>
                    <a:pt x="33224" y="17247"/>
                    <a:pt x="33224" y="16946"/>
                  </a:cubicBezTo>
                  <a:cubicBezTo>
                    <a:pt x="33224" y="16846"/>
                    <a:pt x="33158" y="16746"/>
                    <a:pt x="33024" y="16746"/>
                  </a:cubicBezTo>
                  <a:close/>
                  <a:moveTo>
                    <a:pt x="286" y="17907"/>
                  </a:moveTo>
                  <a:cubicBezTo>
                    <a:pt x="269" y="17907"/>
                    <a:pt x="252" y="17909"/>
                    <a:pt x="234" y="17914"/>
                  </a:cubicBezTo>
                  <a:cubicBezTo>
                    <a:pt x="134" y="17914"/>
                    <a:pt x="34" y="18014"/>
                    <a:pt x="67" y="18147"/>
                  </a:cubicBezTo>
                  <a:cubicBezTo>
                    <a:pt x="134" y="18848"/>
                    <a:pt x="234" y="19515"/>
                    <a:pt x="368" y="20215"/>
                  </a:cubicBezTo>
                  <a:cubicBezTo>
                    <a:pt x="401" y="20315"/>
                    <a:pt x="501" y="20382"/>
                    <a:pt x="601" y="20382"/>
                  </a:cubicBezTo>
                  <a:lnTo>
                    <a:pt x="635" y="20382"/>
                  </a:lnTo>
                  <a:cubicBezTo>
                    <a:pt x="735" y="20349"/>
                    <a:pt x="801" y="20249"/>
                    <a:pt x="801" y="20115"/>
                  </a:cubicBezTo>
                  <a:cubicBezTo>
                    <a:pt x="635" y="19448"/>
                    <a:pt x="534" y="18781"/>
                    <a:pt x="468" y="18081"/>
                  </a:cubicBezTo>
                  <a:cubicBezTo>
                    <a:pt x="468" y="17994"/>
                    <a:pt x="393" y="17907"/>
                    <a:pt x="286" y="17907"/>
                  </a:cubicBezTo>
                  <a:close/>
                  <a:moveTo>
                    <a:pt x="31811" y="22571"/>
                  </a:moveTo>
                  <a:cubicBezTo>
                    <a:pt x="31730" y="22571"/>
                    <a:pt x="31648" y="22609"/>
                    <a:pt x="31623" y="22684"/>
                  </a:cubicBezTo>
                  <a:cubicBezTo>
                    <a:pt x="31356" y="23318"/>
                    <a:pt x="31090" y="23951"/>
                    <a:pt x="30756" y="24552"/>
                  </a:cubicBezTo>
                  <a:cubicBezTo>
                    <a:pt x="30656" y="24685"/>
                    <a:pt x="30756" y="24852"/>
                    <a:pt x="30923" y="24852"/>
                  </a:cubicBezTo>
                  <a:cubicBezTo>
                    <a:pt x="30990" y="24852"/>
                    <a:pt x="31056" y="24819"/>
                    <a:pt x="31123" y="24752"/>
                  </a:cubicBezTo>
                  <a:cubicBezTo>
                    <a:pt x="31457" y="24152"/>
                    <a:pt x="31757" y="23518"/>
                    <a:pt x="32024" y="22851"/>
                  </a:cubicBezTo>
                  <a:cubicBezTo>
                    <a:pt x="32057" y="22751"/>
                    <a:pt x="31990" y="22617"/>
                    <a:pt x="31890" y="22584"/>
                  </a:cubicBezTo>
                  <a:cubicBezTo>
                    <a:pt x="31865" y="22575"/>
                    <a:pt x="31838" y="22571"/>
                    <a:pt x="31811" y="22571"/>
                  </a:cubicBezTo>
                  <a:close/>
                  <a:moveTo>
                    <a:pt x="3063" y="25689"/>
                  </a:moveTo>
                  <a:cubicBezTo>
                    <a:pt x="2914" y="25689"/>
                    <a:pt x="2775" y="25854"/>
                    <a:pt x="2869" y="26020"/>
                  </a:cubicBezTo>
                  <a:cubicBezTo>
                    <a:pt x="3036" y="26253"/>
                    <a:pt x="3203" y="26487"/>
                    <a:pt x="3370" y="26687"/>
                  </a:cubicBezTo>
                  <a:cubicBezTo>
                    <a:pt x="3403" y="26753"/>
                    <a:pt x="3470" y="26787"/>
                    <a:pt x="3537" y="26787"/>
                  </a:cubicBezTo>
                  <a:lnTo>
                    <a:pt x="3537" y="26753"/>
                  </a:lnTo>
                  <a:lnTo>
                    <a:pt x="3670" y="26753"/>
                  </a:lnTo>
                  <a:cubicBezTo>
                    <a:pt x="3770" y="26687"/>
                    <a:pt x="3770" y="26553"/>
                    <a:pt x="3703" y="26453"/>
                  </a:cubicBezTo>
                  <a:cubicBezTo>
                    <a:pt x="3537" y="26220"/>
                    <a:pt x="3370" y="26020"/>
                    <a:pt x="3236" y="25786"/>
                  </a:cubicBezTo>
                  <a:cubicBezTo>
                    <a:pt x="3188" y="25718"/>
                    <a:pt x="3124" y="25689"/>
                    <a:pt x="3063" y="25689"/>
                  </a:cubicBezTo>
                  <a:close/>
                  <a:moveTo>
                    <a:pt x="30262" y="25523"/>
                  </a:moveTo>
                  <a:cubicBezTo>
                    <a:pt x="30201" y="25523"/>
                    <a:pt x="30138" y="25551"/>
                    <a:pt x="30089" y="25619"/>
                  </a:cubicBezTo>
                  <a:cubicBezTo>
                    <a:pt x="28955" y="27320"/>
                    <a:pt x="27487" y="28822"/>
                    <a:pt x="25786" y="29989"/>
                  </a:cubicBezTo>
                  <a:cubicBezTo>
                    <a:pt x="25686" y="30056"/>
                    <a:pt x="25686" y="30189"/>
                    <a:pt x="25752" y="30256"/>
                  </a:cubicBezTo>
                  <a:cubicBezTo>
                    <a:pt x="25786" y="30323"/>
                    <a:pt x="25853" y="30356"/>
                    <a:pt x="25919" y="30356"/>
                  </a:cubicBezTo>
                  <a:cubicBezTo>
                    <a:pt x="25953" y="30323"/>
                    <a:pt x="25986" y="30323"/>
                    <a:pt x="26019" y="30289"/>
                  </a:cubicBezTo>
                  <a:cubicBezTo>
                    <a:pt x="27754" y="29088"/>
                    <a:pt x="29255" y="27587"/>
                    <a:pt x="30456" y="25853"/>
                  </a:cubicBezTo>
                  <a:cubicBezTo>
                    <a:pt x="30550" y="25688"/>
                    <a:pt x="30411" y="25523"/>
                    <a:pt x="30262" y="25523"/>
                  </a:cubicBezTo>
                  <a:close/>
                  <a:moveTo>
                    <a:pt x="22205" y="31848"/>
                  </a:moveTo>
                  <a:cubicBezTo>
                    <a:pt x="22186" y="31848"/>
                    <a:pt x="22168" y="31851"/>
                    <a:pt x="22150" y="31857"/>
                  </a:cubicBezTo>
                  <a:cubicBezTo>
                    <a:pt x="21883" y="31957"/>
                    <a:pt x="21616" y="32057"/>
                    <a:pt x="21383" y="32124"/>
                  </a:cubicBezTo>
                  <a:cubicBezTo>
                    <a:pt x="21249" y="32157"/>
                    <a:pt x="21216" y="32291"/>
                    <a:pt x="21249" y="32391"/>
                  </a:cubicBezTo>
                  <a:cubicBezTo>
                    <a:pt x="21249" y="32458"/>
                    <a:pt x="21349" y="32524"/>
                    <a:pt x="21416" y="32524"/>
                  </a:cubicBezTo>
                  <a:lnTo>
                    <a:pt x="21483" y="32524"/>
                  </a:lnTo>
                  <a:cubicBezTo>
                    <a:pt x="21750" y="32458"/>
                    <a:pt x="22016" y="32357"/>
                    <a:pt x="22283" y="32257"/>
                  </a:cubicBezTo>
                  <a:cubicBezTo>
                    <a:pt x="22383" y="32224"/>
                    <a:pt x="22450" y="32091"/>
                    <a:pt x="22417" y="31991"/>
                  </a:cubicBezTo>
                  <a:cubicBezTo>
                    <a:pt x="22389" y="31908"/>
                    <a:pt x="22294" y="31848"/>
                    <a:pt x="22205" y="31848"/>
                  </a:cubicBezTo>
                  <a:close/>
                  <a:moveTo>
                    <a:pt x="6454" y="29342"/>
                  </a:moveTo>
                  <a:cubicBezTo>
                    <a:pt x="6399" y="29342"/>
                    <a:pt x="6342" y="29367"/>
                    <a:pt x="6305" y="29422"/>
                  </a:cubicBezTo>
                  <a:cubicBezTo>
                    <a:pt x="6205" y="29522"/>
                    <a:pt x="6239" y="29655"/>
                    <a:pt x="6339" y="29722"/>
                  </a:cubicBezTo>
                  <a:cubicBezTo>
                    <a:pt x="7573" y="30690"/>
                    <a:pt x="8940" y="31490"/>
                    <a:pt x="10408" y="32057"/>
                  </a:cubicBezTo>
                  <a:cubicBezTo>
                    <a:pt x="10909" y="32257"/>
                    <a:pt x="11409" y="32458"/>
                    <a:pt x="11909" y="32591"/>
                  </a:cubicBezTo>
                  <a:lnTo>
                    <a:pt x="11976" y="32591"/>
                  </a:lnTo>
                  <a:lnTo>
                    <a:pt x="11976" y="32624"/>
                  </a:lnTo>
                  <a:cubicBezTo>
                    <a:pt x="11986" y="32626"/>
                    <a:pt x="11995" y="32626"/>
                    <a:pt x="12005" y="32626"/>
                  </a:cubicBezTo>
                  <a:cubicBezTo>
                    <a:pt x="12247" y="32626"/>
                    <a:pt x="12300" y="32223"/>
                    <a:pt x="12043" y="32191"/>
                  </a:cubicBezTo>
                  <a:cubicBezTo>
                    <a:pt x="11542" y="32057"/>
                    <a:pt x="11042" y="31890"/>
                    <a:pt x="10542" y="31690"/>
                  </a:cubicBezTo>
                  <a:cubicBezTo>
                    <a:pt x="9141" y="31123"/>
                    <a:pt x="7806" y="30323"/>
                    <a:pt x="6572" y="29389"/>
                  </a:cubicBezTo>
                  <a:cubicBezTo>
                    <a:pt x="6542" y="29359"/>
                    <a:pt x="6499" y="29342"/>
                    <a:pt x="6454" y="29342"/>
                  </a:cubicBezTo>
                  <a:close/>
                  <a:moveTo>
                    <a:pt x="13183" y="32484"/>
                  </a:moveTo>
                  <a:cubicBezTo>
                    <a:pt x="12936" y="32484"/>
                    <a:pt x="12896" y="32860"/>
                    <a:pt x="13143" y="32891"/>
                  </a:cubicBezTo>
                  <a:cubicBezTo>
                    <a:pt x="13844" y="33058"/>
                    <a:pt x="14544" y="33158"/>
                    <a:pt x="15245" y="33225"/>
                  </a:cubicBezTo>
                  <a:lnTo>
                    <a:pt x="15278" y="33191"/>
                  </a:lnTo>
                  <a:cubicBezTo>
                    <a:pt x="15545" y="33191"/>
                    <a:pt x="15545" y="32791"/>
                    <a:pt x="15278" y="32791"/>
                  </a:cubicBezTo>
                  <a:cubicBezTo>
                    <a:pt x="14578" y="32724"/>
                    <a:pt x="13911" y="32624"/>
                    <a:pt x="13244" y="32491"/>
                  </a:cubicBezTo>
                  <a:cubicBezTo>
                    <a:pt x="13222" y="32486"/>
                    <a:pt x="13202" y="32484"/>
                    <a:pt x="13183" y="324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1" name="Google Shape;4551;p102"/>
            <p:cNvSpPr/>
            <p:nvPr/>
          </p:nvSpPr>
          <p:spPr>
            <a:xfrm>
              <a:off x="1542589" y="534924"/>
              <a:ext cx="616887" cy="616887"/>
            </a:xfrm>
            <a:custGeom>
              <a:avLst/>
              <a:gdLst/>
              <a:ahLst/>
              <a:cxnLst/>
              <a:rect l="l" t="t" r="r" b="b"/>
              <a:pathLst>
                <a:path w="33224" h="33224" extrusionOk="0">
                  <a:moveTo>
                    <a:pt x="20228" y="425"/>
                  </a:moveTo>
                  <a:cubicBezTo>
                    <a:pt x="20139" y="425"/>
                    <a:pt x="20048" y="490"/>
                    <a:pt x="20048" y="601"/>
                  </a:cubicBezTo>
                  <a:cubicBezTo>
                    <a:pt x="20014" y="701"/>
                    <a:pt x="20081" y="801"/>
                    <a:pt x="20181" y="834"/>
                  </a:cubicBezTo>
                  <a:cubicBezTo>
                    <a:pt x="20448" y="901"/>
                    <a:pt x="20715" y="967"/>
                    <a:pt x="20982" y="1034"/>
                  </a:cubicBezTo>
                  <a:lnTo>
                    <a:pt x="21048" y="1034"/>
                  </a:lnTo>
                  <a:cubicBezTo>
                    <a:pt x="21148" y="1034"/>
                    <a:pt x="21215" y="967"/>
                    <a:pt x="21249" y="901"/>
                  </a:cubicBezTo>
                  <a:cubicBezTo>
                    <a:pt x="21282" y="767"/>
                    <a:pt x="21215" y="667"/>
                    <a:pt x="21115" y="634"/>
                  </a:cubicBezTo>
                  <a:cubicBezTo>
                    <a:pt x="20815" y="567"/>
                    <a:pt x="20548" y="500"/>
                    <a:pt x="20281" y="434"/>
                  </a:cubicBezTo>
                  <a:cubicBezTo>
                    <a:pt x="20264" y="428"/>
                    <a:pt x="20246" y="425"/>
                    <a:pt x="20228" y="425"/>
                  </a:cubicBezTo>
                  <a:close/>
                  <a:moveTo>
                    <a:pt x="16078" y="0"/>
                  </a:moveTo>
                  <a:cubicBezTo>
                    <a:pt x="13977" y="67"/>
                    <a:pt x="11909" y="534"/>
                    <a:pt x="9940" y="1401"/>
                  </a:cubicBezTo>
                  <a:cubicBezTo>
                    <a:pt x="9693" y="1432"/>
                    <a:pt x="9761" y="1808"/>
                    <a:pt x="9986" y="1808"/>
                  </a:cubicBezTo>
                  <a:cubicBezTo>
                    <a:pt x="10003" y="1808"/>
                    <a:pt x="10022" y="1806"/>
                    <a:pt x="10041" y="1801"/>
                  </a:cubicBezTo>
                  <a:cubicBezTo>
                    <a:pt x="10074" y="1801"/>
                    <a:pt x="10107" y="1768"/>
                    <a:pt x="10107" y="1768"/>
                  </a:cubicBezTo>
                  <a:cubicBezTo>
                    <a:pt x="12009" y="934"/>
                    <a:pt x="14043" y="500"/>
                    <a:pt x="16112" y="434"/>
                  </a:cubicBezTo>
                  <a:cubicBezTo>
                    <a:pt x="16212" y="434"/>
                    <a:pt x="16312" y="334"/>
                    <a:pt x="16312" y="200"/>
                  </a:cubicBezTo>
                  <a:cubicBezTo>
                    <a:pt x="16312" y="100"/>
                    <a:pt x="16212" y="0"/>
                    <a:pt x="16078" y="0"/>
                  </a:cubicBezTo>
                  <a:close/>
                  <a:moveTo>
                    <a:pt x="8920" y="1939"/>
                  </a:moveTo>
                  <a:cubicBezTo>
                    <a:pt x="8885" y="1939"/>
                    <a:pt x="8846" y="1948"/>
                    <a:pt x="8806" y="1968"/>
                  </a:cubicBezTo>
                  <a:cubicBezTo>
                    <a:pt x="8206" y="2302"/>
                    <a:pt x="7605" y="2669"/>
                    <a:pt x="7005" y="3069"/>
                  </a:cubicBezTo>
                  <a:cubicBezTo>
                    <a:pt x="6938" y="3136"/>
                    <a:pt x="6905" y="3269"/>
                    <a:pt x="6972" y="3369"/>
                  </a:cubicBezTo>
                  <a:cubicBezTo>
                    <a:pt x="7005" y="3403"/>
                    <a:pt x="7072" y="3436"/>
                    <a:pt x="7138" y="3436"/>
                  </a:cubicBezTo>
                  <a:cubicBezTo>
                    <a:pt x="7172" y="3436"/>
                    <a:pt x="7239" y="3436"/>
                    <a:pt x="7272" y="3403"/>
                  </a:cubicBezTo>
                  <a:cubicBezTo>
                    <a:pt x="7839" y="3002"/>
                    <a:pt x="8406" y="2635"/>
                    <a:pt x="9006" y="2335"/>
                  </a:cubicBezTo>
                  <a:cubicBezTo>
                    <a:pt x="9233" y="2222"/>
                    <a:pt x="9123" y="1939"/>
                    <a:pt x="8920" y="1939"/>
                  </a:cubicBezTo>
                  <a:close/>
                  <a:moveTo>
                    <a:pt x="26595" y="3420"/>
                  </a:moveTo>
                  <a:cubicBezTo>
                    <a:pt x="26441" y="3420"/>
                    <a:pt x="26327" y="3637"/>
                    <a:pt x="26486" y="3769"/>
                  </a:cubicBezTo>
                  <a:cubicBezTo>
                    <a:pt x="27019" y="4203"/>
                    <a:pt x="27553" y="4637"/>
                    <a:pt x="28020" y="5137"/>
                  </a:cubicBezTo>
                  <a:cubicBezTo>
                    <a:pt x="28053" y="5170"/>
                    <a:pt x="28120" y="5204"/>
                    <a:pt x="28153" y="5204"/>
                  </a:cubicBezTo>
                  <a:lnTo>
                    <a:pt x="28187" y="5170"/>
                  </a:lnTo>
                  <a:cubicBezTo>
                    <a:pt x="28220" y="5170"/>
                    <a:pt x="28287" y="5170"/>
                    <a:pt x="28320" y="5137"/>
                  </a:cubicBezTo>
                  <a:cubicBezTo>
                    <a:pt x="28387" y="5070"/>
                    <a:pt x="28387" y="4937"/>
                    <a:pt x="28320" y="4837"/>
                  </a:cubicBezTo>
                  <a:cubicBezTo>
                    <a:pt x="27820" y="4337"/>
                    <a:pt x="27286" y="3870"/>
                    <a:pt x="26719" y="3469"/>
                  </a:cubicBezTo>
                  <a:cubicBezTo>
                    <a:pt x="26678" y="3435"/>
                    <a:pt x="26635" y="3420"/>
                    <a:pt x="26595" y="3420"/>
                  </a:cubicBezTo>
                  <a:close/>
                  <a:moveTo>
                    <a:pt x="2818" y="7523"/>
                  </a:moveTo>
                  <a:cubicBezTo>
                    <a:pt x="2762" y="7523"/>
                    <a:pt x="2707" y="7548"/>
                    <a:pt x="2669" y="7606"/>
                  </a:cubicBezTo>
                  <a:cubicBezTo>
                    <a:pt x="2502" y="7839"/>
                    <a:pt x="2368" y="8073"/>
                    <a:pt x="2235" y="8339"/>
                  </a:cubicBezTo>
                  <a:cubicBezTo>
                    <a:pt x="2168" y="8439"/>
                    <a:pt x="2202" y="8540"/>
                    <a:pt x="2302" y="8606"/>
                  </a:cubicBezTo>
                  <a:cubicBezTo>
                    <a:pt x="2335" y="8640"/>
                    <a:pt x="2368" y="8640"/>
                    <a:pt x="2402" y="8640"/>
                  </a:cubicBezTo>
                  <a:cubicBezTo>
                    <a:pt x="2468" y="8640"/>
                    <a:pt x="2569" y="8606"/>
                    <a:pt x="2602" y="8540"/>
                  </a:cubicBezTo>
                  <a:cubicBezTo>
                    <a:pt x="2702" y="8306"/>
                    <a:pt x="2869" y="8073"/>
                    <a:pt x="3002" y="7839"/>
                  </a:cubicBezTo>
                  <a:cubicBezTo>
                    <a:pt x="3097" y="7673"/>
                    <a:pt x="2955" y="7523"/>
                    <a:pt x="2818" y="7523"/>
                  </a:cubicBezTo>
                  <a:close/>
                  <a:moveTo>
                    <a:pt x="29025" y="5687"/>
                  </a:moveTo>
                  <a:cubicBezTo>
                    <a:pt x="28971" y="5687"/>
                    <a:pt x="28921" y="5704"/>
                    <a:pt x="28887" y="5738"/>
                  </a:cubicBezTo>
                  <a:cubicBezTo>
                    <a:pt x="28787" y="5804"/>
                    <a:pt x="28787" y="5938"/>
                    <a:pt x="28854" y="6038"/>
                  </a:cubicBezTo>
                  <a:cubicBezTo>
                    <a:pt x="30222" y="7606"/>
                    <a:pt x="31256" y="9407"/>
                    <a:pt x="31923" y="11342"/>
                  </a:cubicBezTo>
                  <a:cubicBezTo>
                    <a:pt x="31956" y="11442"/>
                    <a:pt x="32023" y="11508"/>
                    <a:pt x="32123" y="11508"/>
                  </a:cubicBezTo>
                  <a:lnTo>
                    <a:pt x="32123" y="11475"/>
                  </a:lnTo>
                  <a:lnTo>
                    <a:pt x="32190" y="11475"/>
                  </a:lnTo>
                  <a:cubicBezTo>
                    <a:pt x="32290" y="11442"/>
                    <a:pt x="32356" y="11308"/>
                    <a:pt x="32323" y="11208"/>
                  </a:cubicBezTo>
                  <a:cubicBezTo>
                    <a:pt x="31623" y="9207"/>
                    <a:pt x="30555" y="7339"/>
                    <a:pt x="29188" y="5738"/>
                  </a:cubicBezTo>
                  <a:cubicBezTo>
                    <a:pt x="29138" y="5704"/>
                    <a:pt x="29079" y="5687"/>
                    <a:pt x="29025" y="5687"/>
                  </a:cubicBezTo>
                  <a:close/>
                  <a:moveTo>
                    <a:pt x="32957" y="15144"/>
                  </a:moveTo>
                  <a:cubicBezTo>
                    <a:pt x="32823" y="15144"/>
                    <a:pt x="32757" y="15244"/>
                    <a:pt x="32757" y="15378"/>
                  </a:cubicBezTo>
                  <a:cubicBezTo>
                    <a:pt x="32790" y="15645"/>
                    <a:pt x="32790" y="15911"/>
                    <a:pt x="32790" y="16212"/>
                  </a:cubicBezTo>
                  <a:cubicBezTo>
                    <a:pt x="32790" y="16312"/>
                    <a:pt x="32890" y="16412"/>
                    <a:pt x="33024" y="16412"/>
                  </a:cubicBezTo>
                  <a:lnTo>
                    <a:pt x="33024" y="16378"/>
                  </a:lnTo>
                  <a:cubicBezTo>
                    <a:pt x="33124" y="16378"/>
                    <a:pt x="33224" y="16278"/>
                    <a:pt x="33224" y="16178"/>
                  </a:cubicBezTo>
                  <a:cubicBezTo>
                    <a:pt x="33224" y="15878"/>
                    <a:pt x="33190" y="15611"/>
                    <a:pt x="33190" y="15344"/>
                  </a:cubicBezTo>
                  <a:cubicBezTo>
                    <a:pt x="33157" y="15211"/>
                    <a:pt x="33057" y="15144"/>
                    <a:pt x="32957" y="15144"/>
                  </a:cubicBezTo>
                  <a:close/>
                  <a:moveTo>
                    <a:pt x="800" y="12067"/>
                  </a:moveTo>
                  <a:cubicBezTo>
                    <a:pt x="701" y="12067"/>
                    <a:pt x="628" y="12126"/>
                    <a:pt x="600" y="12209"/>
                  </a:cubicBezTo>
                  <a:cubicBezTo>
                    <a:pt x="200" y="13643"/>
                    <a:pt x="0" y="15144"/>
                    <a:pt x="0" y="16645"/>
                  </a:cubicBezTo>
                  <a:lnTo>
                    <a:pt x="0" y="16879"/>
                  </a:lnTo>
                  <a:cubicBezTo>
                    <a:pt x="0" y="17413"/>
                    <a:pt x="33" y="17946"/>
                    <a:pt x="100" y="18480"/>
                  </a:cubicBezTo>
                  <a:cubicBezTo>
                    <a:pt x="100" y="18580"/>
                    <a:pt x="200" y="18680"/>
                    <a:pt x="300" y="18680"/>
                  </a:cubicBezTo>
                  <a:lnTo>
                    <a:pt x="334" y="18680"/>
                  </a:lnTo>
                  <a:cubicBezTo>
                    <a:pt x="434" y="18647"/>
                    <a:pt x="534" y="18547"/>
                    <a:pt x="500" y="18447"/>
                  </a:cubicBezTo>
                  <a:cubicBezTo>
                    <a:pt x="467" y="17913"/>
                    <a:pt x="434" y="17413"/>
                    <a:pt x="434" y="16879"/>
                  </a:cubicBezTo>
                  <a:lnTo>
                    <a:pt x="434" y="16645"/>
                  </a:lnTo>
                  <a:cubicBezTo>
                    <a:pt x="434" y="15178"/>
                    <a:pt x="600" y="13743"/>
                    <a:pt x="1001" y="12342"/>
                  </a:cubicBezTo>
                  <a:cubicBezTo>
                    <a:pt x="1034" y="12209"/>
                    <a:pt x="967" y="12109"/>
                    <a:pt x="867" y="12075"/>
                  </a:cubicBezTo>
                  <a:cubicBezTo>
                    <a:pt x="844" y="12069"/>
                    <a:pt x="821" y="12067"/>
                    <a:pt x="800" y="12067"/>
                  </a:cubicBezTo>
                  <a:close/>
                  <a:moveTo>
                    <a:pt x="509" y="19480"/>
                  </a:moveTo>
                  <a:cubicBezTo>
                    <a:pt x="388" y="19480"/>
                    <a:pt x="262" y="19576"/>
                    <a:pt x="300" y="19748"/>
                  </a:cubicBezTo>
                  <a:cubicBezTo>
                    <a:pt x="434" y="20415"/>
                    <a:pt x="600" y="21115"/>
                    <a:pt x="801" y="21782"/>
                  </a:cubicBezTo>
                  <a:cubicBezTo>
                    <a:pt x="834" y="21882"/>
                    <a:pt x="934" y="21916"/>
                    <a:pt x="1001" y="21916"/>
                  </a:cubicBezTo>
                  <a:lnTo>
                    <a:pt x="1067" y="21916"/>
                  </a:lnTo>
                  <a:cubicBezTo>
                    <a:pt x="1201" y="21882"/>
                    <a:pt x="1268" y="21749"/>
                    <a:pt x="1234" y="21649"/>
                  </a:cubicBezTo>
                  <a:cubicBezTo>
                    <a:pt x="1001" y="21015"/>
                    <a:pt x="834" y="20348"/>
                    <a:pt x="701" y="19647"/>
                  </a:cubicBezTo>
                  <a:cubicBezTo>
                    <a:pt x="686" y="19533"/>
                    <a:pt x="599" y="19480"/>
                    <a:pt x="509" y="19480"/>
                  </a:cubicBezTo>
                  <a:close/>
                  <a:moveTo>
                    <a:pt x="32003" y="22107"/>
                  </a:moveTo>
                  <a:cubicBezTo>
                    <a:pt x="31922" y="22107"/>
                    <a:pt x="31844" y="22167"/>
                    <a:pt x="31789" y="22249"/>
                  </a:cubicBezTo>
                  <a:cubicBezTo>
                    <a:pt x="31556" y="22883"/>
                    <a:pt x="31289" y="23517"/>
                    <a:pt x="30955" y="24117"/>
                  </a:cubicBezTo>
                  <a:cubicBezTo>
                    <a:pt x="30922" y="24217"/>
                    <a:pt x="30955" y="24351"/>
                    <a:pt x="31056" y="24418"/>
                  </a:cubicBezTo>
                  <a:lnTo>
                    <a:pt x="31156" y="24418"/>
                  </a:lnTo>
                  <a:cubicBezTo>
                    <a:pt x="31222" y="24418"/>
                    <a:pt x="31289" y="24384"/>
                    <a:pt x="31322" y="24317"/>
                  </a:cubicBezTo>
                  <a:cubicBezTo>
                    <a:pt x="31656" y="23684"/>
                    <a:pt x="31956" y="23050"/>
                    <a:pt x="32190" y="22383"/>
                  </a:cubicBezTo>
                  <a:cubicBezTo>
                    <a:pt x="32223" y="22283"/>
                    <a:pt x="32190" y="22149"/>
                    <a:pt x="32056" y="22116"/>
                  </a:cubicBezTo>
                  <a:cubicBezTo>
                    <a:pt x="32039" y="22110"/>
                    <a:pt x="32021" y="22107"/>
                    <a:pt x="32003" y="22107"/>
                  </a:cubicBezTo>
                  <a:close/>
                  <a:moveTo>
                    <a:pt x="4015" y="26929"/>
                  </a:moveTo>
                  <a:cubicBezTo>
                    <a:pt x="3874" y="26929"/>
                    <a:pt x="3748" y="27117"/>
                    <a:pt x="3869" y="27286"/>
                  </a:cubicBezTo>
                  <a:cubicBezTo>
                    <a:pt x="4036" y="27486"/>
                    <a:pt x="4236" y="27687"/>
                    <a:pt x="4437" y="27920"/>
                  </a:cubicBezTo>
                  <a:cubicBezTo>
                    <a:pt x="4470" y="27953"/>
                    <a:pt x="4537" y="27987"/>
                    <a:pt x="4570" y="27987"/>
                  </a:cubicBezTo>
                  <a:lnTo>
                    <a:pt x="4570" y="27953"/>
                  </a:lnTo>
                  <a:cubicBezTo>
                    <a:pt x="4589" y="27963"/>
                    <a:pt x="4609" y="27967"/>
                    <a:pt x="4628" y="27967"/>
                  </a:cubicBezTo>
                  <a:cubicBezTo>
                    <a:pt x="4673" y="27967"/>
                    <a:pt x="4713" y="27944"/>
                    <a:pt x="4737" y="27920"/>
                  </a:cubicBezTo>
                  <a:cubicBezTo>
                    <a:pt x="4803" y="27820"/>
                    <a:pt x="4803" y="27720"/>
                    <a:pt x="4737" y="27620"/>
                  </a:cubicBezTo>
                  <a:cubicBezTo>
                    <a:pt x="4537" y="27420"/>
                    <a:pt x="4370" y="27220"/>
                    <a:pt x="4170" y="27019"/>
                  </a:cubicBezTo>
                  <a:cubicBezTo>
                    <a:pt x="4124" y="26956"/>
                    <a:pt x="4069" y="26929"/>
                    <a:pt x="4015" y="26929"/>
                  </a:cubicBezTo>
                  <a:close/>
                  <a:moveTo>
                    <a:pt x="30513" y="25088"/>
                  </a:moveTo>
                  <a:cubicBezTo>
                    <a:pt x="30453" y="25088"/>
                    <a:pt x="30394" y="25116"/>
                    <a:pt x="30355" y="25185"/>
                  </a:cubicBezTo>
                  <a:cubicBezTo>
                    <a:pt x="29254" y="26919"/>
                    <a:pt x="27853" y="28454"/>
                    <a:pt x="26185" y="29688"/>
                  </a:cubicBezTo>
                  <a:cubicBezTo>
                    <a:pt x="26085" y="29755"/>
                    <a:pt x="26052" y="29888"/>
                    <a:pt x="26119" y="29988"/>
                  </a:cubicBezTo>
                  <a:cubicBezTo>
                    <a:pt x="26185" y="30022"/>
                    <a:pt x="26219" y="30055"/>
                    <a:pt x="26285" y="30055"/>
                  </a:cubicBezTo>
                  <a:cubicBezTo>
                    <a:pt x="26352" y="30055"/>
                    <a:pt x="26386" y="30055"/>
                    <a:pt x="26419" y="30022"/>
                  </a:cubicBezTo>
                  <a:cubicBezTo>
                    <a:pt x="28120" y="28754"/>
                    <a:pt x="29588" y="27220"/>
                    <a:pt x="30689" y="25418"/>
                  </a:cubicBezTo>
                  <a:cubicBezTo>
                    <a:pt x="30807" y="25253"/>
                    <a:pt x="30658" y="25088"/>
                    <a:pt x="30513" y="25088"/>
                  </a:cubicBezTo>
                  <a:close/>
                  <a:moveTo>
                    <a:pt x="22638" y="31647"/>
                  </a:moveTo>
                  <a:cubicBezTo>
                    <a:pt x="22619" y="31647"/>
                    <a:pt x="22601" y="31650"/>
                    <a:pt x="22583" y="31656"/>
                  </a:cubicBezTo>
                  <a:cubicBezTo>
                    <a:pt x="22349" y="31789"/>
                    <a:pt x="22082" y="31856"/>
                    <a:pt x="21816" y="31956"/>
                  </a:cubicBezTo>
                  <a:cubicBezTo>
                    <a:pt x="21716" y="31990"/>
                    <a:pt x="21649" y="32123"/>
                    <a:pt x="21682" y="32223"/>
                  </a:cubicBezTo>
                  <a:cubicBezTo>
                    <a:pt x="21716" y="32290"/>
                    <a:pt x="21782" y="32357"/>
                    <a:pt x="21882" y="32357"/>
                  </a:cubicBezTo>
                  <a:lnTo>
                    <a:pt x="21949" y="32357"/>
                  </a:lnTo>
                  <a:cubicBezTo>
                    <a:pt x="22216" y="32256"/>
                    <a:pt x="22483" y="32156"/>
                    <a:pt x="22750" y="32056"/>
                  </a:cubicBezTo>
                  <a:cubicBezTo>
                    <a:pt x="22850" y="32023"/>
                    <a:pt x="22916" y="31890"/>
                    <a:pt x="22850" y="31789"/>
                  </a:cubicBezTo>
                  <a:cubicBezTo>
                    <a:pt x="22822" y="31707"/>
                    <a:pt x="22727" y="31647"/>
                    <a:pt x="22638" y="31647"/>
                  </a:cubicBezTo>
                  <a:close/>
                  <a:moveTo>
                    <a:pt x="7769" y="30213"/>
                  </a:moveTo>
                  <a:cubicBezTo>
                    <a:pt x="7572" y="30213"/>
                    <a:pt x="7453" y="30485"/>
                    <a:pt x="7672" y="30622"/>
                  </a:cubicBezTo>
                  <a:cubicBezTo>
                    <a:pt x="9440" y="31756"/>
                    <a:pt x="11442" y="32557"/>
                    <a:pt x="13510" y="32924"/>
                  </a:cubicBezTo>
                  <a:lnTo>
                    <a:pt x="13543" y="32924"/>
                  </a:lnTo>
                  <a:cubicBezTo>
                    <a:pt x="13561" y="32930"/>
                    <a:pt x="13578" y="32932"/>
                    <a:pt x="13596" y="32932"/>
                  </a:cubicBezTo>
                  <a:cubicBezTo>
                    <a:pt x="13675" y="32932"/>
                    <a:pt x="13743" y="32873"/>
                    <a:pt x="13743" y="32790"/>
                  </a:cubicBezTo>
                  <a:cubicBezTo>
                    <a:pt x="13777" y="32657"/>
                    <a:pt x="13710" y="32557"/>
                    <a:pt x="13576" y="32523"/>
                  </a:cubicBezTo>
                  <a:cubicBezTo>
                    <a:pt x="11575" y="32156"/>
                    <a:pt x="9640" y="31389"/>
                    <a:pt x="7906" y="30255"/>
                  </a:cubicBezTo>
                  <a:cubicBezTo>
                    <a:pt x="7858" y="30225"/>
                    <a:pt x="7812" y="30213"/>
                    <a:pt x="7769" y="30213"/>
                  </a:cubicBezTo>
                  <a:close/>
                  <a:moveTo>
                    <a:pt x="14776" y="32722"/>
                  </a:moveTo>
                  <a:cubicBezTo>
                    <a:pt x="14508" y="32722"/>
                    <a:pt x="14488" y="33092"/>
                    <a:pt x="14744" y="33124"/>
                  </a:cubicBezTo>
                  <a:cubicBezTo>
                    <a:pt x="15378" y="33191"/>
                    <a:pt x="15978" y="33224"/>
                    <a:pt x="16612" y="33224"/>
                  </a:cubicBezTo>
                  <a:lnTo>
                    <a:pt x="16879" y="33224"/>
                  </a:lnTo>
                  <a:cubicBezTo>
                    <a:pt x="16979" y="33224"/>
                    <a:pt x="17079" y="33124"/>
                    <a:pt x="17079" y="33024"/>
                  </a:cubicBezTo>
                  <a:cubicBezTo>
                    <a:pt x="17079" y="32908"/>
                    <a:pt x="17003" y="32817"/>
                    <a:pt x="16896" y="32817"/>
                  </a:cubicBezTo>
                  <a:cubicBezTo>
                    <a:pt x="16880" y="32817"/>
                    <a:pt x="16863" y="32819"/>
                    <a:pt x="16845" y="32824"/>
                  </a:cubicBezTo>
                  <a:lnTo>
                    <a:pt x="16612" y="32824"/>
                  </a:lnTo>
                  <a:cubicBezTo>
                    <a:pt x="16011" y="32824"/>
                    <a:pt x="15411" y="32790"/>
                    <a:pt x="14811" y="32724"/>
                  </a:cubicBezTo>
                  <a:cubicBezTo>
                    <a:pt x="14799" y="32722"/>
                    <a:pt x="14787" y="32722"/>
                    <a:pt x="14776" y="327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2" name="Google Shape;4552;p102"/>
            <p:cNvSpPr/>
            <p:nvPr/>
          </p:nvSpPr>
          <p:spPr>
            <a:xfrm>
              <a:off x="1554342" y="573507"/>
              <a:ext cx="593362" cy="539924"/>
            </a:xfrm>
            <a:custGeom>
              <a:avLst/>
              <a:gdLst/>
              <a:ahLst/>
              <a:cxnLst/>
              <a:rect l="l" t="t" r="r" b="b"/>
              <a:pathLst>
                <a:path w="31957" h="29079" extrusionOk="0">
                  <a:moveTo>
                    <a:pt x="15963" y="0"/>
                  </a:moveTo>
                  <a:cubicBezTo>
                    <a:pt x="14856" y="0"/>
                    <a:pt x="13733" y="127"/>
                    <a:pt x="12610" y="391"/>
                  </a:cubicBezTo>
                  <a:cubicBezTo>
                    <a:pt x="4804" y="2259"/>
                    <a:pt x="1" y="10097"/>
                    <a:pt x="1835" y="17903"/>
                  </a:cubicBezTo>
                  <a:cubicBezTo>
                    <a:pt x="3432" y="24575"/>
                    <a:pt x="9392" y="29078"/>
                    <a:pt x="15965" y="29078"/>
                  </a:cubicBezTo>
                  <a:cubicBezTo>
                    <a:pt x="17081" y="29078"/>
                    <a:pt x="18215" y="28949"/>
                    <a:pt x="19348" y="28677"/>
                  </a:cubicBezTo>
                  <a:cubicBezTo>
                    <a:pt x="27154" y="26809"/>
                    <a:pt x="31957" y="18970"/>
                    <a:pt x="30122" y="11165"/>
                  </a:cubicBezTo>
                  <a:cubicBezTo>
                    <a:pt x="28523" y="4482"/>
                    <a:pt x="22547" y="0"/>
                    <a:pt x="159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3" name="Google Shape;4553;p102"/>
            <p:cNvSpPr/>
            <p:nvPr/>
          </p:nvSpPr>
          <p:spPr>
            <a:xfrm>
              <a:off x="1761834" y="759739"/>
              <a:ext cx="175296" cy="393315"/>
            </a:xfrm>
            <a:custGeom>
              <a:avLst/>
              <a:gdLst/>
              <a:ahLst/>
              <a:cxnLst/>
              <a:rect l="l" t="t" r="r" b="b"/>
              <a:pathLst>
                <a:path w="9441" h="21183" extrusionOk="0">
                  <a:moveTo>
                    <a:pt x="4103" y="1"/>
                  </a:moveTo>
                  <a:lnTo>
                    <a:pt x="4103" y="19548"/>
                  </a:lnTo>
                  <a:lnTo>
                    <a:pt x="0" y="20349"/>
                  </a:lnTo>
                  <a:lnTo>
                    <a:pt x="0" y="21183"/>
                  </a:lnTo>
                  <a:lnTo>
                    <a:pt x="9441" y="21183"/>
                  </a:lnTo>
                  <a:lnTo>
                    <a:pt x="9441" y="20349"/>
                  </a:lnTo>
                  <a:lnTo>
                    <a:pt x="5338" y="19548"/>
                  </a:lnTo>
                  <a:lnTo>
                    <a:pt x="53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4" name="Google Shape;4554;p102"/>
            <p:cNvSpPr/>
            <p:nvPr/>
          </p:nvSpPr>
          <p:spPr>
            <a:xfrm>
              <a:off x="1716622" y="546064"/>
              <a:ext cx="265107" cy="475681"/>
            </a:xfrm>
            <a:custGeom>
              <a:avLst/>
              <a:gdLst/>
              <a:ahLst/>
              <a:cxnLst/>
              <a:rect l="l" t="t" r="r" b="b"/>
              <a:pathLst>
                <a:path w="14278" h="25619" extrusionOk="0">
                  <a:moveTo>
                    <a:pt x="6138" y="1"/>
                  </a:moveTo>
                  <a:lnTo>
                    <a:pt x="6138" y="1602"/>
                  </a:lnTo>
                  <a:lnTo>
                    <a:pt x="1902" y="2135"/>
                  </a:lnTo>
                  <a:cubicBezTo>
                    <a:pt x="1301" y="3770"/>
                    <a:pt x="1635" y="5571"/>
                    <a:pt x="2736" y="6939"/>
                  </a:cubicBezTo>
                  <a:cubicBezTo>
                    <a:pt x="4570" y="9407"/>
                    <a:pt x="4937" y="11075"/>
                    <a:pt x="2469" y="14377"/>
                  </a:cubicBezTo>
                  <a:cubicBezTo>
                    <a:pt x="0" y="17646"/>
                    <a:pt x="2836" y="25619"/>
                    <a:pt x="2836" y="25619"/>
                  </a:cubicBezTo>
                  <a:lnTo>
                    <a:pt x="11442" y="25619"/>
                  </a:lnTo>
                  <a:cubicBezTo>
                    <a:pt x="11442" y="25619"/>
                    <a:pt x="14277" y="17646"/>
                    <a:pt x="11809" y="14377"/>
                  </a:cubicBezTo>
                  <a:cubicBezTo>
                    <a:pt x="9340" y="11108"/>
                    <a:pt x="9707" y="9407"/>
                    <a:pt x="11542" y="6939"/>
                  </a:cubicBezTo>
                  <a:cubicBezTo>
                    <a:pt x="12643" y="5571"/>
                    <a:pt x="12943" y="3737"/>
                    <a:pt x="12376" y="2135"/>
                  </a:cubicBezTo>
                  <a:lnTo>
                    <a:pt x="8140" y="1602"/>
                  </a:lnTo>
                  <a:lnTo>
                    <a:pt x="8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5" name="Google Shape;4555;p102"/>
            <p:cNvSpPr/>
            <p:nvPr/>
          </p:nvSpPr>
          <p:spPr>
            <a:xfrm>
              <a:off x="1736434" y="574547"/>
              <a:ext cx="226096" cy="471986"/>
            </a:xfrm>
            <a:custGeom>
              <a:avLst/>
              <a:gdLst/>
              <a:ahLst/>
              <a:cxnLst/>
              <a:rect l="l" t="t" r="r" b="b"/>
              <a:pathLst>
                <a:path w="12177" h="25420" extrusionOk="0">
                  <a:moveTo>
                    <a:pt x="3870" y="1"/>
                  </a:moveTo>
                  <a:lnTo>
                    <a:pt x="2269" y="234"/>
                  </a:lnTo>
                  <a:cubicBezTo>
                    <a:pt x="2703" y="1969"/>
                    <a:pt x="2469" y="3837"/>
                    <a:pt x="1669" y="5438"/>
                  </a:cubicBezTo>
                  <a:cubicBezTo>
                    <a:pt x="2036" y="6272"/>
                    <a:pt x="3103" y="7440"/>
                    <a:pt x="3003" y="8974"/>
                  </a:cubicBezTo>
                  <a:cubicBezTo>
                    <a:pt x="2803" y="11576"/>
                    <a:pt x="568" y="12410"/>
                    <a:pt x="301" y="16046"/>
                  </a:cubicBezTo>
                  <a:cubicBezTo>
                    <a:pt x="1" y="20516"/>
                    <a:pt x="1502" y="25186"/>
                    <a:pt x="1502" y="25186"/>
                  </a:cubicBezTo>
                  <a:lnTo>
                    <a:pt x="5938" y="25419"/>
                  </a:lnTo>
                  <a:lnTo>
                    <a:pt x="6239" y="25419"/>
                  </a:lnTo>
                  <a:lnTo>
                    <a:pt x="10642" y="25186"/>
                  </a:lnTo>
                  <a:cubicBezTo>
                    <a:pt x="10642" y="25186"/>
                    <a:pt x="12176" y="20516"/>
                    <a:pt x="11876" y="16046"/>
                  </a:cubicBezTo>
                  <a:cubicBezTo>
                    <a:pt x="11609" y="12410"/>
                    <a:pt x="9374" y="11576"/>
                    <a:pt x="9174" y="8974"/>
                  </a:cubicBezTo>
                  <a:cubicBezTo>
                    <a:pt x="9041" y="7440"/>
                    <a:pt x="10108" y="6272"/>
                    <a:pt x="10508" y="5438"/>
                  </a:cubicBezTo>
                  <a:cubicBezTo>
                    <a:pt x="9674" y="3837"/>
                    <a:pt x="9441" y="1969"/>
                    <a:pt x="9875" y="234"/>
                  </a:cubicBezTo>
                  <a:lnTo>
                    <a:pt x="8307" y="1"/>
                  </a:lnTo>
                  <a:cubicBezTo>
                    <a:pt x="8307" y="1"/>
                    <a:pt x="7873" y="3237"/>
                    <a:pt x="6072" y="3403"/>
                  </a:cubicBezTo>
                  <a:cubicBezTo>
                    <a:pt x="4271" y="3237"/>
                    <a:pt x="3870" y="1"/>
                    <a:pt x="3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6" name="Google Shape;4556;p102"/>
            <p:cNvSpPr/>
            <p:nvPr/>
          </p:nvSpPr>
          <p:spPr>
            <a:xfrm>
              <a:off x="1748818" y="889266"/>
              <a:ext cx="331393" cy="214863"/>
            </a:xfrm>
            <a:custGeom>
              <a:avLst/>
              <a:gdLst/>
              <a:ahLst/>
              <a:cxnLst/>
              <a:rect l="l" t="t" r="r" b="b"/>
              <a:pathLst>
                <a:path w="17848" h="11572" extrusionOk="0">
                  <a:moveTo>
                    <a:pt x="14630" y="1"/>
                  </a:moveTo>
                  <a:cubicBezTo>
                    <a:pt x="13001" y="1"/>
                    <a:pt x="11219" y="2961"/>
                    <a:pt x="10008" y="4566"/>
                  </a:cubicBezTo>
                  <a:cubicBezTo>
                    <a:pt x="8540" y="6468"/>
                    <a:pt x="4204" y="8936"/>
                    <a:pt x="4204" y="8936"/>
                  </a:cubicBezTo>
                  <a:cubicBezTo>
                    <a:pt x="4071" y="8969"/>
                    <a:pt x="234" y="9970"/>
                    <a:pt x="1" y="11571"/>
                  </a:cubicBezTo>
                  <a:lnTo>
                    <a:pt x="7940" y="11571"/>
                  </a:lnTo>
                  <a:cubicBezTo>
                    <a:pt x="7940" y="11571"/>
                    <a:pt x="10275" y="11571"/>
                    <a:pt x="10875" y="10437"/>
                  </a:cubicBezTo>
                  <a:cubicBezTo>
                    <a:pt x="11843" y="8703"/>
                    <a:pt x="14745" y="7402"/>
                    <a:pt x="14978" y="7402"/>
                  </a:cubicBezTo>
                  <a:cubicBezTo>
                    <a:pt x="14980" y="7402"/>
                    <a:pt x="14981" y="7402"/>
                    <a:pt x="14983" y="7402"/>
                  </a:cubicBezTo>
                  <a:cubicBezTo>
                    <a:pt x="15348" y="7402"/>
                    <a:pt x="15645" y="11571"/>
                    <a:pt x="15645" y="11571"/>
                  </a:cubicBezTo>
                  <a:lnTo>
                    <a:pt x="16446" y="11571"/>
                  </a:lnTo>
                  <a:lnTo>
                    <a:pt x="17847" y="6835"/>
                  </a:lnTo>
                  <a:cubicBezTo>
                    <a:pt x="17847" y="6835"/>
                    <a:pt x="17413" y="2365"/>
                    <a:pt x="15779" y="630"/>
                  </a:cubicBezTo>
                  <a:cubicBezTo>
                    <a:pt x="15712" y="530"/>
                    <a:pt x="15612" y="430"/>
                    <a:pt x="15512" y="330"/>
                  </a:cubicBezTo>
                  <a:cubicBezTo>
                    <a:pt x="15226" y="101"/>
                    <a:pt x="14931" y="1"/>
                    <a:pt x="146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7" name="Google Shape;4557;p102"/>
            <p:cNvSpPr/>
            <p:nvPr/>
          </p:nvSpPr>
          <p:spPr>
            <a:xfrm>
              <a:off x="1826857" y="889266"/>
              <a:ext cx="215569" cy="167962"/>
            </a:xfrm>
            <a:custGeom>
              <a:avLst/>
              <a:gdLst/>
              <a:ahLst/>
              <a:cxnLst/>
              <a:rect l="l" t="t" r="r" b="b"/>
              <a:pathLst>
                <a:path w="11610" h="9046" extrusionOk="0">
                  <a:moveTo>
                    <a:pt x="10429" y="1"/>
                  </a:moveTo>
                  <a:cubicBezTo>
                    <a:pt x="8806" y="1"/>
                    <a:pt x="7044" y="2961"/>
                    <a:pt x="5805" y="4566"/>
                  </a:cubicBezTo>
                  <a:cubicBezTo>
                    <a:pt x="4337" y="6468"/>
                    <a:pt x="1" y="8936"/>
                    <a:pt x="1" y="8936"/>
                  </a:cubicBezTo>
                  <a:lnTo>
                    <a:pt x="168" y="8969"/>
                  </a:lnTo>
                  <a:cubicBezTo>
                    <a:pt x="479" y="9018"/>
                    <a:pt x="848" y="9046"/>
                    <a:pt x="1252" y="9046"/>
                  </a:cubicBezTo>
                  <a:cubicBezTo>
                    <a:pt x="3053" y="9046"/>
                    <a:pt x="5552" y="8497"/>
                    <a:pt x="6806" y="6835"/>
                  </a:cubicBezTo>
                  <a:cubicBezTo>
                    <a:pt x="8574" y="4533"/>
                    <a:pt x="8941" y="1831"/>
                    <a:pt x="10709" y="1197"/>
                  </a:cubicBezTo>
                  <a:cubicBezTo>
                    <a:pt x="11042" y="1097"/>
                    <a:pt x="11376" y="897"/>
                    <a:pt x="11609" y="630"/>
                  </a:cubicBezTo>
                  <a:cubicBezTo>
                    <a:pt x="11509" y="530"/>
                    <a:pt x="11409" y="430"/>
                    <a:pt x="11309" y="330"/>
                  </a:cubicBezTo>
                  <a:cubicBezTo>
                    <a:pt x="11023" y="101"/>
                    <a:pt x="10729" y="1"/>
                    <a:pt x="104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8" name="Google Shape;4558;p102"/>
            <p:cNvSpPr/>
            <p:nvPr/>
          </p:nvSpPr>
          <p:spPr>
            <a:xfrm>
              <a:off x="1834916" y="889266"/>
              <a:ext cx="331374" cy="214863"/>
            </a:xfrm>
            <a:custGeom>
              <a:avLst/>
              <a:gdLst/>
              <a:ahLst/>
              <a:cxnLst/>
              <a:rect l="l" t="t" r="r" b="b"/>
              <a:pathLst>
                <a:path w="17847" h="11572" extrusionOk="0">
                  <a:moveTo>
                    <a:pt x="14632" y="1"/>
                  </a:moveTo>
                  <a:cubicBezTo>
                    <a:pt x="13009" y="1"/>
                    <a:pt x="11247" y="2961"/>
                    <a:pt x="10008" y="4566"/>
                  </a:cubicBezTo>
                  <a:cubicBezTo>
                    <a:pt x="8540" y="6468"/>
                    <a:pt x="4204" y="8936"/>
                    <a:pt x="4204" y="8936"/>
                  </a:cubicBezTo>
                  <a:cubicBezTo>
                    <a:pt x="4104" y="8969"/>
                    <a:pt x="234" y="9970"/>
                    <a:pt x="1" y="11571"/>
                  </a:cubicBezTo>
                  <a:lnTo>
                    <a:pt x="7940" y="11571"/>
                  </a:lnTo>
                  <a:cubicBezTo>
                    <a:pt x="7940" y="11571"/>
                    <a:pt x="10275" y="11571"/>
                    <a:pt x="10908" y="10437"/>
                  </a:cubicBezTo>
                  <a:cubicBezTo>
                    <a:pt x="11842" y="8703"/>
                    <a:pt x="14778" y="7402"/>
                    <a:pt x="15011" y="7402"/>
                  </a:cubicBezTo>
                  <a:cubicBezTo>
                    <a:pt x="15013" y="7402"/>
                    <a:pt x="15014" y="7402"/>
                    <a:pt x="15016" y="7402"/>
                  </a:cubicBezTo>
                  <a:cubicBezTo>
                    <a:pt x="15380" y="7402"/>
                    <a:pt x="15645" y="11571"/>
                    <a:pt x="15645" y="11571"/>
                  </a:cubicBezTo>
                  <a:lnTo>
                    <a:pt x="16446" y="11571"/>
                  </a:lnTo>
                  <a:lnTo>
                    <a:pt x="17847" y="6835"/>
                  </a:lnTo>
                  <a:cubicBezTo>
                    <a:pt x="17847" y="6835"/>
                    <a:pt x="17413" y="2365"/>
                    <a:pt x="15812" y="630"/>
                  </a:cubicBezTo>
                  <a:cubicBezTo>
                    <a:pt x="15712" y="530"/>
                    <a:pt x="15612" y="430"/>
                    <a:pt x="15512" y="330"/>
                  </a:cubicBezTo>
                  <a:cubicBezTo>
                    <a:pt x="15226" y="101"/>
                    <a:pt x="14931" y="1"/>
                    <a:pt x="1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9" name="Google Shape;4559;p102"/>
            <p:cNvSpPr/>
            <p:nvPr/>
          </p:nvSpPr>
          <p:spPr>
            <a:xfrm>
              <a:off x="1912955" y="889266"/>
              <a:ext cx="215550" cy="167962"/>
            </a:xfrm>
            <a:custGeom>
              <a:avLst/>
              <a:gdLst/>
              <a:ahLst/>
              <a:cxnLst/>
              <a:rect l="l" t="t" r="r" b="b"/>
              <a:pathLst>
                <a:path w="11609" h="9046" extrusionOk="0">
                  <a:moveTo>
                    <a:pt x="10429" y="1"/>
                  </a:moveTo>
                  <a:cubicBezTo>
                    <a:pt x="8806" y="1"/>
                    <a:pt x="7044" y="2961"/>
                    <a:pt x="5805" y="4566"/>
                  </a:cubicBezTo>
                  <a:cubicBezTo>
                    <a:pt x="4337" y="6468"/>
                    <a:pt x="1" y="8936"/>
                    <a:pt x="1" y="8936"/>
                  </a:cubicBezTo>
                  <a:lnTo>
                    <a:pt x="201" y="8969"/>
                  </a:lnTo>
                  <a:cubicBezTo>
                    <a:pt x="506" y="9018"/>
                    <a:pt x="870" y="9046"/>
                    <a:pt x="1270" y="9046"/>
                  </a:cubicBezTo>
                  <a:cubicBezTo>
                    <a:pt x="3052" y="9046"/>
                    <a:pt x="5552" y="8497"/>
                    <a:pt x="6805" y="6835"/>
                  </a:cubicBezTo>
                  <a:cubicBezTo>
                    <a:pt x="8573" y="4533"/>
                    <a:pt x="8974" y="1831"/>
                    <a:pt x="10708" y="1197"/>
                  </a:cubicBezTo>
                  <a:cubicBezTo>
                    <a:pt x="11042" y="1097"/>
                    <a:pt x="11375" y="897"/>
                    <a:pt x="11609" y="630"/>
                  </a:cubicBezTo>
                  <a:cubicBezTo>
                    <a:pt x="11509" y="530"/>
                    <a:pt x="11409" y="430"/>
                    <a:pt x="11309" y="330"/>
                  </a:cubicBezTo>
                  <a:cubicBezTo>
                    <a:pt x="11023" y="101"/>
                    <a:pt x="10728" y="1"/>
                    <a:pt x="104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0" name="Google Shape;4560;p102"/>
            <p:cNvSpPr/>
            <p:nvPr/>
          </p:nvSpPr>
          <p:spPr>
            <a:xfrm>
              <a:off x="1521515" y="736827"/>
              <a:ext cx="209367" cy="152383"/>
            </a:xfrm>
            <a:custGeom>
              <a:avLst/>
              <a:gdLst/>
              <a:ahLst/>
              <a:cxnLst/>
              <a:rect l="l" t="t" r="r" b="b"/>
              <a:pathLst>
                <a:path w="11276" h="8207" extrusionOk="0">
                  <a:moveTo>
                    <a:pt x="1202" y="1"/>
                  </a:moveTo>
                  <a:lnTo>
                    <a:pt x="701" y="734"/>
                  </a:lnTo>
                  <a:cubicBezTo>
                    <a:pt x="101" y="1635"/>
                    <a:pt x="1" y="2803"/>
                    <a:pt x="401" y="3803"/>
                  </a:cubicBezTo>
                  <a:lnTo>
                    <a:pt x="1402" y="6205"/>
                  </a:lnTo>
                  <a:cubicBezTo>
                    <a:pt x="1869" y="7406"/>
                    <a:pt x="3070" y="8206"/>
                    <a:pt x="4404" y="8206"/>
                  </a:cubicBezTo>
                  <a:lnTo>
                    <a:pt x="8140" y="8206"/>
                  </a:lnTo>
                  <a:lnTo>
                    <a:pt x="11276" y="6705"/>
                  </a:lnTo>
                  <a:lnTo>
                    <a:pt x="12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1" name="Google Shape;4561;p102"/>
            <p:cNvSpPr/>
            <p:nvPr/>
          </p:nvSpPr>
          <p:spPr>
            <a:xfrm>
              <a:off x="1543815" y="736827"/>
              <a:ext cx="212468" cy="130697"/>
            </a:xfrm>
            <a:custGeom>
              <a:avLst/>
              <a:gdLst/>
              <a:ahLst/>
              <a:cxnLst/>
              <a:rect l="l" t="t" r="r" b="b"/>
              <a:pathLst>
                <a:path w="11443" h="7039" extrusionOk="0">
                  <a:moveTo>
                    <a:pt x="1" y="1"/>
                  </a:moveTo>
                  <a:lnTo>
                    <a:pt x="3170" y="7039"/>
                  </a:lnTo>
                  <a:lnTo>
                    <a:pt x="11442" y="7039"/>
                  </a:lnTo>
                  <a:lnTo>
                    <a:pt x="8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2" name="Google Shape;4562;p102"/>
            <p:cNvSpPr/>
            <p:nvPr/>
          </p:nvSpPr>
          <p:spPr>
            <a:xfrm>
              <a:off x="1631156" y="802908"/>
              <a:ext cx="156710" cy="133983"/>
            </a:xfrm>
            <a:custGeom>
              <a:avLst/>
              <a:gdLst/>
              <a:ahLst/>
              <a:cxnLst/>
              <a:rect l="l" t="t" r="r" b="b"/>
              <a:pathLst>
                <a:path w="8440" h="7216" extrusionOk="0">
                  <a:moveTo>
                    <a:pt x="4837" y="1178"/>
                  </a:moveTo>
                  <a:cubicBezTo>
                    <a:pt x="6171" y="1178"/>
                    <a:pt x="7272" y="2279"/>
                    <a:pt x="7272" y="3613"/>
                  </a:cubicBezTo>
                  <a:cubicBezTo>
                    <a:pt x="7272" y="5083"/>
                    <a:pt x="6061" y="6063"/>
                    <a:pt x="4802" y="6063"/>
                  </a:cubicBezTo>
                  <a:cubicBezTo>
                    <a:pt x="4205" y="6063"/>
                    <a:pt x="3596" y="5842"/>
                    <a:pt x="3102" y="5348"/>
                  </a:cubicBezTo>
                  <a:cubicBezTo>
                    <a:pt x="1568" y="3813"/>
                    <a:pt x="2669" y="1178"/>
                    <a:pt x="4837" y="1178"/>
                  </a:cubicBezTo>
                  <a:close/>
                  <a:moveTo>
                    <a:pt x="4799" y="0"/>
                  </a:moveTo>
                  <a:cubicBezTo>
                    <a:pt x="3910" y="0"/>
                    <a:pt x="3003" y="333"/>
                    <a:pt x="2268" y="1078"/>
                  </a:cubicBezTo>
                  <a:cubicBezTo>
                    <a:pt x="0" y="3346"/>
                    <a:pt x="1635" y="7216"/>
                    <a:pt x="4837" y="7216"/>
                  </a:cubicBezTo>
                  <a:cubicBezTo>
                    <a:pt x="6838" y="7216"/>
                    <a:pt x="8439" y="5615"/>
                    <a:pt x="8439" y="3613"/>
                  </a:cubicBezTo>
                  <a:cubicBezTo>
                    <a:pt x="8439" y="1448"/>
                    <a:pt x="6656" y="0"/>
                    <a:pt x="47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3" name="Google Shape;4563;p102"/>
            <p:cNvSpPr/>
            <p:nvPr/>
          </p:nvSpPr>
          <p:spPr>
            <a:xfrm>
              <a:off x="1675124" y="760983"/>
              <a:ext cx="91686" cy="58859"/>
            </a:xfrm>
            <a:custGeom>
              <a:avLst/>
              <a:gdLst/>
              <a:ahLst/>
              <a:cxnLst/>
              <a:rect l="l" t="t" r="r" b="b"/>
              <a:pathLst>
                <a:path w="4938" h="3170" extrusionOk="0">
                  <a:moveTo>
                    <a:pt x="701" y="0"/>
                  </a:moveTo>
                  <a:lnTo>
                    <a:pt x="0" y="701"/>
                  </a:lnTo>
                  <a:lnTo>
                    <a:pt x="2469" y="3169"/>
                  </a:lnTo>
                  <a:lnTo>
                    <a:pt x="4937" y="701"/>
                  </a:lnTo>
                  <a:lnTo>
                    <a:pt x="4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4" name="Google Shape;4564;p102"/>
            <p:cNvSpPr/>
            <p:nvPr/>
          </p:nvSpPr>
          <p:spPr>
            <a:xfrm>
              <a:off x="1699893" y="760983"/>
              <a:ext cx="42148" cy="58859"/>
            </a:xfrm>
            <a:custGeom>
              <a:avLst/>
              <a:gdLst/>
              <a:ahLst/>
              <a:cxnLst/>
              <a:rect l="l" t="t" r="r" b="b"/>
              <a:pathLst>
                <a:path w="2270" h="3170" extrusionOk="0">
                  <a:moveTo>
                    <a:pt x="334" y="0"/>
                  </a:moveTo>
                  <a:lnTo>
                    <a:pt x="1" y="701"/>
                  </a:lnTo>
                  <a:lnTo>
                    <a:pt x="1135" y="3169"/>
                  </a:lnTo>
                  <a:lnTo>
                    <a:pt x="2269" y="701"/>
                  </a:lnTo>
                  <a:lnTo>
                    <a:pt x="19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5" name="Google Shape;4565;p102"/>
            <p:cNvSpPr/>
            <p:nvPr/>
          </p:nvSpPr>
          <p:spPr>
            <a:xfrm>
              <a:off x="1589658" y="864422"/>
              <a:ext cx="262619" cy="127596"/>
            </a:xfrm>
            <a:custGeom>
              <a:avLst/>
              <a:gdLst/>
              <a:ahLst/>
              <a:cxnLst/>
              <a:rect l="l" t="t" r="r" b="b"/>
              <a:pathLst>
                <a:path w="14144" h="6872" extrusionOk="0">
                  <a:moveTo>
                    <a:pt x="0" y="0"/>
                  </a:moveTo>
                  <a:lnTo>
                    <a:pt x="0" y="4603"/>
                  </a:lnTo>
                  <a:cubicBezTo>
                    <a:pt x="34" y="5871"/>
                    <a:pt x="1034" y="6872"/>
                    <a:pt x="2302" y="6872"/>
                  </a:cubicBezTo>
                  <a:lnTo>
                    <a:pt x="11842" y="6872"/>
                  </a:lnTo>
                  <a:cubicBezTo>
                    <a:pt x="13110" y="6872"/>
                    <a:pt x="14110" y="5871"/>
                    <a:pt x="14144" y="4603"/>
                  </a:cubicBezTo>
                  <a:lnTo>
                    <a:pt x="141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6" name="Google Shape;4566;p102"/>
            <p:cNvSpPr/>
            <p:nvPr/>
          </p:nvSpPr>
          <p:spPr>
            <a:xfrm>
              <a:off x="1589658" y="864422"/>
              <a:ext cx="123270" cy="127596"/>
            </a:xfrm>
            <a:custGeom>
              <a:avLst/>
              <a:gdLst/>
              <a:ahLst/>
              <a:cxnLst/>
              <a:rect l="l" t="t" r="r" b="b"/>
              <a:pathLst>
                <a:path w="6639" h="6872" extrusionOk="0">
                  <a:moveTo>
                    <a:pt x="0" y="0"/>
                  </a:moveTo>
                  <a:lnTo>
                    <a:pt x="0" y="4603"/>
                  </a:lnTo>
                  <a:cubicBezTo>
                    <a:pt x="34" y="5871"/>
                    <a:pt x="1034" y="6872"/>
                    <a:pt x="2302" y="6872"/>
                  </a:cubicBezTo>
                  <a:lnTo>
                    <a:pt x="4337" y="6872"/>
                  </a:lnTo>
                  <a:cubicBezTo>
                    <a:pt x="5604" y="6872"/>
                    <a:pt x="6605" y="5871"/>
                    <a:pt x="6638" y="4603"/>
                  </a:cubicBezTo>
                  <a:lnTo>
                    <a:pt x="663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7" name="Google Shape;4567;p102"/>
            <p:cNvSpPr/>
            <p:nvPr/>
          </p:nvSpPr>
          <p:spPr>
            <a:xfrm>
              <a:off x="886061" y="925008"/>
              <a:ext cx="304748" cy="268152"/>
            </a:xfrm>
            <a:custGeom>
              <a:avLst/>
              <a:gdLst/>
              <a:ahLst/>
              <a:cxnLst/>
              <a:rect l="l" t="t" r="r" b="b"/>
              <a:pathLst>
                <a:path w="16413" h="14442" extrusionOk="0">
                  <a:moveTo>
                    <a:pt x="8226" y="1"/>
                  </a:moveTo>
                  <a:cubicBezTo>
                    <a:pt x="5383" y="1"/>
                    <a:pt x="2696" y="1675"/>
                    <a:pt x="1535" y="4476"/>
                  </a:cubicBezTo>
                  <a:cubicBezTo>
                    <a:pt x="0" y="8145"/>
                    <a:pt x="1768" y="12382"/>
                    <a:pt x="5438" y="13883"/>
                  </a:cubicBezTo>
                  <a:cubicBezTo>
                    <a:pt x="6352" y="14261"/>
                    <a:pt x="7296" y="14441"/>
                    <a:pt x="8223" y="14441"/>
                  </a:cubicBezTo>
                  <a:cubicBezTo>
                    <a:pt x="11052" y="14441"/>
                    <a:pt x="13722" y="12769"/>
                    <a:pt x="14878" y="9980"/>
                  </a:cubicBezTo>
                  <a:cubicBezTo>
                    <a:pt x="16412" y="6311"/>
                    <a:pt x="14644" y="2074"/>
                    <a:pt x="10975" y="540"/>
                  </a:cubicBezTo>
                  <a:cubicBezTo>
                    <a:pt x="10073" y="174"/>
                    <a:pt x="9141" y="1"/>
                    <a:pt x="82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8" name="Google Shape;4568;p102"/>
            <p:cNvSpPr/>
            <p:nvPr/>
          </p:nvSpPr>
          <p:spPr>
            <a:xfrm>
              <a:off x="1087351" y="1183393"/>
              <a:ext cx="73732" cy="63130"/>
            </a:xfrm>
            <a:custGeom>
              <a:avLst/>
              <a:gdLst/>
              <a:ahLst/>
              <a:cxnLst/>
              <a:rect l="l" t="t" r="r" b="b"/>
              <a:pathLst>
                <a:path w="3971" h="3400" extrusionOk="0">
                  <a:moveTo>
                    <a:pt x="1702" y="0"/>
                  </a:moveTo>
                  <a:cubicBezTo>
                    <a:pt x="768" y="0"/>
                    <a:pt x="1" y="767"/>
                    <a:pt x="1" y="1701"/>
                  </a:cubicBezTo>
                  <a:cubicBezTo>
                    <a:pt x="1" y="2719"/>
                    <a:pt x="844" y="3399"/>
                    <a:pt x="1720" y="3399"/>
                  </a:cubicBezTo>
                  <a:cubicBezTo>
                    <a:pt x="2136" y="3399"/>
                    <a:pt x="2559" y="3246"/>
                    <a:pt x="2903" y="2902"/>
                  </a:cubicBezTo>
                  <a:cubicBezTo>
                    <a:pt x="3970" y="1835"/>
                    <a:pt x="3203" y="0"/>
                    <a:pt x="1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9" name="Google Shape;4569;p102"/>
            <p:cNvSpPr/>
            <p:nvPr/>
          </p:nvSpPr>
          <p:spPr>
            <a:xfrm>
              <a:off x="1136908" y="1239746"/>
              <a:ext cx="39029" cy="33440"/>
            </a:xfrm>
            <a:custGeom>
              <a:avLst/>
              <a:gdLst/>
              <a:ahLst/>
              <a:cxnLst/>
              <a:rect l="l" t="t" r="r" b="b"/>
              <a:pathLst>
                <a:path w="2102" h="1801" extrusionOk="0">
                  <a:moveTo>
                    <a:pt x="901" y="1"/>
                  </a:moveTo>
                  <a:cubicBezTo>
                    <a:pt x="400" y="1"/>
                    <a:pt x="0" y="401"/>
                    <a:pt x="0" y="901"/>
                  </a:cubicBezTo>
                  <a:cubicBezTo>
                    <a:pt x="0" y="1443"/>
                    <a:pt x="442" y="1801"/>
                    <a:pt x="904" y="1801"/>
                  </a:cubicBezTo>
                  <a:cubicBezTo>
                    <a:pt x="1125" y="1801"/>
                    <a:pt x="1351" y="1719"/>
                    <a:pt x="1535" y="1535"/>
                  </a:cubicBezTo>
                  <a:cubicBezTo>
                    <a:pt x="2102" y="968"/>
                    <a:pt x="1701" y="1"/>
                    <a:pt x="9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0" name="Google Shape;4570;p102"/>
            <p:cNvSpPr/>
            <p:nvPr/>
          </p:nvSpPr>
          <p:spPr>
            <a:xfrm>
              <a:off x="1173449" y="1261990"/>
              <a:ext cx="25400" cy="21334"/>
            </a:xfrm>
            <a:custGeom>
              <a:avLst/>
              <a:gdLst/>
              <a:ahLst/>
              <a:cxnLst/>
              <a:rect l="l" t="t" r="r" b="b"/>
              <a:pathLst>
                <a:path w="1368" h="1149" extrusionOk="0">
                  <a:moveTo>
                    <a:pt x="550" y="1"/>
                  </a:moveTo>
                  <a:cubicBezTo>
                    <a:pt x="240" y="1"/>
                    <a:pt x="0" y="286"/>
                    <a:pt x="0" y="571"/>
                  </a:cubicBezTo>
                  <a:cubicBezTo>
                    <a:pt x="22" y="926"/>
                    <a:pt x="297" y="1149"/>
                    <a:pt x="586" y="1149"/>
                  </a:cubicBezTo>
                  <a:cubicBezTo>
                    <a:pt x="730" y="1149"/>
                    <a:pt x="879" y="1093"/>
                    <a:pt x="1001" y="971"/>
                  </a:cubicBezTo>
                  <a:cubicBezTo>
                    <a:pt x="1368" y="604"/>
                    <a:pt x="1101" y="3"/>
                    <a:pt x="601" y="3"/>
                  </a:cubicBezTo>
                  <a:cubicBezTo>
                    <a:pt x="583" y="2"/>
                    <a:pt x="567" y="1"/>
                    <a:pt x="5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1" name="Google Shape;4571;p102"/>
            <p:cNvSpPr/>
            <p:nvPr/>
          </p:nvSpPr>
          <p:spPr>
            <a:xfrm>
              <a:off x="999397" y="987488"/>
              <a:ext cx="74344" cy="150694"/>
            </a:xfrm>
            <a:custGeom>
              <a:avLst/>
              <a:gdLst/>
              <a:ahLst/>
              <a:cxnLst/>
              <a:rect l="l" t="t" r="r" b="b"/>
              <a:pathLst>
                <a:path w="4004" h="8116" extrusionOk="0">
                  <a:moveTo>
                    <a:pt x="1551" y="1"/>
                  </a:moveTo>
                  <a:cubicBezTo>
                    <a:pt x="947" y="1"/>
                    <a:pt x="364" y="293"/>
                    <a:pt x="1" y="777"/>
                  </a:cubicBezTo>
                  <a:lnTo>
                    <a:pt x="301" y="1778"/>
                  </a:lnTo>
                  <a:cubicBezTo>
                    <a:pt x="601" y="1311"/>
                    <a:pt x="1102" y="1044"/>
                    <a:pt x="1635" y="1044"/>
                  </a:cubicBezTo>
                  <a:cubicBezTo>
                    <a:pt x="1674" y="1040"/>
                    <a:pt x="1712" y="1038"/>
                    <a:pt x="1749" y="1038"/>
                  </a:cubicBezTo>
                  <a:cubicBezTo>
                    <a:pt x="2302" y="1038"/>
                    <a:pt x="2767" y="1485"/>
                    <a:pt x="2736" y="2078"/>
                  </a:cubicBezTo>
                  <a:cubicBezTo>
                    <a:pt x="2736" y="3246"/>
                    <a:pt x="1368" y="4013"/>
                    <a:pt x="1368" y="5381"/>
                  </a:cubicBezTo>
                  <a:cubicBezTo>
                    <a:pt x="1368" y="5414"/>
                    <a:pt x="1368" y="5481"/>
                    <a:pt x="1402" y="5948"/>
                  </a:cubicBezTo>
                  <a:lnTo>
                    <a:pt x="2336" y="5948"/>
                  </a:lnTo>
                  <a:lnTo>
                    <a:pt x="2336" y="5814"/>
                  </a:lnTo>
                  <a:cubicBezTo>
                    <a:pt x="2336" y="4247"/>
                    <a:pt x="4004" y="3346"/>
                    <a:pt x="4004" y="2045"/>
                  </a:cubicBezTo>
                  <a:cubicBezTo>
                    <a:pt x="3939" y="886"/>
                    <a:pt x="3005" y="7"/>
                    <a:pt x="1860" y="7"/>
                  </a:cubicBezTo>
                  <a:cubicBezTo>
                    <a:pt x="1819" y="7"/>
                    <a:pt x="1777" y="8"/>
                    <a:pt x="1735" y="10"/>
                  </a:cubicBezTo>
                  <a:cubicBezTo>
                    <a:pt x="1674" y="4"/>
                    <a:pt x="1612" y="1"/>
                    <a:pt x="1551" y="1"/>
                  </a:cubicBezTo>
                  <a:close/>
                  <a:moveTo>
                    <a:pt x="1202" y="6748"/>
                  </a:moveTo>
                  <a:lnTo>
                    <a:pt x="1202" y="8116"/>
                  </a:lnTo>
                  <a:lnTo>
                    <a:pt x="2536" y="8116"/>
                  </a:lnTo>
                  <a:lnTo>
                    <a:pt x="2536" y="674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2" name="Google Shape;4572;p102"/>
            <p:cNvSpPr/>
            <p:nvPr/>
          </p:nvSpPr>
          <p:spPr>
            <a:xfrm>
              <a:off x="1636726" y="2900256"/>
              <a:ext cx="80527" cy="135654"/>
            </a:xfrm>
            <a:custGeom>
              <a:avLst/>
              <a:gdLst/>
              <a:ahLst/>
              <a:cxnLst/>
              <a:rect l="l" t="t" r="r" b="b"/>
              <a:pathLst>
                <a:path w="4337" h="7306" extrusionOk="0">
                  <a:moveTo>
                    <a:pt x="2802" y="0"/>
                  </a:moveTo>
                  <a:lnTo>
                    <a:pt x="0" y="968"/>
                  </a:lnTo>
                  <a:lnTo>
                    <a:pt x="901" y="4003"/>
                  </a:lnTo>
                  <a:lnTo>
                    <a:pt x="1902" y="7305"/>
                  </a:lnTo>
                  <a:lnTo>
                    <a:pt x="4337" y="6872"/>
                  </a:lnTo>
                  <a:lnTo>
                    <a:pt x="3603" y="3636"/>
                  </a:lnTo>
                  <a:lnTo>
                    <a:pt x="2802" y="0"/>
                  </a:ln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3" name="Google Shape;4573;p102"/>
            <p:cNvSpPr/>
            <p:nvPr/>
          </p:nvSpPr>
          <p:spPr>
            <a:xfrm>
              <a:off x="1657875" y="3022876"/>
              <a:ext cx="185118" cy="86692"/>
            </a:xfrm>
            <a:custGeom>
              <a:avLst/>
              <a:gdLst/>
              <a:ahLst/>
              <a:cxnLst/>
              <a:rect l="l" t="t" r="r" b="b"/>
              <a:pathLst>
                <a:path w="9970" h="4669" extrusionOk="0">
                  <a:moveTo>
                    <a:pt x="3498" y="1"/>
                  </a:moveTo>
                  <a:cubicBezTo>
                    <a:pt x="3498" y="1"/>
                    <a:pt x="162" y="368"/>
                    <a:pt x="229" y="635"/>
                  </a:cubicBezTo>
                  <a:cubicBezTo>
                    <a:pt x="599" y="3192"/>
                    <a:pt x="1" y="4668"/>
                    <a:pt x="1143" y="4668"/>
                  </a:cubicBezTo>
                  <a:cubicBezTo>
                    <a:pt x="1237" y="4668"/>
                    <a:pt x="1344" y="4658"/>
                    <a:pt x="1463" y="4638"/>
                  </a:cubicBezTo>
                  <a:lnTo>
                    <a:pt x="6867" y="3670"/>
                  </a:lnTo>
                  <a:cubicBezTo>
                    <a:pt x="9069" y="3303"/>
                    <a:pt x="9969" y="1936"/>
                    <a:pt x="7901" y="1802"/>
                  </a:cubicBezTo>
                  <a:cubicBezTo>
                    <a:pt x="5866" y="1702"/>
                    <a:pt x="3498" y="1"/>
                    <a:pt x="34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4" name="Google Shape;4574;p102"/>
            <p:cNvSpPr/>
            <p:nvPr/>
          </p:nvSpPr>
          <p:spPr>
            <a:xfrm>
              <a:off x="1729619" y="3005924"/>
              <a:ext cx="34703" cy="27666"/>
            </a:xfrm>
            <a:custGeom>
              <a:avLst/>
              <a:gdLst/>
              <a:ahLst/>
              <a:cxnLst/>
              <a:rect l="l" t="t" r="r" b="b"/>
              <a:pathLst>
                <a:path w="1869" h="1490" extrusionOk="0">
                  <a:moveTo>
                    <a:pt x="835" y="147"/>
                  </a:moveTo>
                  <a:lnTo>
                    <a:pt x="968" y="180"/>
                  </a:lnTo>
                  <a:cubicBezTo>
                    <a:pt x="1002" y="180"/>
                    <a:pt x="1102" y="213"/>
                    <a:pt x="1102" y="247"/>
                  </a:cubicBezTo>
                  <a:cubicBezTo>
                    <a:pt x="1102" y="414"/>
                    <a:pt x="701" y="747"/>
                    <a:pt x="234" y="1014"/>
                  </a:cubicBezTo>
                  <a:cubicBezTo>
                    <a:pt x="301" y="714"/>
                    <a:pt x="435" y="414"/>
                    <a:pt x="668" y="213"/>
                  </a:cubicBezTo>
                  <a:cubicBezTo>
                    <a:pt x="701" y="180"/>
                    <a:pt x="768" y="147"/>
                    <a:pt x="835" y="147"/>
                  </a:cubicBezTo>
                  <a:close/>
                  <a:moveTo>
                    <a:pt x="1282" y="927"/>
                  </a:moveTo>
                  <a:cubicBezTo>
                    <a:pt x="1367" y="927"/>
                    <a:pt x="1452" y="933"/>
                    <a:pt x="1535" y="947"/>
                  </a:cubicBezTo>
                  <a:cubicBezTo>
                    <a:pt x="1569" y="947"/>
                    <a:pt x="1602" y="981"/>
                    <a:pt x="1635" y="1014"/>
                  </a:cubicBezTo>
                  <a:cubicBezTo>
                    <a:pt x="1702" y="1147"/>
                    <a:pt x="1635" y="1214"/>
                    <a:pt x="1635" y="1214"/>
                  </a:cubicBezTo>
                  <a:cubicBezTo>
                    <a:pt x="1582" y="1268"/>
                    <a:pt x="1449" y="1289"/>
                    <a:pt x="1276" y="1289"/>
                  </a:cubicBezTo>
                  <a:cubicBezTo>
                    <a:pt x="1016" y="1289"/>
                    <a:pt x="668" y="1241"/>
                    <a:pt x="368" y="1181"/>
                  </a:cubicBezTo>
                  <a:cubicBezTo>
                    <a:pt x="632" y="1022"/>
                    <a:pt x="958" y="927"/>
                    <a:pt x="1282" y="927"/>
                  </a:cubicBezTo>
                  <a:close/>
                  <a:moveTo>
                    <a:pt x="874" y="0"/>
                  </a:moveTo>
                  <a:cubicBezTo>
                    <a:pt x="763" y="0"/>
                    <a:pt x="666" y="31"/>
                    <a:pt x="568" y="80"/>
                  </a:cubicBezTo>
                  <a:cubicBezTo>
                    <a:pt x="168" y="347"/>
                    <a:pt x="1" y="1147"/>
                    <a:pt x="1" y="1181"/>
                  </a:cubicBezTo>
                  <a:cubicBezTo>
                    <a:pt x="1" y="1214"/>
                    <a:pt x="1" y="1214"/>
                    <a:pt x="1" y="1214"/>
                  </a:cubicBezTo>
                  <a:lnTo>
                    <a:pt x="1" y="1248"/>
                  </a:lnTo>
                  <a:lnTo>
                    <a:pt x="34" y="1281"/>
                  </a:lnTo>
                  <a:lnTo>
                    <a:pt x="68" y="1281"/>
                  </a:lnTo>
                  <a:cubicBezTo>
                    <a:pt x="468" y="1381"/>
                    <a:pt x="835" y="1448"/>
                    <a:pt x="1268" y="1481"/>
                  </a:cubicBezTo>
                  <a:cubicBezTo>
                    <a:pt x="1297" y="1487"/>
                    <a:pt x="1327" y="1490"/>
                    <a:pt x="1357" y="1490"/>
                  </a:cubicBezTo>
                  <a:cubicBezTo>
                    <a:pt x="1503" y="1490"/>
                    <a:pt x="1664" y="1425"/>
                    <a:pt x="1802" y="1314"/>
                  </a:cubicBezTo>
                  <a:cubicBezTo>
                    <a:pt x="1869" y="1214"/>
                    <a:pt x="1869" y="1081"/>
                    <a:pt x="1802" y="981"/>
                  </a:cubicBezTo>
                  <a:cubicBezTo>
                    <a:pt x="1769" y="881"/>
                    <a:pt x="1669" y="814"/>
                    <a:pt x="1569" y="781"/>
                  </a:cubicBezTo>
                  <a:cubicBezTo>
                    <a:pt x="1479" y="755"/>
                    <a:pt x="1385" y="744"/>
                    <a:pt x="1290" y="744"/>
                  </a:cubicBezTo>
                  <a:cubicBezTo>
                    <a:pt x="1136" y="744"/>
                    <a:pt x="979" y="773"/>
                    <a:pt x="835" y="814"/>
                  </a:cubicBezTo>
                  <a:cubicBezTo>
                    <a:pt x="1068" y="647"/>
                    <a:pt x="1268" y="380"/>
                    <a:pt x="1235" y="247"/>
                  </a:cubicBezTo>
                  <a:cubicBezTo>
                    <a:pt x="1235" y="147"/>
                    <a:pt x="1135" y="47"/>
                    <a:pt x="1002" y="13"/>
                  </a:cubicBezTo>
                  <a:cubicBezTo>
                    <a:pt x="957" y="4"/>
                    <a:pt x="915" y="0"/>
                    <a:pt x="8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5" name="Google Shape;4575;p102"/>
            <p:cNvSpPr/>
            <p:nvPr/>
          </p:nvSpPr>
          <p:spPr>
            <a:xfrm>
              <a:off x="1636726" y="2900869"/>
              <a:ext cx="66899" cy="74957"/>
            </a:xfrm>
            <a:custGeom>
              <a:avLst/>
              <a:gdLst/>
              <a:ahLst/>
              <a:cxnLst/>
              <a:rect l="l" t="t" r="r" b="b"/>
              <a:pathLst>
                <a:path w="3603" h="4037" extrusionOk="0">
                  <a:moveTo>
                    <a:pt x="2802" y="1"/>
                  </a:moveTo>
                  <a:lnTo>
                    <a:pt x="0" y="968"/>
                  </a:lnTo>
                  <a:lnTo>
                    <a:pt x="934" y="4037"/>
                  </a:lnTo>
                  <a:lnTo>
                    <a:pt x="3603" y="3703"/>
                  </a:lnTo>
                  <a:lnTo>
                    <a:pt x="28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6" name="Google Shape;4576;p102"/>
            <p:cNvSpPr/>
            <p:nvPr/>
          </p:nvSpPr>
          <p:spPr>
            <a:xfrm>
              <a:off x="1356766" y="2916354"/>
              <a:ext cx="60103" cy="130697"/>
            </a:xfrm>
            <a:custGeom>
              <a:avLst/>
              <a:gdLst/>
              <a:ahLst/>
              <a:cxnLst/>
              <a:rect l="l" t="t" r="r" b="b"/>
              <a:pathLst>
                <a:path w="3237" h="7039" extrusionOk="0">
                  <a:moveTo>
                    <a:pt x="2936" y="1"/>
                  </a:moveTo>
                  <a:lnTo>
                    <a:pt x="1" y="501"/>
                  </a:lnTo>
                  <a:lnTo>
                    <a:pt x="401" y="3636"/>
                  </a:lnTo>
                  <a:lnTo>
                    <a:pt x="801" y="7039"/>
                  </a:lnTo>
                  <a:lnTo>
                    <a:pt x="3237" y="7039"/>
                  </a:lnTo>
                  <a:lnTo>
                    <a:pt x="3103" y="3737"/>
                  </a:lnTo>
                  <a:lnTo>
                    <a:pt x="2936" y="1"/>
                  </a:ln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7" name="Google Shape;4577;p102"/>
            <p:cNvSpPr/>
            <p:nvPr/>
          </p:nvSpPr>
          <p:spPr>
            <a:xfrm>
              <a:off x="1341912" y="3041982"/>
              <a:ext cx="193251" cy="79395"/>
            </a:xfrm>
            <a:custGeom>
              <a:avLst/>
              <a:gdLst/>
              <a:ahLst/>
              <a:cxnLst/>
              <a:rect l="l" t="t" r="r" b="b"/>
              <a:pathLst>
                <a:path w="10408" h="4276" extrusionOk="0">
                  <a:moveTo>
                    <a:pt x="2242" y="1"/>
                  </a:moveTo>
                  <a:cubicBezTo>
                    <a:pt x="1601" y="1"/>
                    <a:pt x="1068" y="33"/>
                    <a:pt x="1068" y="139"/>
                  </a:cubicBezTo>
                  <a:cubicBezTo>
                    <a:pt x="1001" y="2942"/>
                    <a:pt x="0" y="4276"/>
                    <a:pt x="1568" y="4276"/>
                  </a:cubicBezTo>
                  <a:lnTo>
                    <a:pt x="7072" y="4276"/>
                  </a:lnTo>
                  <a:cubicBezTo>
                    <a:pt x="9307" y="4276"/>
                    <a:pt x="10408" y="3075"/>
                    <a:pt x="8440" y="2608"/>
                  </a:cubicBezTo>
                  <a:cubicBezTo>
                    <a:pt x="6438" y="2141"/>
                    <a:pt x="4403" y="73"/>
                    <a:pt x="4403" y="73"/>
                  </a:cubicBezTo>
                  <a:cubicBezTo>
                    <a:pt x="4403" y="73"/>
                    <a:pt x="3203" y="1"/>
                    <a:pt x="22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8" name="Google Shape;4578;p102"/>
            <p:cNvSpPr/>
            <p:nvPr/>
          </p:nvSpPr>
          <p:spPr>
            <a:xfrm>
              <a:off x="1429866" y="3030006"/>
              <a:ext cx="34071" cy="29058"/>
            </a:xfrm>
            <a:custGeom>
              <a:avLst/>
              <a:gdLst/>
              <a:ahLst/>
              <a:cxnLst/>
              <a:rect l="l" t="t" r="r" b="b"/>
              <a:pathLst>
                <a:path w="1835" h="1565" extrusionOk="0">
                  <a:moveTo>
                    <a:pt x="934" y="184"/>
                  </a:moveTo>
                  <a:cubicBezTo>
                    <a:pt x="967" y="184"/>
                    <a:pt x="1034" y="184"/>
                    <a:pt x="1101" y="217"/>
                  </a:cubicBezTo>
                  <a:cubicBezTo>
                    <a:pt x="1134" y="217"/>
                    <a:pt x="1201" y="284"/>
                    <a:pt x="1201" y="317"/>
                  </a:cubicBezTo>
                  <a:cubicBezTo>
                    <a:pt x="1201" y="484"/>
                    <a:pt x="734" y="718"/>
                    <a:pt x="234" y="918"/>
                  </a:cubicBezTo>
                  <a:cubicBezTo>
                    <a:pt x="334" y="618"/>
                    <a:pt x="534" y="384"/>
                    <a:pt x="801" y="184"/>
                  </a:cubicBezTo>
                  <a:close/>
                  <a:moveTo>
                    <a:pt x="1015" y="991"/>
                  </a:moveTo>
                  <a:cubicBezTo>
                    <a:pt x="1182" y="991"/>
                    <a:pt x="1347" y="1009"/>
                    <a:pt x="1501" y="1051"/>
                  </a:cubicBezTo>
                  <a:cubicBezTo>
                    <a:pt x="1568" y="1085"/>
                    <a:pt x="1601" y="1118"/>
                    <a:pt x="1601" y="1185"/>
                  </a:cubicBezTo>
                  <a:cubicBezTo>
                    <a:pt x="1635" y="1318"/>
                    <a:pt x="1601" y="1352"/>
                    <a:pt x="1601" y="1352"/>
                  </a:cubicBezTo>
                  <a:cubicBezTo>
                    <a:pt x="1564" y="1382"/>
                    <a:pt x="1504" y="1395"/>
                    <a:pt x="1428" y="1395"/>
                  </a:cubicBezTo>
                  <a:cubicBezTo>
                    <a:pt x="1169" y="1395"/>
                    <a:pt x="721" y="1240"/>
                    <a:pt x="334" y="1085"/>
                  </a:cubicBezTo>
                  <a:cubicBezTo>
                    <a:pt x="547" y="1027"/>
                    <a:pt x="783" y="991"/>
                    <a:pt x="1015" y="991"/>
                  </a:cubicBezTo>
                  <a:close/>
                  <a:moveTo>
                    <a:pt x="955" y="1"/>
                  </a:moveTo>
                  <a:cubicBezTo>
                    <a:pt x="884" y="1"/>
                    <a:pt x="817" y="17"/>
                    <a:pt x="767" y="51"/>
                  </a:cubicBezTo>
                  <a:cubicBezTo>
                    <a:pt x="300" y="251"/>
                    <a:pt x="0" y="1018"/>
                    <a:pt x="0" y="1051"/>
                  </a:cubicBezTo>
                  <a:cubicBezTo>
                    <a:pt x="0" y="1085"/>
                    <a:pt x="0" y="1085"/>
                    <a:pt x="0" y="1118"/>
                  </a:cubicBezTo>
                  <a:cubicBezTo>
                    <a:pt x="0" y="1118"/>
                    <a:pt x="33" y="1151"/>
                    <a:pt x="33" y="1151"/>
                  </a:cubicBezTo>
                  <a:cubicBezTo>
                    <a:pt x="467" y="1352"/>
                    <a:pt x="934" y="1518"/>
                    <a:pt x="1434" y="1552"/>
                  </a:cubicBezTo>
                  <a:cubicBezTo>
                    <a:pt x="1461" y="1561"/>
                    <a:pt x="1488" y="1565"/>
                    <a:pt x="1514" y="1565"/>
                  </a:cubicBezTo>
                  <a:cubicBezTo>
                    <a:pt x="1586" y="1565"/>
                    <a:pt x="1652" y="1534"/>
                    <a:pt x="1701" y="1485"/>
                  </a:cubicBezTo>
                  <a:cubicBezTo>
                    <a:pt x="1801" y="1418"/>
                    <a:pt x="1835" y="1252"/>
                    <a:pt x="1801" y="1151"/>
                  </a:cubicBezTo>
                  <a:cubicBezTo>
                    <a:pt x="1768" y="1051"/>
                    <a:pt x="1701" y="951"/>
                    <a:pt x="1601" y="918"/>
                  </a:cubicBezTo>
                  <a:cubicBezTo>
                    <a:pt x="1450" y="853"/>
                    <a:pt x="1300" y="817"/>
                    <a:pt x="1140" y="817"/>
                  </a:cubicBezTo>
                  <a:cubicBezTo>
                    <a:pt x="1052" y="817"/>
                    <a:pt x="962" y="828"/>
                    <a:pt x="867" y="851"/>
                  </a:cubicBezTo>
                  <a:cubicBezTo>
                    <a:pt x="1134" y="684"/>
                    <a:pt x="1401" y="518"/>
                    <a:pt x="1401" y="351"/>
                  </a:cubicBezTo>
                  <a:cubicBezTo>
                    <a:pt x="1401" y="217"/>
                    <a:pt x="1334" y="151"/>
                    <a:pt x="1168" y="51"/>
                  </a:cubicBezTo>
                  <a:cubicBezTo>
                    <a:pt x="1101" y="17"/>
                    <a:pt x="1026" y="1"/>
                    <a:pt x="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9" name="Google Shape;4579;p102"/>
            <p:cNvSpPr/>
            <p:nvPr/>
          </p:nvSpPr>
          <p:spPr>
            <a:xfrm>
              <a:off x="1356766" y="2916967"/>
              <a:ext cx="57634" cy="70018"/>
            </a:xfrm>
            <a:custGeom>
              <a:avLst/>
              <a:gdLst/>
              <a:ahLst/>
              <a:cxnLst/>
              <a:rect l="l" t="t" r="r" b="b"/>
              <a:pathLst>
                <a:path w="3104" h="3771" extrusionOk="0">
                  <a:moveTo>
                    <a:pt x="2936" y="1"/>
                  </a:moveTo>
                  <a:lnTo>
                    <a:pt x="1" y="501"/>
                  </a:lnTo>
                  <a:lnTo>
                    <a:pt x="401" y="3670"/>
                  </a:lnTo>
                  <a:lnTo>
                    <a:pt x="3103" y="3770"/>
                  </a:lnTo>
                  <a:lnTo>
                    <a:pt x="29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0" name="Google Shape;4580;p102"/>
            <p:cNvSpPr/>
            <p:nvPr/>
          </p:nvSpPr>
          <p:spPr>
            <a:xfrm>
              <a:off x="1167247" y="1846717"/>
              <a:ext cx="540723" cy="1106196"/>
            </a:xfrm>
            <a:custGeom>
              <a:avLst/>
              <a:gdLst/>
              <a:ahLst/>
              <a:cxnLst/>
              <a:rect l="l" t="t" r="r" b="b"/>
              <a:pathLst>
                <a:path w="29122" h="59577" extrusionOk="0">
                  <a:moveTo>
                    <a:pt x="18714" y="1"/>
                  </a:moveTo>
                  <a:lnTo>
                    <a:pt x="6972" y="2002"/>
                  </a:lnTo>
                  <a:cubicBezTo>
                    <a:pt x="6972" y="2002"/>
                    <a:pt x="1" y="12710"/>
                    <a:pt x="9841" y="59577"/>
                  </a:cubicBezTo>
                  <a:lnTo>
                    <a:pt x="13877" y="59577"/>
                  </a:lnTo>
                  <a:lnTo>
                    <a:pt x="13877" y="34859"/>
                  </a:lnTo>
                  <a:lnTo>
                    <a:pt x="13677" y="23951"/>
                  </a:lnTo>
                  <a:lnTo>
                    <a:pt x="13677" y="23951"/>
                  </a:lnTo>
                  <a:cubicBezTo>
                    <a:pt x="14344" y="26920"/>
                    <a:pt x="15178" y="30222"/>
                    <a:pt x="16279" y="33958"/>
                  </a:cubicBezTo>
                  <a:cubicBezTo>
                    <a:pt x="18280" y="40897"/>
                    <a:pt x="21149" y="49236"/>
                    <a:pt x="25152" y="59243"/>
                  </a:cubicBezTo>
                  <a:lnTo>
                    <a:pt x="29121" y="58576"/>
                  </a:lnTo>
                  <a:lnTo>
                    <a:pt x="24818" y="34192"/>
                  </a:lnTo>
                  <a:lnTo>
                    <a:pt x="20248" y="10475"/>
                  </a:lnTo>
                  <a:lnTo>
                    <a:pt x="19715" y="6572"/>
                  </a:lnTo>
                  <a:cubicBezTo>
                    <a:pt x="19515" y="4370"/>
                    <a:pt x="19181" y="2169"/>
                    <a:pt x="187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1" name="Google Shape;4581;p102"/>
            <p:cNvSpPr/>
            <p:nvPr/>
          </p:nvSpPr>
          <p:spPr>
            <a:xfrm>
              <a:off x="1622485" y="2907070"/>
              <a:ext cx="91668" cy="63185"/>
            </a:xfrm>
            <a:custGeom>
              <a:avLst/>
              <a:gdLst/>
              <a:ahLst/>
              <a:cxnLst/>
              <a:rect l="l" t="t" r="r" b="b"/>
              <a:pathLst>
                <a:path w="4937" h="3403" extrusionOk="0">
                  <a:moveTo>
                    <a:pt x="4937" y="0"/>
                  </a:moveTo>
                  <a:lnTo>
                    <a:pt x="0" y="1635"/>
                  </a:lnTo>
                  <a:lnTo>
                    <a:pt x="801" y="3403"/>
                  </a:lnTo>
                  <a:lnTo>
                    <a:pt x="4870" y="2102"/>
                  </a:lnTo>
                  <a:lnTo>
                    <a:pt x="49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2" name="Google Shape;4582;p102"/>
            <p:cNvSpPr/>
            <p:nvPr/>
          </p:nvSpPr>
          <p:spPr>
            <a:xfrm>
              <a:off x="1340055" y="2928126"/>
              <a:ext cx="95400" cy="48331"/>
            </a:xfrm>
            <a:custGeom>
              <a:avLst/>
              <a:gdLst/>
              <a:ahLst/>
              <a:cxnLst/>
              <a:rect l="l" t="t" r="r" b="b"/>
              <a:pathLst>
                <a:path w="5138" h="2603" extrusionOk="0">
                  <a:moveTo>
                    <a:pt x="5137" y="0"/>
                  </a:moveTo>
                  <a:lnTo>
                    <a:pt x="0" y="734"/>
                  </a:lnTo>
                  <a:lnTo>
                    <a:pt x="467" y="2602"/>
                  </a:lnTo>
                  <a:lnTo>
                    <a:pt x="4704" y="2035"/>
                  </a:lnTo>
                  <a:lnTo>
                    <a:pt x="51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3" name="Google Shape;4583;p102"/>
            <p:cNvSpPr/>
            <p:nvPr/>
          </p:nvSpPr>
          <p:spPr>
            <a:xfrm>
              <a:off x="1296700" y="1828131"/>
              <a:ext cx="222364" cy="55777"/>
            </a:xfrm>
            <a:custGeom>
              <a:avLst/>
              <a:gdLst/>
              <a:ahLst/>
              <a:cxnLst/>
              <a:rect l="l" t="t" r="r" b="b"/>
              <a:pathLst>
                <a:path w="11976" h="3004" extrusionOk="0">
                  <a:moveTo>
                    <a:pt x="11975" y="1"/>
                  </a:moveTo>
                  <a:lnTo>
                    <a:pt x="0" y="1235"/>
                  </a:lnTo>
                  <a:lnTo>
                    <a:pt x="0" y="3003"/>
                  </a:lnTo>
                  <a:lnTo>
                    <a:pt x="11975" y="2069"/>
                  </a:lnTo>
                  <a:lnTo>
                    <a:pt x="119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4" name="Google Shape;4584;p102"/>
            <p:cNvSpPr/>
            <p:nvPr/>
          </p:nvSpPr>
          <p:spPr>
            <a:xfrm>
              <a:off x="1419319" y="1836190"/>
              <a:ext cx="51432" cy="40904"/>
            </a:xfrm>
            <a:custGeom>
              <a:avLst/>
              <a:gdLst/>
              <a:ahLst/>
              <a:cxnLst/>
              <a:rect l="l" t="t" r="r" b="b"/>
              <a:pathLst>
                <a:path w="2770" h="2203" extrusionOk="0">
                  <a:moveTo>
                    <a:pt x="2603" y="1"/>
                  </a:moveTo>
                  <a:lnTo>
                    <a:pt x="1" y="234"/>
                  </a:lnTo>
                  <a:lnTo>
                    <a:pt x="168" y="2202"/>
                  </a:lnTo>
                  <a:lnTo>
                    <a:pt x="2770" y="1969"/>
                  </a:lnTo>
                  <a:lnTo>
                    <a:pt x="26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5" name="Google Shape;4585;p102"/>
            <p:cNvSpPr/>
            <p:nvPr/>
          </p:nvSpPr>
          <p:spPr>
            <a:xfrm>
              <a:off x="1359866" y="1837434"/>
              <a:ext cx="14260" cy="57002"/>
            </a:xfrm>
            <a:custGeom>
              <a:avLst/>
              <a:gdLst/>
              <a:ahLst/>
              <a:cxnLst/>
              <a:rect l="l" t="t" r="r" b="b"/>
              <a:pathLst>
                <a:path w="768" h="3070" extrusionOk="0">
                  <a:moveTo>
                    <a:pt x="601" y="0"/>
                  </a:moveTo>
                  <a:lnTo>
                    <a:pt x="1" y="34"/>
                  </a:lnTo>
                  <a:lnTo>
                    <a:pt x="167" y="3069"/>
                  </a:lnTo>
                  <a:lnTo>
                    <a:pt x="768" y="3036"/>
                  </a:lnTo>
                  <a:lnTo>
                    <a:pt x="601"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6" name="Google Shape;4586;p102"/>
            <p:cNvSpPr/>
            <p:nvPr/>
          </p:nvSpPr>
          <p:spPr>
            <a:xfrm>
              <a:off x="1359866" y="1837434"/>
              <a:ext cx="14260" cy="57002"/>
            </a:xfrm>
            <a:custGeom>
              <a:avLst/>
              <a:gdLst/>
              <a:ahLst/>
              <a:cxnLst/>
              <a:rect l="l" t="t" r="r" b="b"/>
              <a:pathLst>
                <a:path w="768" h="3070" extrusionOk="0">
                  <a:moveTo>
                    <a:pt x="601" y="0"/>
                  </a:moveTo>
                  <a:lnTo>
                    <a:pt x="1" y="34"/>
                  </a:lnTo>
                  <a:lnTo>
                    <a:pt x="167" y="3069"/>
                  </a:lnTo>
                  <a:lnTo>
                    <a:pt x="768" y="3036"/>
                  </a:lnTo>
                  <a:lnTo>
                    <a:pt x="6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7" name="Google Shape;4587;p102"/>
            <p:cNvSpPr/>
            <p:nvPr/>
          </p:nvSpPr>
          <p:spPr>
            <a:xfrm>
              <a:off x="1496133" y="1822561"/>
              <a:ext cx="13647" cy="57002"/>
            </a:xfrm>
            <a:custGeom>
              <a:avLst/>
              <a:gdLst/>
              <a:ahLst/>
              <a:cxnLst/>
              <a:rect l="l" t="t" r="r" b="b"/>
              <a:pathLst>
                <a:path w="735" h="3070" extrusionOk="0">
                  <a:moveTo>
                    <a:pt x="601" y="1"/>
                  </a:moveTo>
                  <a:lnTo>
                    <a:pt x="0" y="34"/>
                  </a:lnTo>
                  <a:lnTo>
                    <a:pt x="167" y="3070"/>
                  </a:lnTo>
                  <a:lnTo>
                    <a:pt x="734" y="3036"/>
                  </a:lnTo>
                  <a:lnTo>
                    <a:pt x="60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8" name="Google Shape;4588;p102"/>
            <p:cNvSpPr/>
            <p:nvPr/>
          </p:nvSpPr>
          <p:spPr>
            <a:xfrm>
              <a:off x="1496133" y="1822561"/>
              <a:ext cx="13647" cy="57002"/>
            </a:xfrm>
            <a:custGeom>
              <a:avLst/>
              <a:gdLst/>
              <a:ahLst/>
              <a:cxnLst/>
              <a:rect l="l" t="t" r="r" b="b"/>
              <a:pathLst>
                <a:path w="735" h="3070" extrusionOk="0">
                  <a:moveTo>
                    <a:pt x="601" y="1"/>
                  </a:moveTo>
                  <a:lnTo>
                    <a:pt x="0" y="34"/>
                  </a:lnTo>
                  <a:lnTo>
                    <a:pt x="167" y="3070"/>
                  </a:lnTo>
                  <a:lnTo>
                    <a:pt x="734" y="3036"/>
                  </a:lnTo>
                  <a:lnTo>
                    <a:pt x="6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9" name="Google Shape;4589;p102"/>
            <p:cNvSpPr/>
            <p:nvPr/>
          </p:nvSpPr>
          <p:spPr>
            <a:xfrm>
              <a:off x="1224231" y="1307517"/>
              <a:ext cx="246521" cy="350202"/>
            </a:xfrm>
            <a:custGeom>
              <a:avLst/>
              <a:gdLst/>
              <a:ahLst/>
              <a:cxnLst/>
              <a:rect l="l" t="t" r="r" b="b"/>
              <a:pathLst>
                <a:path w="13277" h="18861" extrusionOk="0">
                  <a:moveTo>
                    <a:pt x="10260" y="0"/>
                  </a:moveTo>
                  <a:cubicBezTo>
                    <a:pt x="7338" y="0"/>
                    <a:pt x="834" y="4623"/>
                    <a:pt x="834" y="4623"/>
                  </a:cubicBezTo>
                  <a:cubicBezTo>
                    <a:pt x="1168" y="6925"/>
                    <a:pt x="2102" y="9460"/>
                    <a:pt x="1068" y="11728"/>
                  </a:cubicBezTo>
                  <a:cubicBezTo>
                    <a:pt x="0" y="13963"/>
                    <a:pt x="101" y="18500"/>
                    <a:pt x="5037" y="18833"/>
                  </a:cubicBezTo>
                  <a:cubicBezTo>
                    <a:pt x="5312" y="18852"/>
                    <a:pt x="5581" y="18861"/>
                    <a:pt x="5844" y="18861"/>
                  </a:cubicBezTo>
                  <a:cubicBezTo>
                    <a:pt x="10296" y="18861"/>
                    <a:pt x="12952" y="16259"/>
                    <a:pt x="13110" y="13329"/>
                  </a:cubicBezTo>
                  <a:cubicBezTo>
                    <a:pt x="13277" y="10227"/>
                    <a:pt x="11776" y="9493"/>
                    <a:pt x="11942" y="7559"/>
                  </a:cubicBezTo>
                  <a:cubicBezTo>
                    <a:pt x="12109" y="5657"/>
                    <a:pt x="12643" y="3622"/>
                    <a:pt x="11542" y="720"/>
                  </a:cubicBezTo>
                  <a:cubicBezTo>
                    <a:pt x="11343" y="210"/>
                    <a:pt x="10883" y="0"/>
                    <a:pt x="102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0" name="Google Shape;4590;p102"/>
            <p:cNvSpPr/>
            <p:nvPr/>
          </p:nvSpPr>
          <p:spPr>
            <a:xfrm>
              <a:off x="1233942" y="1251685"/>
              <a:ext cx="241155" cy="224388"/>
            </a:xfrm>
            <a:custGeom>
              <a:avLst/>
              <a:gdLst/>
              <a:ahLst/>
              <a:cxnLst/>
              <a:rect l="l" t="t" r="r" b="b"/>
              <a:pathLst>
                <a:path w="12988" h="12085" extrusionOk="0">
                  <a:moveTo>
                    <a:pt x="5431" y="1"/>
                  </a:moveTo>
                  <a:cubicBezTo>
                    <a:pt x="2803" y="1"/>
                    <a:pt x="2146" y="2060"/>
                    <a:pt x="2146" y="2060"/>
                  </a:cubicBezTo>
                  <a:cubicBezTo>
                    <a:pt x="2146" y="2060"/>
                    <a:pt x="2126" y="2057"/>
                    <a:pt x="2090" y="2057"/>
                  </a:cubicBezTo>
                  <a:cubicBezTo>
                    <a:pt x="1781" y="2057"/>
                    <a:pt x="290" y="2244"/>
                    <a:pt x="111" y="5829"/>
                  </a:cubicBezTo>
                  <a:cubicBezTo>
                    <a:pt x="0" y="8437"/>
                    <a:pt x="1413" y="12085"/>
                    <a:pt x="5022" y="12085"/>
                  </a:cubicBezTo>
                  <a:cubicBezTo>
                    <a:pt x="5751" y="12085"/>
                    <a:pt x="6569" y="11936"/>
                    <a:pt x="7483" y="11600"/>
                  </a:cubicBezTo>
                  <a:cubicBezTo>
                    <a:pt x="12987" y="9532"/>
                    <a:pt x="12387" y="1959"/>
                    <a:pt x="7617" y="392"/>
                  </a:cubicBezTo>
                  <a:cubicBezTo>
                    <a:pt x="6769" y="113"/>
                    <a:pt x="6046" y="1"/>
                    <a:pt x="54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1" name="Google Shape;4591;p102"/>
            <p:cNvSpPr/>
            <p:nvPr/>
          </p:nvSpPr>
          <p:spPr>
            <a:xfrm>
              <a:off x="1222374" y="1528990"/>
              <a:ext cx="304748" cy="323947"/>
            </a:xfrm>
            <a:custGeom>
              <a:avLst/>
              <a:gdLst/>
              <a:ahLst/>
              <a:cxnLst/>
              <a:rect l="l" t="t" r="r" b="b"/>
              <a:pathLst>
                <a:path w="16413" h="17447" extrusionOk="0">
                  <a:moveTo>
                    <a:pt x="9807" y="0"/>
                  </a:moveTo>
                  <a:cubicBezTo>
                    <a:pt x="9107" y="34"/>
                    <a:pt x="8406" y="67"/>
                    <a:pt x="7739" y="134"/>
                  </a:cubicBezTo>
                  <a:lnTo>
                    <a:pt x="7706" y="134"/>
                  </a:lnTo>
                  <a:lnTo>
                    <a:pt x="6772" y="267"/>
                  </a:lnTo>
                  <a:cubicBezTo>
                    <a:pt x="6472" y="301"/>
                    <a:pt x="6171" y="334"/>
                    <a:pt x="5838" y="367"/>
                  </a:cubicBezTo>
                  <a:lnTo>
                    <a:pt x="4937" y="534"/>
                  </a:lnTo>
                  <a:lnTo>
                    <a:pt x="4770" y="567"/>
                  </a:lnTo>
                  <a:lnTo>
                    <a:pt x="4037" y="701"/>
                  </a:lnTo>
                  <a:lnTo>
                    <a:pt x="3970" y="701"/>
                  </a:lnTo>
                  <a:lnTo>
                    <a:pt x="3603" y="768"/>
                  </a:lnTo>
                  <a:cubicBezTo>
                    <a:pt x="3369" y="801"/>
                    <a:pt x="3136" y="868"/>
                    <a:pt x="2902" y="901"/>
                  </a:cubicBezTo>
                  <a:lnTo>
                    <a:pt x="2836" y="901"/>
                  </a:lnTo>
                  <a:lnTo>
                    <a:pt x="2002" y="1101"/>
                  </a:lnTo>
                  <a:lnTo>
                    <a:pt x="1902" y="1135"/>
                  </a:lnTo>
                  <a:cubicBezTo>
                    <a:pt x="1602" y="1201"/>
                    <a:pt x="1268" y="1301"/>
                    <a:pt x="968" y="1368"/>
                  </a:cubicBezTo>
                  <a:cubicBezTo>
                    <a:pt x="367" y="1568"/>
                    <a:pt x="0" y="2235"/>
                    <a:pt x="201" y="2836"/>
                  </a:cubicBezTo>
                  <a:cubicBezTo>
                    <a:pt x="334" y="3203"/>
                    <a:pt x="467" y="3570"/>
                    <a:pt x="567" y="3937"/>
                  </a:cubicBezTo>
                  <a:cubicBezTo>
                    <a:pt x="901" y="4837"/>
                    <a:pt x="1168" y="5671"/>
                    <a:pt x="1401" y="6472"/>
                  </a:cubicBezTo>
                  <a:cubicBezTo>
                    <a:pt x="1868" y="7939"/>
                    <a:pt x="2235" y="9207"/>
                    <a:pt x="2502" y="10374"/>
                  </a:cubicBezTo>
                  <a:cubicBezTo>
                    <a:pt x="3403" y="13877"/>
                    <a:pt x="3970" y="17446"/>
                    <a:pt x="3970" y="17446"/>
                  </a:cubicBezTo>
                  <a:lnTo>
                    <a:pt x="15945" y="16112"/>
                  </a:lnTo>
                  <a:cubicBezTo>
                    <a:pt x="16412" y="7706"/>
                    <a:pt x="15978" y="5071"/>
                    <a:pt x="15712" y="2802"/>
                  </a:cubicBezTo>
                  <a:cubicBezTo>
                    <a:pt x="15545" y="801"/>
                    <a:pt x="15245" y="367"/>
                    <a:pt x="15145" y="267"/>
                  </a:cubicBezTo>
                  <a:lnTo>
                    <a:pt x="15111" y="234"/>
                  </a:lnTo>
                  <a:lnTo>
                    <a:pt x="14344" y="167"/>
                  </a:lnTo>
                  <a:cubicBezTo>
                    <a:pt x="14010" y="134"/>
                    <a:pt x="13610" y="100"/>
                    <a:pt x="13176" y="100"/>
                  </a:cubicBezTo>
                  <a:lnTo>
                    <a:pt x="12476" y="67"/>
                  </a:lnTo>
                  <a:lnTo>
                    <a:pt x="12443" y="67"/>
                  </a:lnTo>
                  <a:cubicBezTo>
                    <a:pt x="11709" y="0"/>
                    <a:pt x="10908" y="0"/>
                    <a:pt x="10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2" name="Google Shape;4592;p102"/>
            <p:cNvSpPr/>
            <p:nvPr/>
          </p:nvSpPr>
          <p:spPr>
            <a:xfrm>
              <a:off x="1317142" y="1462092"/>
              <a:ext cx="92912" cy="113373"/>
            </a:xfrm>
            <a:custGeom>
              <a:avLst/>
              <a:gdLst/>
              <a:ahLst/>
              <a:cxnLst/>
              <a:rect l="l" t="t" r="r" b="b"/>
              <a:pathLst>
                <a:path w="5004" h="6106" extrusionOk="0">
                  <a:moveTo>
                    <a:pt x="300" y="1"/>
                  </a:moveTo>
                  <a:lnTo>
                    <a:pt x="300" y="1"/>
                  </a:lnTo>
                  <a:cubicBezTo>
                    <a:pt x="300" y="1"/>
                    <a:pt x="1768" y="2903"/>
                    <a:pt x="0" y="4571"/>
                  </a:cubicBezTo>
                  <a:cubicBezTo>
                    <a:pt x="0" y="4571"/>
                    <a:pt x="834" y="5738"/>
                    <a:pt x="3636" y="6105"/>
                  </a:cubicBezTo>
                  <a:cubicBezTo>
                    <a:pt x="3636" y="6105"/>
                    <a:pt x="5004" y="5205"/>
                    <a:pt x="4403" y="4104"/>
                  </a:cubicBezTo>
                  <a:cubicBezTo>
                    <a:pt x="4403" y="4104"/>
                    <a:pt x="3469" y="4070"/>
                    <a:pt x="3503" y="2036"/>
                  </a:cubicBezTo>
                  <a:cubicBezTo>
                    <a:pt x="3536" y="1569"/>
                    <a:pt x="3569" y="1102"/>
                    <a:pt x="3636" y="635"/>
                  </a:cubicBezTo>
                  <a:lnTo>
                    <a:pt x="300" y="1"/>
                  </a:ln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3" name="Google Shape;4593;p102"/>
            <p:cNvSpPr/>
            <p:nvPr/>
          </p:nvSpPr>
          <p:spPr>
            <a:xfrm>
              <a:off x="1322713" y="1462092"/>
              <a:ext cx="62572" cy="37803"/>
            </a:xfrm>
            <a:custGeom>
              <a:avLst/>
              <a:gdLst/>
              <a:ahLst/>
              <a:cxnLst/>
              <a:rect l="l" t="t" r="r" b="b"/>
              <a:pathLst>
                <a:path w="3370" h="2036" extrusionOk="0">
                  <a:moveTo>
                    <a:pt x="0" y="1"/>
                  </a:moveTo>
                  <a:cubicBezTo>
                    <a:pt x="0" y="1"/>
                    <a:pt x="968" y="2036"/>
                    <a:pt x="3236" y="2036"/>
                  </a:cubicBezTo>
                  <a:cubicBezTo>
                    <a:pt x="3236" y="1569"/>
                    <a:pt x="3269" y="1102"/>
                    <a:pt x="3369" y="635"/>
                  </a:cubicBez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4" name="Google Shape;4594;p102"/>
            <p:cNvSpPr/>
            <p:nvPr/>
          </p:nvSpPr>
          <p:spPr>
            <a:xfrm>
              <a:off x="1306596" y="1511036"/>
              <a:ext cx="126370" cy="77556"/>
            </a:xfrm>
            <a:custGeom>
              <a:avLst/>
              <a:gdLst/>
              <a:ahLst/>
              <a:cxnLst/>
              <a:rect l="l" t="t" r="r" b="b"/>
              <a:pathLst>
                <a:path w="6806" h="4177" extrusionOk="0">
                  <a:moveTo>
                    <a:pt x="768" y="0"/>
                  </a:moveTo>
                  <a:cubicBezTo>
                    <a:pt x="668" y="834"/>
                    <a:pt x="401" y="1635"/>
                    <a:pt x="1" y="2368"/>
                  </a:cubicBezTo>
                  <a:cubicBezTo>
                    <a:pt x="1" y="2368"/>
                    <a:pt x="2370" y="4176"/>
                    <a:pt x="3823" y="4176"/>
                  </a:cubicBezTo>
                  <a:cubicBezTo>
                    <a:pt x="3874" y="4176"/>
                    <a:pt x="3923" y="4174"/>
                    <a:pt x="3970" y="4170"/>
                  </a:cubicBezTo>
                  <a:cubicBezTo>
                    <a:pt x="5438" y="4003"/>
                    <a:pt x="6806" y="2402"/>
                    <a:pt x="6806" y="2402"/>
                  </a:cubicBezTo>
                  <a:cubicBezTo>
                    <a:pt x="6105" y="1901"/>
                    <a:pt x="5838" y="0"/>
                    <a:pt x="5838" y="0"/>
                  </a:cubicBezTo>
                  <a:cubicBezTo>
                    <a:pt x="5194" y="278"/>
                    <a:pt x="4415" y="371"/>
                    <a:pt x="3664" y="371"/>
                  </a:cubicBezTo>
                  <a:cubicBezTo>
                    <a:pt x="2162" y="371"/>
                    <a:pt x="768" y="0"/>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5" name="Google Shape;4595;p102"/>
            <p:cNvSpPr/>
            <p:nvPr/>
          </p:nvSpPr>
          <p:spPr>
            <a:xfrm>
              <a:off x="1293952" y="1526502"/>
              <a:ext cx="146460" cy="150527"/>
            </a:xfrm>
            <a:custGeom>
              <a:avLst/>
              <a:gdLst/>
              <a:ahLst/>
              <a:cxnLst/>
              <a:rect l="l" t="t" r="r" b="b"/>
              <a:pathLst>
                <a:path w="7888" h="8107" extrusionOk="0">
                  <a:moveTo>
                    <a:pt x="7053" y="1"/>
                  </a:moveTo>
                  <a:cubicBezTo>
                    <a:pt x="6986" y="1"/>
                    <a:pt x="6953" y="68"/>
                    <a:pt x="6986" y="134"/>
                  </a:cubicBezTo>
                  <a:cubicBezTo>
                    <a:pt x="7687" y="2670"/>
                    <a:pt x="7654" y="5338"/>
                    <a:pt x="6953" y="7873"/>
                  </a:cubicBezTo>
                  <a:cubicBezTo>
                    <a:pt x="4118" y="6172"/>
                    <a:pt x="1783" y="3704"/>
                    <a:pt x="248" y="768"/>
                  </a:cubicBezTo>
                  <a:cubicBezTo>
                    <a:pt x="239" y="739"/>
                    <a:pt x="212" y="727"/>
                    <a:pt x="180" y="727"/>
                  </a:cubicBezTo>
                  <a:cubicBezTo>
                    <a:pt x="104" y="727"/>
                    <a:pt x="1" y="797"/>
                    <a:pt x="48" y="868"/>
                  </a:cubicBezTo>
                  <a:cubicBezTo>
                    <a:pt x="1616" y="3870"/>
                    <a:pt x="4018" y="6372"/>
                    <a:pt x="6953" y="8107"/>
                  </a:cubicBezTo>
                  <a:lnTo>
                    <a:pt x="7053" y="8107"/>
                  </a:lnTo>
                  <a:cubicBezTo>
                    <a:pt x="7053" y="8107"/>
                    <a:pt x="7087" y="8073"/>
                    <a:pt x="7120" y="8040"/>
                  </a:cubicBezTo>
                  <a:cubicBezTo>
                    <a:pt x="7887" y="5438"/>
                    <a:pt x="7887" y="2703"/>
                    <a:pt x="7187" y="68"/>
                  </a:cubicBezTo>
                  <a:cubicBezTo>
                    <a:pt x="7187" y="34"/>
                    <a:pt x="7120" y="1"/>
                    <a:pt x="70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6" name="Google Shape;4596;p102"/>
            <p:cNvSpPr/>
            <p:nvPr/>
          </p:nvSpPr>
          <p:spPr>
            <a:xfrm>
              <a:off x="1410686" y="1675154"/>
              <a:ext cx="41480" cy="31193"/>
            </a:xfrm>
            <a:custGeom>
              <a:avLst/>
              <a:gdLst/>
              <a:ahLst/>
              <a:cxnLst/>
              <a:rect l="l" t="t" r="r" b="b"/>
              <a:pathLst>
                <a:path w="2234" h="1680" extrusionOk="0">
                  <a:moveTo>
                    <a:pt x="733" y="1"/>
                  </a:moveTo>
                  <a:cubicBezTo>
                    <a:pt x="733" y="1"/>
                    <a:pt x="0" y="1679"/>
                    <a:pt x="929" y="1679"/>
                  </a:cubicBezTo>
                  <a:cubicBezTo>
                    <a:pt x="971" y="1679"/>
                    <a:pt x="1017" y="1676"/>
                    <a:pt x="1066" y="1669"/>
                  </a:cubicBezTo>
                  <a:cubicBezTo>
                    <a:pt x="2234" y="1535"/>
                    <a:pt x="733" y="1"/>
                    <a:pt x="7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7" name="Google Shape;4597;p102"/>
            <p:cNvSpPr/>
            <p:nvPr/>
          </p:nvSpPr>
          <p:spPr>
            <a:xfrm>
              <a:off x="1412524" y="1673297"/>
              <a:ext cx="30971" cy="34833"/>
            </a:xfrm>
            <a:custGeom>
              <a:avLst/>
              <a:gdLst/>
              <a:ahLst/>
              <a:cxnLst/>
              <a:rect l="l" t="t" r="r" b="b"/>
              <a:pathLst>
                <a:path w="1668" h="1876" extrusionOk="0">
                  <a:moveTo>
                    <a:pt x="634" y="301"/>
                  </a:moveTo>
                  <a:cubicBezTo>
                    <a:pt x="967" y="668"/>
                    <a:pt x="1368" y="1201"/>
                    <a:pt x="1268" y="1502"/>
                  </a:cubicBezTo>
                  <a:cubicBezTo>
                    <a:pt x="1234" y="1602"/>
                    <a:pt x="1134" y="1668"/>
                    <a:pt x="967" y="1668"/>
                  </a:cubicBezTo>
                  <a:cubicBezTo>
                    <a:pt x="928" y="1676"/>
                    <a:pt x="889" y="1681"/>
                    <a:pt x="850" y="1681"/>
                  </a:cubicBezTo>
                  <a:cubicBezTo>
                    <a:pt x="724" y="1681"/>
                    <a:pt x="602" y="1637"/>
                    <a:pt x="500" y="1535"/>
                  </a:cubicBezTo>
                  <a:cubicBezTo>
                    <a:pt x="334" y="1268"/>
                    <a:pt x="500" y="634"/>
                    <a:pt x="634" y="301"/>
                  </a:cubicBezTo>
                  <a:close/>
                  <a:moveTo>
                    <a:pt x="600" y="1"/>
                  </a:moveTo>
                  <a:cubicBezTo>
                    <a:pt x="567" y="1"/>
                    <a:pt x="534" y="34"/>
                    <a:pt x="534" y="67"/>
                  </a:cubicBezTo>
                  <a:cubicBezTo>
                    <a:pt x="467" y="167"/>
                    <a:pt x="0" y="1201"/>
                    <a:pt x="334" y="1668"/>
                  </a:cubicBezTo>
                  <a:cubicBezTo>
                    <a:pt x="449" y="1784"/>
                    <a:pt x="591" y="1875"/>
                    <a:pt x="757" y="1875"/>
                  </a:cubicBezTo>
                  <a:cubicBezTo>
                    <a:pt x="782" y="1875"/>
                    <a:pt x="808" y="1873"/>
                    <a:pt x="834" y="1869"/>
                  </a:cubicBezTo>
                  <a:lnTo>
                    <a:pt x="967" y="1869"/>
                  </a:lnTo>
                  <a:cubicBezTo>
                    <a:pt x="1234" y="1835"/>
                    <a:pt x="1434" y="1735"/>
                    <a:pt x="1468" y="1535"/>
                  </a:cubicBezTo>
                  <a:cubicBezTo>
                    <a:pt x="1668" y="1035"/>
                    <a:pt x="801" y="134"/>
                    <a:pt x="701" y="34"/>
                  </a:cubicBezTo>
                  <a:cubicBezTo>
                    <a:pt x="667" y="1"/>
                    <a:pt x="634" y="1"/>
                    <a:pt x="6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8" name="Google Shape;4598;p102"/>
            <p:cNvSpPr/>
            <p:nvPr/>
          </p:nvSpPr>
          <p:spPr>
            <a:xfrm>
              <a:off x="1427990" y="1556247"/>
              <a:ext cx="4976" cy="6833"/>
            </a:xfrm>
            <a:custGeom>
              <a:avLst/>
              <a:gdLst/>
              <a:ahLst/>
              <a:cxnLst/>
              <a:rect l="l" t="t" r="r" b="b"/>
              <a:pathLst>
                <a:path w="268" h="368" extrusionOk="0">
                  <a:moveTo>
                    <a:pt x="268" y="0"/>
                  </a:moveTo>
                  <a:lnTo>
                    <a:pt x="268" y="0"/>
                  </a:lnTo>
                  <a:cubicBezTo>
                    <a:pt x="268" y="0"/>
                    <a:pt x="168" y="134"/>
                    <a:pt x="1" y="367"/>
                  </a:cubicBezTo>
                  <a:cubicBezTo>
                    <a:pt x="101" y="234"/>
                    <a:pt x="201" y="134"/>
                    <a:pt x="2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9" name="Google Shape;4599;p102"/>
            <p:cNvSpPr/>
            <p:nvPr/>
          </p:nvSpPr>
          <p:spPr>
            <a:xfrm>
              <a:off x="1260772" y="1300220"/>
              <a:ext cx="173439" cy="190465"/>
            </a:xfrm>
            <a:custGeom>
              <a:avLst/>
              <a:gdLst/>
              <a:ahLst/>
              <a:cxnLst/>
              <a:rect l="l" t="t" r="r" b="b"/>
              <a:pathLst>
                <a:path w="9341" h="10258" extrusionOk="0">
                  <a:moveTo>
                    <a:pt x="5264" y="0"/>
                  </a:moveTo>
                  <a:cubicBezTo>
                    <a:pt x="5127" y="0"/>
                    <a:pt x="4984" y="4"/>
                    <a:pt x="4837" y="13"/>
                  </a:cubicBezTo>
                  <a:cubicBezTo>
                    <a:pt x="1" y="279"/>
                    <a:pt x="267" y="9353"/>
                    <a:pt x="5271" y="10187"/>
                  </a:cubicBezTo>
                  <a:cubicBezTo>
                    <a:pt x="5404" y="10220"/>
                    <a:pt x="5538" y="10253"/>
                    <a:pt x="5671" y="10253"/>
                  </a:cubicBezTo>
                  <a:lnTo>
                    <a:pt x="6305" y="10253"/>
                  </a:lnTo>
                  <a:cubicBezTo>
                    <a:pt x="6353" y="10256"/>
                    <a:pt x="6401" y="10257"/>
                    <a:pt x="6448" y="10257"/>
                  </a:cubicBezTo>
                  <a:cubicBezTo>
                    <a:pt x="7626" y="10257"/>
                    <a:pt x="8686" y="9473"/>
                    <a:pt x="9007" y="8319"/>
                  </a:cubicBezTo>
                  <a:cubicBezTo>
                    <a:pt x="9040" y="8218"/>
                    <a:pt x="9074" y="8118"/>
                    <a:pt x="9074" y="8018"/>
                  </a:cubicBezTo>
                  <a:cubicBezTo>
                    <a:pt x="9341" y="6817"/>
                    <a:pt x="9341" y="5550"/>
                    <a:pt x="9140" y="4349"/>
                  </a:cubicBezTo>
                  <a:cubicBezTo>
                    <a:pt x="8792" y="1497"/>
                    <a:pt x="7871" y="0"/>
                    <a:pt x="5264" y="0"/>
                  </a:cubicBez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0" name="Google Shape;4600;p102"/>
            <p:cNvSpPr/>
            <p:nvPr/>
          </p:nvSpPr>
          <p:spPr>
            <a:xfrm>
              <a:off x="1395794" y="1379726"/>
              <a:ext cx="16748" cy="27981"/>
            </a:xfrm>
            <a:custGeom>
              <a:avLst/>
              <a:gdLst/>
              <a:ahLst/>
              <a:cxnLst/>
              <a:rect l="l" t="t" r="r" b="b"/>
              <a:pathLst>
                <a:path w="902" h="1507" extrusionOk="0">
                  <a:moveTo>
                    <a:pt x="0" y="0"/>
                  </a:moveTo>
                  <a:lnTo>
                    <a:pt x="134" y="1501"/>
                  </a:lnTo>
                  <a:cubicBezTo>
                    <a:pt x="164" y="1505"/>
                    <a:pt x="194" y="1506"/>
                    <a:pt x="225" y="1506"/>
                  </a:cubicBezTo>
                  <a:cubicBezTo>
                    <a:pt x="493" y="1506"/>
                    <a:pt x="751" y="1374"/>
                    <a:pt x="901" y="1134"/>
                  </a:cubicBezTo>
                  <a:cubicBezTo>
                    <a:pt x="534" y="801"/>
                    <a:pt x="234" y="401"/>
                    <a:pt x="0" y="0"/>
                  </a:cubicBezTo>
                  <a:close/>
                </a:path>
              </a:pathLst>
            </a:custGeom>
            <a:solidFill>
              <a:srgbClr val="D4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1" name="Google Shape;4601;p102"/>
            <p:cNvSpPr/>
            <p:nvPr/>
          </p:nvSpPr>
          <p:spPr>
            <a:xfrm>
              <a:off x="1351195" y="1369124"/>
              <a:ext cx="11178" cy="16191"/>
            </a:xfrm>
            <a:custGeom>
              <a:avLst/>
              <a:gdLst/>
              <a:ahLst/>
              <a:cxnLst/>
              <a:rect l="l" t="t" r="r" b="b"/>
              <a:pathLst>
                <a:path w="602" h="872" extrusionOk="0">
                  <a:moveTo>
                    <a:pt x="304" y="1"/>
                  </a:moveTo>
                  <a:cubicBezTo>
                    <a:pt x="292" y="1"/>
                    <a:pt x="280" y="2"/>
                    <a:pt x="268" y="4"/>
                  </a:cubicBezTo>
                  <a:cubicBezTo>
                    <a:pt x="101" y="4"/>
                    <a:pt x="1" y="204"/>
                    <a:pt x="1" y="438"/>
                  </a:cubicBezTo>
                  <a:cubicBezTo>
                    <a:pt x="34" y="705"/>
                    <a:pt x="167" y="872"/>
                    <a:pt x="334" y="872"/>
                  </a:cubicBezTo>
                  <a:cubicBezTo>
                    <a:pt x="501" y="872"/>
                    <a:pt x="601" y="638"/>
                    <a:pt x="601" y="405"/>
                  </a:cubicBezTo>
                  <a:cubicBezTo>
                    <a:pt x="570" y="188"/>
                    <a:pt x="453" y="1"/>
                    <a:pt x="3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2" name="Google Shape;4602;p102"/>
            <p:cNvSpPr/>
            <p:nvPr/>
          </p:nvSpPr>
          <p:spPr>
            <a:xfrm>
              <a:off x="1354909" y="1364854"/>
              <a:ext cx="9321" cy="5904"/>
            </a:xfrm>
            <a:custGeom>
              <a:avLst/>
              <a:gdLst/>
              <a:ahLst/>
              <a:cxnLst/>
              <a:rect l="l" t="t" r="r" b="b"/>
              <a:pathLst>
                <a:path w="502" h="318" extrusionOk="0">
                  <a:moveTo>
                    <a:pt x="501" y="1"/>
                  </a:moveTo>
                  <a:lnTo>
                    <a:pt x="1" y="268"/>
                  </a:lnTo>
                  <a:cubicBezTo>
                    <a:pt x="54" y="303"/>
                    <a:pt x="104" y="317"/>
                    <a:pt x="150" y="317"/>
                  </a:cubicBezTo>
                  <a:cubicBezTo>
                    <a:pt x="365" y="317"/>
                    <a:pt x="501" y="1"/>
                    <a:pt x="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3" name="Google Shape;4603;p102"/>
            <p:cNvSpPr/>
            <p:nvPr/>
          </p:nvSpPr>
          <p:spPr>
            <a:xfrm>
              <a:off x="1406322" y="1363628"/>
              <a:ext cx="11790" cy="16172"/>
            </a:xfrm>
            <a:custGeom>
              <a:avLst/>
              <a:gdLst/>
              <a:ahLst/>
              <a:cxnLst/>
              <a:rect l="l" t="t" r="r" b="b"/>
              <a:pathLst>
                <a:path w="635" h="871" extrusionOk="0">
                  <a:moveTo>
                    <a:pt x="267" y="0"/>
                  </a:moveTo>
                  <a:cubicBezTo>
                    <a:pt x="134" y="33"/>
                    <a:pt x="0" y="234"/>
                    <a:pt x="34" y="467"/>
                  </a:cubicBezTo>
                  <a:cubicBezTo>
                    <a:pt x="34" y="683"/>
                    <a:pt x="177" y="871"/>
                    <a:pt x="304" y="871"/>
                  </a:cubicBezTo>
                  <a:cubicBezTo>
                    <a:pt x="314" y="871"/>
                    <a:pt x="324" y="870"/>
                    <a:pt x="334" y="867"/>
                  </a:cubicBezTo>
                  <a:cubicBezTo>
                    <a:pt x="501" y="867"/>
                    <a:pt x="634" y="667"/>
                    <a:pt x="601" y="434"/>
                  </a:cubicBezTo>
                  <a:cubicBezTo>
                    <a:pt x="568" y="200"/>
                    <a:pt x="434" y="0"/>
                    <a:pt x="2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4" name="Google Shape;4604;p102"/>
            <p:cNvSpPr/>
            <p:nvPr/>
          </p:nvSpPr>
          <p:spPr>
            <a:xfrm>
              <a:off x="1410036" y="1359896"/>
              <a:ext cx="9302" cy="5347"/>
            </a:xfrm>
            <a:custGeom>
              <a:avLst/>
              <a:gdLst/>
              <a:ahLst/>
              <a:cxnLst/>
              <a:rect l="l" t="t" r="r" b="b"/>
              <a:pathLst>
                <a:path w="501" h="288" extrusionOk="0">
                  <a:moveTo>
                    <a:pt x="501" y="1"/>
                  </a:moveTo>
                  <a:lnTo>
                    <a:pt x="1" y="234"/>
                  </a:lnTo>
                  <a:cubicBezTo>
                    <a:pt x="51" y="272"/>
                    <a:pt x="99" y="287"/>
                    <a:pt x="146" y="287"/>
                  </a:cubicBezTo>
                  <a:cubicBezTo>
                    <a:pt x="347" y="287"/>
                    <a:pt x="501" y="1"/>
                    <a:pt x="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5" name="Google Shape;4605;p102"/>
            <p:cNvSpPr/>
            <p:nvPr/>
          </p:nvSpPr>
          <p:spPr>
            <a:xfrm>
              <a:off x="1333241" y="1336780"/>
              <a:ext cx="29132" cy="15095"/>
            </a:xfrm>
            <a:custGeom>
              <a:avLst/>
              <a:gdLst/>
              <a:ahLst/>
              <a:cxnLst/>
              <a:rect l="l" t="t" r="r" b="b"/>
              <a:pathLst>
                <a:path w="1569" h="813" extrusionOk="0">
                  <a:moveTo>
                    <a:pt x="1254" y="0"/>
                  </a:moveTo>
                  <a:cubicBezTo>
                    <a:pt x="789" y="0"/>
                    <a:pt x="363" y="224"/>
                    <a:pt x="67" y="579"/>
                  </a:cubicBezTo>
                  <a:cubicBezTo>
                    <a:pt x="0" y="645"/>
                    <a:pt x="34" y="712"/>
                    <a:pt x="100" y="779"/>
                  </a:cubicBezTo>
                  <a:cubicBezTo>
                    <a:pt x="134" y="812"/>
                    <a:pt x="134" y="812"/>
                    <a:pt x="167" y="812"/>
                  </a:cubicBezTo>
                  <a:cubicBezTo>
                    <a:pt x="234" y="812"/>
                    <a:pt x="267" y="779"/>
                    <a:pt x="301" y="746"/>
                  </a:cubicBezTo>
                  <a:cubicBezTo>
                    <a:pt x="575" y="471"/>
                    <a:pt x="934" y="308"/>
                    <a:pt x="1300" y="308"/>
                  </a:cubicBezTo>
                  <a:cubicBezTo>
                    <a:pt x="1334" y="308"/>
                    <a:pt x="1367" y="309"/>
                    <a:pt x="1401" y="312"/>
                  </a:cubicBezTo>
                  <a:cubicBezTo>
                    <a:pt x="1501" y="312"/>
                    <a:pt x="1568" y="245"/>
                    <a:pt x="1568" y="145"/>
                  </a:cubicBezTo>
                  <a:cubicBezTo>
                    <a:pt x="1568" y="78"/>
                    <a:pt x="1501" y="12"/>
                    <a:pt x="1435" y="12"/>
                  </a:cubicBezTo>
                  <a:cubicBezTo>
                    <a:pt x="1374" y="4"/>
                    <a:pt x="1313" y="0"/>
                    <a:pt x="12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6" name="Google Shape;4606;p102"/>
            <p:cNvSpPr/>
            <p:nvPr/>
          </p:nvSpPr>
          <p:spPr>
            <a:xfrm>
              <a:off x="1394885" y="1330968"/>
              <a:ext cx="28798" cy="10379"/>
            </a:xfrm>
            <a:custGeom>
              <a:avLst/>
              <a:gdLst/>
              <a:ahLst/>
              <a:cxnLst/>
              <a:rect l="l" t="t" r="r" b="b"/>
              <a:pathLst>
                <a:path w="1551" h="559" extrusionOk="0">
                  <a:moveTo>
                    <a:pt x="644" y="0"/>
                  </a:moveTo>
                  <a:cubicBezTo>
                    <a:pt x="477" y="0"/>
                    <a:pt x="308" y="30"/>
                    <a:pt x="149" y="91"/>
                  </a:cubicBezTo>
                  <a:cubicBezTo>
                    <a:pt x="1" y="151"/>
                    <a:pt x="64" y="369"/>
                    <a:pt x="221" y="369"/>
                  </a:cubicBezTo>
                  <a:cubicBezTo>
                    <a:pt x="240" y="369"/>
                    <a:pt x="261" y="365"/>
                    <a:pt x="283" y="358"/>
                  </a:cubicBezTo>
                  <a:cubicBezTo>
                    <a:pt x="386" y="327"/>
                    <a:pt x="496" y="312"/>
                    <a:pt x="607" y="312"/>
                  </a:cubicBezTo>
                  <a:cubicBezTo>
                    <a:pt x="855" y="312"/>
                    <a:pt x="1110" y="387"/>
                    <a:pt x="1317" y="525"/>
                  </a:cubicBezTo>
                  <a:cubicBezTo>
                    <a:pt x="1317" y="525"/>
                    <a:pt x="1350" y="558"/>
                    <a:pt x="1384" y="558"/>
                  </a:cubicBezTo>
                  <a:cubicBezTo>
                    <a:pt x="1450" y="558"/>
                    <a:pt x="1484" y="525"/>
                    <a:pt x="1517" y="458"/>
                  </a:cubicBezTo>
                  <a:cubicBezTo>
                    <a:pt x="1550" y="391"/>
                    <a:pt x="1517" y="291"/>
                    <a:pt x="1450" y="258"/>
                  </a:cubicBezTo>
                  <a:cubicBezTo>
                    <a:pt x="1218" y="89"/>
                    <a:pt x="932" y="0"/>
                    <a:pt x="6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7" name="Google Shape;4607;p102"/>
            <p:cNvSpPr/>
            <p:nvPr/>
          </p:nvSpPr>
          <p:spPr>
            <a:xfrm>
              <a:off x="1249074" y="1279313"/>
              <a:ext cx="185601" cy="176614"/>
            </a:xfrm>
            <a:custGeom>
              <a:avLst/>
              <a:gdLst/>
              <a:ahLst/>
              <a:cxnLst/>
              <a:rect l="l" t="t" r="r" b="b"/>
              <a:pathLst>
                <a:path w="9996" h="9512" extrusionOk="0">
                  <a:moveTo>
                    <a:pt x="5232" y="1"/>
                  </a:moveTo>
                  <a:cubicBezTo>
                    <a:pt x="5156" y="1"/>
                    <a:pt x="5079" y="2"/>
                    <a:pt x="5000" y="4"/>
                  </a:cubicBezTo>
                  <a:cubicBezTo>
                    <a:pt x="1" y="138"/>
                    <a:pt x="430" y="7464"/>
                    <a:pt x="3126" y="9506"/>
                  </a:cubicBezTo>
                  <a:lnTo>
                    <a:pt x="3126" y="9506"/>
                  </a:lnTo>
                  <a:cubicBezTo>
                    <a:pt x="3021" y="9402"/>
                    <a:pt x="1822" y="7696"/>
                    <a:pt x="2565" y="6209"/>
                  </a:cubicBezTo>
                  <a:cubicBezTo>
                    <a:pt x="2565" y="6209"/>
                    <a:pt x="3799" y="3740"/>
                    <a:pt x="3466" y="1906"/>
                  </a:cubicBezTo>
                  <a:cubicBezTo>
                    <a:pt x="3466" y="1906"/>
                    <a:pt x="4759" y="1297"/>
                    <a:pt x="6176" y="1297"/>
                  </a:cubicBezTo>
                  <a:cubicBezTo>
                    <a:pt x="7726" y="1297"/>
                    <a:pt x="9423" y="2025"/>
                    <a:pt x="9737" y="5075"/>
                  </a:cubicBezTo>
                  <a:cubicBezTo>
                    <a:pt x="9737" y="5075"/>
                    <a:pt x="9996" y="1"/>
                    <a:pt x="5232" y="1"/>
                  </a:cubicBezTo>
                  <a:close/>
                  <a:moveTo>
                    <a:pt x="3126" y="9506"/>
                  </a:moveTo>
                  <a:cubicBezTo>
                    <a:pt x="3129" y="9510"/>
                    <a:pt x="3131" y="9511"/>
                    <a:pt x="3132" y="9511"/>
                  </a:cubicBezTo>
                  <a:cubicBezTo>
                    <a:pt x="3130" y="9510"/>
                    <a:pt x="3128" y="9508"/>
                    <a:pt x="3126" y="950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8" name="Google Shape;4608;p102"/>
            <p:cNvSpPr/>
            <p:nvPr/>
          </p:nvSpPr>
          <p:spPr>
            <a:xfrm>
              <a:off x="1256445" y="1385055"/>
              <a:ext cx="51321" cy="43652"/>
            </a:xfrm>
            <a:custGeom>
              <a:avLst/>
              <a:gdLst/>
              <a:ahLst/>
              <a:cxnLst/>
              <a:rect l="l" t="t" r="r" b="b"/>
              <a:pathLst>
                <a:path w="2764" h="2351" extrusionOk="0">
                  <a:moveTo>
                    <a:pt x="1423" y="0"/>
                  </a:moveTo>
                  <a:cubicBezTo>
                    <a:pt x="1361" y="0"/>
                    <a:pt x="1298" y="4"/>
                    <a:pt x="1234" y="14"/>
                  </a:cubicBezTo>
                  <a:cubicBezTo>
                    <a:pt x="334" y="147"/>
                    <a:pt x="0" y="2015"/>
                    <a:pt x="2268" y="2349"/>
                  </a:cubicBezTo>
                  <a:cubicBezTo>
                    <a:pt x="2285" y="2350"/>
                    <a:pt x="2300" y="2351"/>
                    <a:pt x="2316" y="2351"/>
                  </a:cubicBezTo>
                  <a:cubicBezTo>
                    <a:pt x="2617" y="2351"/>
                    <a:pt x="2764" y="2033"/>
                    <a:pt x="2669" y="1081"/>
                  </a:cubicBezTo>
                  <a:cubicBezTo>
                    <a:pt x="2578" y="444"/>
                    <a:pt x="2045" y="0"/>
                    <a:pt x="1423" y="0"/>
                  </a:cubicBez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9" name="Google Shape;4609;p102"/>
            <p:cNvSpPr/>
            <p:nvPr/>
          </p:nvSpPr>
          <p:spPr>
            <a:xfrm>
              <a:off x="1367925" y="1415654"/>
              <a:ext cx="29745" cy="22931"/>
            </a:xfrm>
            <a:custGeom>
              <a:avLst/>
              <a:gdLst/>
              <a:ahLst/>
              <a:cxnLst/>
              <a:rect l="l" t="t" r="r" b="b"/>
              <a:pathLst>
                <a:path w="1602" h="1235" extrusionOk="0">
                  <a:moveTo>
                    <a:pt x="100" y="0"/>
                  </a:moveTo>
                  <a:cubicBezTo>
                    <a:pt x="34" y="33"/>
                    <a:pt x="0" y="67"/>
                    <a:pt x="0" y="133"/>
                  </a:cubicBezTo>
                  <a:cubicBezTo>
                    <a:pt x="234" y="767"/>
                    <a:pt x="801" y="1201"/>
                    <a:pt x="1501" y="1234"/>
                  </a:cubicBezTo>
                  <a:cubicBezTo>
                    <a:pt x="1535" y="1234"/>
                    <a:pt x="1601" y="1168"/>
                    <a:pt x="1601" y="1134"/>
                  </a:cubicBezTo>
                  <a:cubicBezTo>
                    <a:pt x="1601" y="1067"/>
                    <a:pt x="1568" y="1034"/>
                    <a:pt x="1501" y="1001"/>
                  </a:cubicBezTo>
                  <a:cubicBezTo>
                    <a:pt x="934" y="1001"/>
                    <a:pt x="401" y="634"/>
                    <a:pt x="200" y="100"/>
                  </a:cubicBezTo>
                  <a:cubicBezTo>
                    <a:pt x="200" y="33"/>
                    <a:pt x="134" y="0"/>
                    <a:pt x="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0" name="Google Shape;4610;p102"/>
            <p:cNvSpPr/>
            <p:nvPr/>
          </p:nvSpPr>
          <p:spPr>
            <a:xfrm>
              <a:off x="1377840" y="1454665"/>
              <a:ext cx="50169" cy="36021"/>
            </a:xfrm>
            <a:custGeom>
              <a:avLst/>
              <a:gdLst/>
              <a:ahLst/>
              <a:cxnLst/>
              <a:rect l="l" t="t" r="r" b="b"/>
              <a:pathLst>
                <a:path w="2702" h="1940" extrusionOk="0">
                  <a:moveTo>
                    <a:pt x="2702" y="1"/>
                  </a:moveTo>
                  <a:lnTo>
                    <a:pt x="2702" y="1"/>
                  </a:lnTo>
                  <a:cubicBezTo>
                    <a:pt x="1968" y="234"/>
                    <a:pt x="634" y="901"/>
                    <a:pt x="0" y="1935"/>
                  </a:cubicBezTo>
                  <a:cubicBezTo>
                    <a:pt x="48" y="1938"/>
                    <a:pt x="96" y="1939"/>
                    <a:pt x="143" y="1939"/>
                  </a:cubicBezTo>
                  <a:cubicBezTo>
                    <a:pt x="1321" y="1939"/>
                    <a:pt x="2381" y="1155"/>
                    <a:pt x="27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1" name="Google Shape;4611;p102"/>
            <p:cNvSpPr/>
            <p:nvPr/>
          </p:nvSpPr>
          <p:spPr>
            <a:xfrm>
              <a:off x="1333240" y="1357649"/>
              <a:ext cx="57002" cy="48108"/>
            </a:xfrm>
            <a:custGeom>
              <a:avLst/>
              <a:gdLst/>
              <a:ahLst/>
              <a:cxnLst/>
              <a:rect l="l" t="t" r="r" b="b"/>
              <a:pathLst>
                <a:path w="3070" h="2591" extrusionOk="0">
                  <a:moveTo>
                    <a:pt x="1768" y="222"/>
                  </a:moveTo>
                  <a:cubicBezTo>
                    <a:pt x="2369" y="222"/>
                    <a:pt x="2836" y="689"/>
                    <a:pt x="2836" y="1323"/>
                  </a:cubicBezTo>
                  <a:cubicBezTo>
                    <a:pt x="2836" y="1977"/>
                    <a:pt x="2301" y="2403"/>
                    <a:pt x="1738" y="2403"/>
                  </a:cubicBezTo>
                  <a:cubicBezTo>
                    <a:pt x="1469" y="2403"/>
                    <a:pt x="1194" y="2306"/>
                    <a:pt x="968" y="2090"/>
                  </a:cubicBezTo>
                  <a:cubicBezTo>
                    <a:pt x="301" y="1389"/>
                    <a:pt x="768" y="222"/>
                    <a:pt x="1768" y="222"/>
                  </a:cubicBezTo>
                  <a:close/>
                  <a:moveTo>
                    <a:pt x="1751" y="0"/>
                  </a:moveTo>
                  <a:cubicBezTo>
                    <a:pt x="1430" y="0"/>
                    <a:pt x="1103" y="120"/>
                    <a:pt x="834" y="389"/>
                  </a:cubicBezTo>
                  <a:cubicBezTo>
                    <a:pt x="0" y="1189"/>
                    <a:pt x="601" y="2590"/>
                    <a:pt x="1768" y="2590"/>
                  </a:cubicBezTo>
                  <a:cubicBezTo>
                    <a:pt x="2469" y="2590"/>
                    <a:pt x="3069" y="2023"/>
                    <a:pt x="3069" y="1323"/>
                  </a:cubicBezTo>
                  <a:cubicBezTo>
                    <a:pt x="3069" y="531"/>
                    <a:pt x="2425" y="0"/>
                    <a:pt x="17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2" name="Google Shape;4612;p102"/>
            <p:cNvSpPr/>
            <p:nvPr/>
          </p:nvSpPr>
          <p:spPr>
            <a:xfrm>
              <a:off x="1392081" y="1348960"/>
              <a:ext cx="56371" cy="48127"/>
            </a:xfrm>
            <a:custGeom>
              <a:avLst/>
              <a:gdLst/>
              <a:ahLst/>
              <a:cxnLst/>
              <a:rect l="l" t="t" r="r" b="b"/>
              <a:pathLst>
                <a:path w="3036" h="2592" extrusionOk="0">
                  <a:moveTo>
                    <a:pt x="1791" y="221"/>
                  </a:moveTo>
                  <a:cubicBezTo>
                    <a:pt x="2364" y="221"/>
                    <a:pt x="2802" y="709"/>
                    <a:pt x="2802" y="1290"/>
                  </a:cubicBezTo>
                  <a:cubicBezTo>
                    <a:pt x="2802" y="1945"/>
                    <a:pt x="2268" y="2385"/>
                    <a:pt x="1716" y="2385"/>
                  </a:cubicBezTo>
                  <a:cubicBezTo>
                    <a:pt x="1452" y="2385"/>
                    <a:pt x="1184" y="2284"/>
                    <a:pt x="968" y="2058"/>
                  </a:cubicBezTo>
                  <a:cubicBezTo>
                    <a:pt x="267" y="1390"/>
                    <a:pt x="734" y="223"/>
                    <a:pt x="1735" y="223"/>
                  </a:cubicBezTo>
                  <a:cubicBezTo>
                    <a:pt x="1754" y="222"/>
                    <a:pt x="1773" y="221"/>
                    <a:pt x="1791" y="221"/>
                  </a:cubicBezTo>
                  <a:close/>
                  <a:moveTo>
                    <a:pt x="1715" y="0"/>
                  </a:moveTo>
                  <a:cubicBezTo>
                    <a:pt x="1396" y="0"/>
                    <a:pt x="1071" y="120"/>
                    <a:pt x="801" y="390"/>
                  </a:cubicBezTo>
                  <a:cubicBezTo>
                    <a:pt x="0" y="1190"/>
                    <a:pt x="567" y="2591"/>
                    <a:pt x="1735" y="2591"/>
                  </a:cubicBezTo>
                  <a:cubicBezTo>
                    <a:pt x="2435" y="2591"/>
                    <a:pt x="3036" y="2024"/>
                    <a:pt x="3036" y="1290"/>
                  </a:cubicBezTo>
                  <a:cubicBezTo>
                    <a:pt x="3013" y="523"/>
                    <a:pt x="2380" y="0"/>
                    <a:pt x="17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3" name="Google Shape;4613;p102"/>
            <p:cNvSpPr/>
            <p:nvPr/>
          </p:nvSpPr>
          <p:spPr>
            <a:xfrm>
              <a:off x="1385267" y="1370424"/>
              <a:ext cx="19533" cy="8690"/>
            </a:xfrm>
            <a:custGeom>
              <a:avLst/>
              <a:gdLst/>
              <a:ahLst/>
              <a:cxnLst/>
              <a:rect l="l" t="t" r="r" b="b"/>
              <a:pathLst>
                <a:path w="1052" h="468" extrusionOk="0">
                  <a:moveTo>
                    <a:pt x="634" y="1"/>
                  </a:moveTo>
                  <a:cubicBezTo>
                    <a:pt x="401" y="34"/>
                    <a:pt x="200" y="134"/>
                    <a:pt x="67" y="301"/>
                  </a:cubicBezTo>
                  <a:cubicBezTo>
                    <a:pt x="0" y="335"/>
                    <a:pt x="0" y="401"/>
                    <a:pt x="67" y="435"/>
                  </a:cubicBezTo>
                  <a:cubicBezTo>
                    <a:pt x="67" y="468"/>
                    <a:pt x="100" y="468"/>
                    <a:pt x="134" y="468"/>
                  </a:cubicBezTo>
                  <a:cubicBezTo>
                    <a:pt x="167" y="468"/>
                    <a:pt x="200" y="468"/>
                    <a:pt x="200" y="435"/>
                  </a:cubicBezTo>
                  <a:cubicBezTo>
                    <a:pt x="334" y="301"/>
                    <a:pt x="467" y="234"/>
                    <a:pt x="634" y="201"/>
                  </a:cubicBezTo>
                  <a:cubicBezTo>
                    <a:pt x="701" y="201"/>
                    <a:pt x="768" y="268"/>
                    <a:pt x="834" y="335"/>
                  </a:cubicBezTo>
                  <a:cubicBezTo>
                    <a:pt x="851" y="360"/>
                    <a:pt x="874" y="370"/>
                    <a:pt x="898" y="370"/>
                  </a:cubicBezTo>
                  <a:cubicBezTo>
                    <a:pt x="970" y="370"/>
                    <a:pt x="1051" y="276"/>
                    <a:pt x="1001" y="201"/>
                  </a:cubicBezTo>
                  <a:cubicBezTo>
                    <a:pt x="901" y="68"/>
                    <a:pt x="768" y="1"/>
                    <a:pt x="6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4" name="Google Shape;4614;p102"/>
            <p:cNvSpPr/>
            <p:nvPr/>
          </p:nvSpPr>
          <p:spPr>
            <a:xfrm>
              <a:off x="1292986" y="1379726"/>
              <a:ext cx="52657" cy="7446"/>
            </a:xfrm>
            <a:custGeom>
              <a:avLst/>
              <a:gdLst/>
              <a:ahLst/>
              <a:cxnLst/>
              <a:rect l="l" t="t" r="r" b="b"/>
              <a:pathLst>
                <a:path w="2836" h="401" extrusionOk="0">
                  <a:moveTo>
                    <a:pt x="2735" y="0"/>
                  </a:moveTo>
                  <a:lnTo>
                    <a:pt x="100" y="200"/>
                  </a:lnTo>
                  <a:cubicBezTo>
                    <a:pt x="33" y="200"/>
                    <a:pt x="0" y="234"/>
                    <a:pt x="0" y="301"/>
                  </a:cubicBezTo>
                  <a:cubicBezTo>
                    <a:pt x="0" y="367"/>
                    <a:pt x="67" y="401"/>
                    <a:pt x="100" y="401"/>
                  </a:cubicBezTo>
                  <a:lnTo>
                    <a:pt x="2735" y="234"/>
                  </a:lnTo>
                  <a:cubicBezTo>
                    <a:pt x="2802" y="200"/>
                    <a:pt x="2835" y="167"/>
                    <a:pt x="2835" y="100"/>
                  </a:cubicBezTo>
                  <a:cubicBezTo>
                    <a:pt x="2835" y="34"/>
                    <a:pt x="2769" y="0"/>
                    <a:pt x="27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5" name="Google Shape;4615;p102"/>
            <p:cNvSpPr/>
            <p:nvPr/>
          </p:nvSpPr>
          <p:spPr>
            <a:xfrm>
              <a:off x="1380309" y="1455686"/>
              <a:ext cx="69350" cy="104906"/>
            </a:xfrm>
            <a:custGeom>
              <a:avLst/>
              <a:gdLst/>
              <a:ahLst/>
              <a:cxnLst/>
              <a:rect l="l" t="t" r="r" b="b"/>
              <a:pathLst>
                <a:path w="3735" h="5650" extrusionOk="0">
                  <a:moveTo>
                    <a:pt x="2514" y="1"/>
                  </a:moveTo>
                  <a:cubicBezTo>
                    <a:pt x="2488" y="1"/>
                    <a:pt x="2462" y="4"/>
                    <a:pt x="2436" y="12"/>
                  </a:cubicBezTo>
                  <a:cubicBezTo>
                    <a:pt x="1802" y="212"/>
                    <a:pt x="267" y="1780"/>
                    <a:pt x="201" y="2381"/>
                  </a:cubicBezTo>
                  <a:cubicBezTo>
                    <a:pt x="134" y="3014"/>
                    <a:pt x="434" y="3014"/>
                    <a:pt x="434" y="3014"/>
                  </a:cubicBezTo>
                  <a:lnTo>
                    <a:pt x="0" y="5249"/>
                  </a:lnTo>
                  <a:lnTo>
                    <a:pt x="1468" y="5650"/>
                  </a:lnTo>
                  <a:lnTo>
                    <a:pt x="1835" y="3682"/>
                  </a:lnTo>
                  <a:cubicBezTo>
                    <a:pt x="1861" y="3691"/>
                    <a:pt x="1890" y="3696"/>
                    <a:pt x="1922" y="3696"/>
                  </a:cubicBezTo>
                  <a:cubicBezTo>
                    <a:pt x="2436" y="3696"/>
                    <a:pt x="3734" y="2506"/>
                    <a:pt x="3703" y="2381"/>
                  </a:cubicBezTo>
                  <a:cubicBezTo>
                    <a:pt x="3639" y="2252"/>
                    <a:pt x="3144" y="1"/>
                    <a:pt x="2514" y="1"/>
                  </a:cubicBez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6" name="Google Shape;4616;p102"/>
            <p:cNvSpPr/>
            <p:nvPr/>
          </p:nvSpPr>
          <p:spPr>
            <a:xfrm>
              <a:off x="1200687" y="1528378"/>
              <a:ext cx="218651" cy="177784"/>
            </a:xfrm>
            <a:custGeom>
              <a:avLst/>
              <a:gdLst/>
              <a:ahLst/>
              <a:cxnLst/>
              <a:rect l="l" t="t" r="r" b="b"/>
              <a:pathLst>
                <a:path w="11776" h="9575" extrusionOk="0">
                  <a:moveTo>
                    <a:pt x="9775" y="0"/>
                  </a:moveTo>
                  <a:cubicBezTo>
                    <a:pt x="9775" y="0"/>
                    <a:pt x="9082" y="6422"/>
                    <a:pt x="8370" y="6422"/>
                  </a:cubicBezTo>
                  <a:cubicBezTo>
                    <a:pt x="8349" y="6422"/>
                    <a:pt x="8328" y="6416"/>
                    <a:pt x="8307" y="6405"/>
                  </a:cubicBezTo>
                  <a:cubicBezTo>
                    <a:pt x="7658" y="6066"/>
                    <a:pt x="3793" y="1486"/>
                    <a:pt x="2028" y="1486"/>
                  </a:cubicBezTo>
                  <a:cubicBezTo>
                    <a:pt x="1704" y="1486"/>
                    <a:pt x="1452" y="1640"/>
                    <a:pt x="1302" y="2001"/>
                  </a:cubicBezTo>
                  <a:cubicBezTo>
                    <a:pt x="1" y="5204"/>
                    <a:pt x="7506" y="9407"/>
                    <a:pt x="9274" y="9574"/>
                  </a:cubicBezTo>
                  <a:cubicBezTo>
                    <a:pt x="9287" y="9575"/>
                    <a:pt x="9299" y="9575"/>
                    <a:pt x="9311" y="9575"/>
                  </a:cubicBezTo>
                  <a:cubicBezTo>
                    <a:pt x="11052" y="9575"/>
                    <a:pt x="11776" y="334"/>
                    <a:pt x="11776" y="334"/>
                  </a:cubicBezTo>
                  <a:lnTo>
                    <a:pt x="97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7" name="Google Shape;4617;p102"/>
            <p:cNvSpPr/>
            <p:nvPr/>
          </p:nvSpPr>
          <p:spPr>
            <a:xfrm>
              <a:off x="1317755" y="1691252"/>
              <a:ext cx="120800" cy="46344"/>
            </a:xfrm>
            <a:custGeom>
              <a:avLst/>
              <a:gdLst/>
              <a:ahLst/>
              <a:cxnLst/>
              <a:rect l="l" t="t" r="r" b="b"/>
              <a:pathLst>
                <a:path w="6506" h="2496" extrusionOk="0">
                  <a:moveTo>
                    <a:pt x="787" y="1"/>
                  </a:moveTo>
                  <a:cubicBezTo>
                    <a:pt x="404" y="1"/>
                    <a:pt x="123" y="34"/>
                    <a:pt x="100" y="134"/>
                  </a:cubicBezTo>
                  <a:cubicBezTo>
                    <a:pt x="0" y="435"/>
                    <a:pt x="567" y="1969"/>
                    <a:pt x="768" y="2303"/>
                  </a:cubicBezTo>
                  <a:cubicBezTo>
                    <a:pt x="843" y="2454"/>
                    <a:pt x="1546" y="2496"/>
                    <a:pt x="2291" y="2496"/>
                  </a:cubicBezTo>
                  <a:cubicBezTo>
                    <a:pt x="3184" y="2496"/>
                    <a:pt x="4137" y="2436"/>
                    <a:pt x="4137" y="2436"/>
                  </a:cubicBezTo>
                  <a:cubicBezTo>
                    <a:pt x="4137" y="2438"/>
                    <a:pt x="4137" y="2438"/>
                    <a:pt x="4139" y="2438"/>
                  </a:cubicBezTo>
                  <a:cubicBezTo>
                    <a:pt x="4171" y="2438"/>
                    <a:pt x="4537" y="2102"/>
                    <a:pt x="4537" y="2102"/>
                  </a:cubicBezTo>
                  <a:lnTo>
                    <a:pt x="6505" y="2269"/>
                  </a:lnTo>
                  <a:lnTo>
                    <a:pt x="6505" y="802"/>
                  </a:lnTo>
                  <a:lnTo>
                    <a:pt x="4137" y="802"/>
                  </a:lnTo>
                  <a:cubicBezTo>
                    <a:pt x="4137" y="802"/>
                    <a:pt x="3503" y="134"/>
                    <a:pt x="3036" y="134"/>
                  </a:cubicBezTo>
                  <a:cubicBezTo>
                    <a:pt x="2725" y="134"/>
                    <a:pt x="1553" y="1"/>
                    <a:pt x="787" y="1"/>
                  </a:cubicBez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8" name="Google Shape;4618;p102"/>
            <p:cNvSpPr/>
            <p:nvPr/>
          </p:nvSpPr>
          <p:spPr>
            <a:xfrm>
              <a:off x="1411892" y="1532704"/>
              <a:ext cx="178397" cy="208829"/>
            </a:xfrm>
            <a:custGeom>
              <a:avLst/>
              <a:gdLst/>
              <a:ahLst/>
              <a:cxnLst/>
              <a:rect l="l" t="t" r="r" b="b"/>
              <a:pathLst>
                <a:path w="9608" h="11247" extrusionOk="0">
                  <a:moveTo>
                    <a:pt x="4938" y="1"/>
                  </a:moveTo>
                  <a:cubicBezTo>
                    <a:pt x="4671" y="968"/>
                    <a:pt x="4671" y="2002"/>
                    <a:pt x="4904" y="3003"/>
                  </a:cubicBezTo>
                  <a:cubicBezTo>
                    <a:pt x="5138" y="4003"/>
                    <a:pt x="5438" y="4971"/>
                    <a:pt x="5872" y="5905"/>
                  </a:cubicBezTo>
                  <a:cubicBezTo>
                    <a:pt x="5872" y="5905"/>
                    <a:pt x="6839" y="8040"/>
                    <a:pt x="6272" y="8507"/>
                  </a:cubicBezTo>
                  <a:cubicBezTo>
                    <a:pt x="5705" y="8940"/>
                    <a:pt x="1" y="9074"/>
                    <a:pt x="1" y="9074"/>
                  </a:cubicBezTo>
                  <a:lnTo>
                    <a:pt x="1" y="10975"/>
                  </a:lnTo>
                  <a:cubicBezTo>
                    <a:pt x="1" y="10975"/>
                    <a:pt x="2068" y="11246"/>
                    <a:pt x="4195" y="11246"/>
                  </a:cubicBezTo>
                  <a:cubicBezTo>
                    <a:pt x="6289" y="11246"/>
                    <a:pt x="8442" y="10983"/>
                    <a:pt x="8740" y="9941"/>
                  </a:cubicBezTo>
                  <a:cubicBezTo>
                    <a:pt x="9608" y="6939"/>
                    <a:pt x="6472" y="134"/>
                    <a:pt x="4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9" name="Google Shape;4619;p102"/>
            <p:cNvSpPr/>
            <p:nvPr/>
          </p:nvSpPr>
          <p:spPr>
            <a:xfrm>
              <a:off x="2982012" y="1994851"/>
              <a:ext cx="66572" cy="94573"/>
            </a:xfrm>
            <a:custGeom>
              <a:avLst/>
              <a:gdLst/>
              <a:ahLst/>
              <a:cxnLst/>
              <a:rect l="l" t="t" r="r" b="b"/>
              <a:pathLst>
                <a:path w="3036" h="4313" extrusionOk="0">
                  <a:moveTo>
                    <a:pt x="3036" y="0"/>
                  </a:moveTo>
                  <a:cubicBezTo>
                    <a:pt x="1568" y="867"/>
                    <a:pt x="0" y="4303"/>
                    <a:pt x="0" y="4303"/>
                  </a:cubicBezTo>
                  <a:cubicBezTo>
                    <a:pt x="26" y="4309"/>
                    <a:pt x="55" y="4312"/>
                    <a:pt x="85" y="4312"/>
                  </a:cubicBezTo>
                  <a:cubicBezTo>
                    <a:pt x="728" y="4312"/>
                    <a:pt x="2369" y="3036"/>
                    <a:pt x="2369" y="3036"/>
                  </a:cubicBezTo>
                  <a:lnTo>
                    <a:pt x="3036" y="634"/>
                  </a:lnTo>
                  <a:lnTo>
                    <a:pt x="30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0" name="Google Shape;4620;p102"/>
            <p:cNvSpPr/>
            <p:nvPr/>
          </p:nvSpPr>
          <p:spPr>
            <a:xfrm>
              <a:off x="2919099" y="2151367"/>
              <a:ext cx="129482" cy="111545"/>
            </a:xfrm>
            <a:custGeom>
              <a:avLst/>
              <a:gdLst/>
              <a:ahLst/>
              <a:cxnLst/>
              <a:rect l="l" t="t" r="r" b="b"/>
              <a:pathLst>
                <a:path w="5905" h="5087" extrusionOk="0">
                  <a:moveTo>
                    <a:pt x="3370" y="0"/>
                  </a:moveTo>
                  <a:cubicBezTo>
                    <a:pt x="1135" y="0"/>
                    <a:pt x="1" y="2736"/>
                    <a:pt x="1568" y="4337"/>
                  </a:cubicBezTo>
                  <a:cubicBezTo>
                    <a:pt x="2086" y="4855"/>
                    <a:pt x="2722" y="5086"/>
                    <a:pt x="3346" y="5086"/>
                  </a:cubicBezTo>
                  <a:cubicBezTo>
                    <a:pt x="4652" y="5086"/>
                    <a:pt x="5905" y="4071"/>
                    <a:pt x="5905" y="2536"/>
                  </a:cubicBezTo>
                  <a:cubicBezTo>
                    <a:pt x="5905" y="1135"/>
                    <a:pt x="4771" y="0"/>
                    <a:pt x="33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1" name="Google Shape;4621;p102"/>
            <p:cNvSpPr/>
            <p:nvPr/>
          </p:nvSpPr>
          <p:spPr>
            <a:xfrm>
              <a:off x="2948351" y="2174039"/>
              <a:ext cx="78303" cy="66375"/>
            </a:xfrm>
            <a:custGeom>
              <a:avLst/>
              <a:gdLst/>
              <a:ahLst/>
              <a:cxnLst/>
              <a:rect l="l" t="t" r="r" b="b"/>
              <a:pathLst>
                <a:path w="3571" h="3027" extrusionOk="0">
                  <a:moveTo>
                    <a:pt x="2036" y="1"/>
                  </a:moveTo>
                  <a:cubicBezTo>
                    <a:pt x="701" y="1"/>
                    <a:pt x="1" y="1635"/>
                    <a:pt x="968" y="2569"/>
                  </a:cubicBezTo>
                  <a:cubicBezTo>
                    <a:pt x="1284" y="2885"/>
                    <a:pt x="1671" y="3026"/>
                    <a:pt x="2049" y="3026"/>
                  </a:cubicBezTo>
                  <a:cubicBezTo>
                    <a:pt x="2828" y="3026"/>
                    <a:pt x="3570" y="2423"/>
                    <a:pt x="3570" y="1502"/>
                  </a:cubicBezTo>
                  <a:cubicBezTo>
                    <a:pt x="3570" y="668"/>
                    <a:pt x="2870" y="1"/>
                    <a:pt x="2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2" name="Google Shape;4622;p102"/>
            <p:cNvSpPr/>
            <p:nvPr/>
          </p:nvSpPr>
          <p:spPr>
            <a:xfrm>
              <a:off x="3186825" y="2146981"/>
              <a:ext cx="134613" cy="115799"/>
            </a:xfrm>
            <a:custGeom>
              <a:avLst/>
              <a:gdLst/>
              <a:ahLst/>
              <a:cxnLst/>
              <a:rect l="l" t="t" r="r" b="b"/>
              <a:pathLst>
                <a:path w="6139" h="5281" extrusionOk="0">
                  <a:moveTo>
                    <a:pt x="3536" y="0"/>
                  </a:moveTo>
                  <a:cubicBezTo>
                    <a:pt x="1168" y="0"/>
                    <a:pt x="0" y="2836"/>
                    <a:pt x="1668" y="4504"/>
                  </a:cubicBezTo>
                  <a:cubicBezTo>
                    <a:pt x="2195" y="5041"/>
                    <a:pt x="2846" y="5280"/>
                    <a:pt x="3486" y="5280"/>
                  </a:cubicBezTo>
                  <a:cubicBezTo>
                    <a:pt x="4835" y="5280"/>
                    <a:pt x="6138" y="4219"/>
                    <a:pt x="6138" y="2636"/>
                  </a:cubicBezTo>
                  <a:cubicBezTo>
                    <a:pt x="6138" y="1201"/>
                    <a:pt x="4971" y="0"/>
                    <a:pt x="3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3" name="Google Shape;4623;p102"/>
            <p:cNvSpPr/>
            <p:nvPr/>
          </p:nvSpPr>
          <p:spPr>
            <a:xfrm>
              <a:off x="3125381" y="2080411"/>
              <a:ext cx="173381" cy="67317"/>
            </a:xfrm>
            <a:custGeom>
              <a:avLst/>
              <a:gdLst/>
              <a:ahLst/>
              <a:cxnLst/>
              <a:rect l="l" t="t" r="r" b="b"/>
              <a:pathLst>
                <a:path w="7907" h="3070" extrusionOk="0">
                  <a:moveTo>
                    <a:pt x="4437" y="1"/>
                  </a:moveTo>
                  <a:cubicBezTo>
                    <a:pt x="3710" y="686"/>
                    <a:pt x="2440" y="816"/>
                    <a:pt x="1585" y="816"/>
                  </a:cubicBezTo>
                  <a:cubicBezTo>
                    <a:pt x="1067" y="816"/>
                    <a:pt x="701" y="768"/>
                    <a:pt x="701" y="768"/>
                  </a:cubicBezTo>
                  <a:lnTo>
                    <a:pt x="0" y="1769"/>
                  </a:lnTo>
                  <a:lnTo>
                    <a:pt x="701" y="2569"/>
                  </a:lnTo>
                  <a:lnTo>
                    <a:pt x="4170" y="3070"/>
                  </a:lnTo>
                  <a:lnTo>
                    <a:pt x="7906" y="134"/>
                  </a:lnTo>
                  <a:lnTo>
                    <a:pt x="77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4" name="Google Shape;4624;p102"/>
            <p:cNvSpPr/>
            <p:nvPr/>
          </p:nvSpPr>
          <p:spPr>
            <a:xfrm>
              <a:off x="3264365" y="2106745"/>
              <a:ext cx="79005" cy="90714"/>
            </a:xfrm>
            <a:custGeom>
              <a:avLst/>
              <a:gdLst/>
              <a:ahLst/>
              <a:cxnLst/>
              <a:rect l="l" t="t" r="r" b="b"/>
              <a:pathLst>
                <a:path w="3603" h="4137" extrusionOk="0">
                  <a:moveTo>
                    <a:pt x="1068" y="1"/>
                  </a:moveTo>
                  <a:lnTo>
                    <a:pt x="0" y="1101"/>
                  </a:lnTo>
                  <a:lnTo>
                    <a:pt x="1234" y="1101"/>
                  </a:lnTo>
                  <a:lnTo>
                    <a:pt x="3169" y="4137"/>
                  </a:lnTo>
                  <a:lnTo>
                    <a:pt x="3603" y="4137"/>
                  </a:lnTo>
                  <a:lnTo>
                    <a:pt x="2235" y="1101"/>
                  </a:lnTo>
                  <a:lnTo>
                    <a:pt x="22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5" name="Google Shape;4625;p102"/>
            <p:cNvSpPr/>
            <p:nvPr/>
          </p:nvSpPr>
          <p:spPr>
            <a:xfrm>
              <a:off x="3057358" y="1997768"/>
              <a:ext cx="49030" cy="77558"/>
            </a:xfrm>
            <a:custGeom>
              <a:avLst/>
              <a:gdLst/>
              <a:ahLst/>
              <a:cxnLst/>
              <a:rect l="l" t="t" r="r" b="b"/>
              <a:pathLst>
                <a:path w="2236" h="3537" extrusionOk="0">
                  <a:moveTo>
                    <a:pt x="2035" y="0"/>
                  </a:moveTo>
                  <a:cubicBezTo>
                    <a:pt x="1134" y="334"/>
                    <a:pt x="1334" y="868"/>
                    <a:pt x="1334" y="868"/>
                  </a:cubicBezTo>
                  <a:lnTo>
                    <a:pt x="1101" y="1435"/>
                  </a:lnTo>
                  <a:lnTo>
                    <a:pt x="801" y="1435"/>
                  </a:lnTo>
                  <a:lnTo>
                    <a:pt x="467" y="1635"/>
                  </a:lnTo>
                  <a:lnTo>
                    <a:pt x="467" y="2169"/>
                  </a:lnTo>
                  <a:lnTo>
                    <a:pt x="0" y="2769"/>
                  </a:lnTo>
                  <a:lnTo>
                    <a:pt x="801" y="3536"/>
                  </a:lnTo>
                  <a:lnTo>
                    <a:pt x="934" y="2869"/>
                  </a:lnTo>
                  <a:lnTo>
                    <a:pt x="834" y="2569"/>
                  </a:lnTo>
                  <a:lnTo>
                    <a:pt x="1368" y="2569"/>
                  </a:lnTo>
                  <a:lnTo>
                    <a:pt x="1968" y="2869"/>
                  </a:lnTo>
                  <a:cubicBezTo>
                    <a:pt x="2135" y="2836"/>
                    <a:pt x="2202" y="2702"/>
                    <a:pt x="2135" y="2569"/>
                  </a:cubicBezTo>
                  <a:lnTo>
                    <a:pt x="1635" y="2202"/>
                  </a:lnTo>
                  <a:lnTo>
                    <a:pt x="1801" y="2035"/>
                  </a:lnTo>
                  <a:lnTo>
                    <a:pt x="1668" y="1702"/>
                  </a:lnTo>
                  <a:lnTo>
                    <a:pt x="1234" y="1502"/>
                  </a:lnTo>
                  <a:lnTo>
                    <a:pt x="1501" y="968"/>
                  </a:lnTo>
                  <a:lnTo>
                    <a:pt x="1968" y="868"/>
                  </a:lnTo>
                  <a:lnTo>
                    <a:pt x="2235" y="601"/>
                  </a:lnTo>
                  <a:lnTo>
                    <a:pt x="2235" y="134"/>
                  </a:lnTo>
                  <a:lnTo>
                    <a:pt x="20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6" name="Google Shape;4626;p102"/>
            <p:cNvSpPr/>
            <p:nvPr/>
          </p:nvSpPr>
          <p:spPr>
            <a:xfrm>
              <a:off x="2960807" y="2053353"/>
              <a:ext cx="373053" cy="180683"/>
            </a:xfrm>
            <a:custGeom>
              <a:avLst/>
              <a:gdLst/>
              <a:ahLst/>
              <a:cxnLst/>
              <a:rect l="l" t="t" r="r" b="b"/>
              <a:pathLst>
                <a:path w="17013" h="8240" extrusionOk="0">
                  <a:moveTo>
                    <a:pt x="3336" y="1"/>
                  </a:moveTo>
                  <a:lnTo>
                    <a:pt x="967" y="1602"/>
                  </a:lnTo>
                  <a:cubicBezTo>
                    <a:pt x="734" y="1869"/>
                    <a:pt x="534" y="2135"/>
                    <a:pt x="334" y="2436"/>
                  </a:cubicBezTo>
                  <a:cubicBezTo>
                    <a:pt x="167" y="2703"/>
                    <a:pt x="33" y="3036"/>
                    <a:pt x="0" y="3403"/>
                  </a:cubicBezTo>
                  <a:cubicBezTo>
                    <a:pt x="0" y="3503"/>
                    <a:pt x="33" y="3637"/>
                    <a:pt x="100" y="3737"/>
                  </a:cubicBezTo>
                  <a:cubicBezTo>
                    <a:pt x="100" y="3737"/>
                    <a:pt x="3603" y="4837"/>
                    <a:pt x="4270" y="8173"/>
                  </a:cubicBezTo>
                  <a:lnTo>
                    <a:pt x="4270" y="8240"/>
                  </a:lnTo>
                  <a:lnTo>
                    <a:pt x="10908" y="8240"/>
                  </a:lnTo>
                  <a:lnTo>
                    <a:pt x="12909" y="5638"/>
                  </a:lnTo>
                  <a:lnTo>
                    <a:pt x="12709" y="5338"/>
                  </a:lnTo>
                  <a:lnTo>
                    <a:pt x="11008" y="5338"/>
                  </a:lnTo>
                  <a:lnTo>
                    <a:pt x="10774" y="5038"/>
                  </a:lnTo>
                  <a:lnTo>
                    <a:pt x="14210" y="3470"/>
                  </a:lnTo>
                  <a:lnTo>
                    <a:pt x="15811" y="2636"/>
                  </a:lnTo>
                  <a:lnTo>
                    <a:pt x="16145" y="2936"/>
                  </a:lnTo>
                  <a:lnTo>
                    <a:pt x="17012" y="1668"/>
                  </a:lnTo>
                  <a:lnTo>
                    <a:pt x="15378" y="1402"/>
                  </a:lnTo>
                  <a:lnTo>
                    <a:pt x="12409" y="2135"/>
                  </a:lnTo>
                  <a:cubicBezTo>
                    <a:pt x="12409" y="2135"/>
                    <a:pt x="11441" y="3043"/>
                    <a:pt x="8006" y="3043"/>
                  </a:cubicBezTo>
                  <a:cubicBezTo>
                    <a:pt x="7834" y="3043"/>
                    <a:pt x="7656" y="3041"/>
                    <a:pt x="7472" y="3036"/>
                  </a:cubicBezTo>
                  <a:lnTo>
                    <a:pt x="6772" y="3603"/>
                  </a:lnTo>
                  <a:cubicBezTo>
                    <a:pt x="6872" y="3737"/>
                    <a:pt x="6905" y="3937"/>
                    <a:pt x="6838" y="4104"/>
                  </a:cubicBezTo>
                  <a:cubicBezTo>
                    <a:pt x="6838" y="4104"/>
                    <a:pt x="6838" y="4137"/>
                    <a:pt x="6838" y="4137"/>
                  </a:cubicBezTo>
                  <a:cubicBezTo>
                    <a:pt x="6805" y="4204"/>
                    <a:pt x="6738" y="4237"/>
                    <a:pt x="6671" y="4270"/>
                  </a:cubicBezTo>
                  <a:cubicBezTo>
                    <a:pt x="6638" y="4304"/>
                    <a:pt x="6605" y="4304"/>
                    <a:pt x="6605" y="4304"/>
                  </a:cubicBezTo>
                  <a:cubicBezTo>
                    <a:pt x="6592" y="4305"/>
                    <a:pt x="6578" y="4306"/>
                    <a:pt x="6564" y="4306"/>
                  </a:cubicBezTo>
                  <a:cubicBezTo>
                    <a:pt x="5958" y="4306"/>
                    <a:pt x="4270" y="2936"/>
                    <a:pt x="4270" y="2936"/>
                  </a:cubicBezTo>
                  <a:lnTo>
                    <a:pt x="4904" y="1969"/>
                  </a:lnTo>
                  <a:lnTo>
                    <a:pt x="5604" y="1001"/>
                  </a:lnTo>
                  <a:lnTo>
                    <a:pt x="4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7" name="Google Shape;4627;p102"/>
            <p:cNvSpPr/>
            <p:nvPr/>
          </p:nvSpPr>
          <p:spPr>
            <a:xfrm>
              <a:off x="3054420" y="2162330"/>
              <a:ext cx="189476" cy="71703"/>
            </a:xfrm>
            <a:custGeom>
              <a:avLst/>
              <a:gdLst/>
              <a:ahLst/>
              <a:cxnLst/>
              <a:rect l="l" t="t" r="r" b="b"/>
              <a:pathLst>
                <a:path w="8641" h="3270" extrusionOk="0">
                  <a:moveTo>
                    <a:pt x="4304" y="1"/>
                  </a:moveTo>
                  <a:lnTo>
                    <a:pt x="1802" y="1802"/>
                  </a:lnTo>
                  <a:lnTo>
                    <a:pt x="2002" y="2870"/>
                  </a:lnTo>
                  <a:lnTo>
                    <a:pt x="1" y="3203"/>
                  </a:lnTo>
                  <a:lnTo>
                    <a:pt x="1" y="3270"/>
                  </a:lnTo>
                  <a:lnTo>
                    <a:pt x="6639" y="3270"/>
                  </a:lnTo>
                  <a:lnTo>
                    <a:pt x="8640" y="668"/>
                  </a:lnTo>
                  <a:lnTo>
                    <a:pt x="8440" y="368"/>
                  </a:lnTo>
                  <a:lnTo>
                    <a:pt x="6739" y="368"/>
                  </a:lnTo>
                  <a:lnTo>
                    <a:pt x="6505" y="101"/>
                  </a:lnTo>
                  <a:lnTo>
                    <a:pt x="5305" y="368"/>
                  </a:lnTo>
                  <a:lnTo>
                    <a:pt x="43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8" name="Google Shape;4628;p102"/>
            <p:cNvSpPr/>
            <p:nvPr/>
          </p:nvSpPr>
          <p:spPr>
            <a:xfrm>
              <a:off x="3014927" y="2089927"/>
              <a:ext cx="90714" cy="61463"/>
            </a:xfrm>
            <a:custGeom>
              <a:avLst/>
              <a:gdLst/>
              <a:ahLst/>
              <a:cxnLst/>
              <a:rect l="l" t="t" r="r" b="b"/>
              <a:pathLst>
                <a:path w="4137" h="2803" extrusionOk="0">
                  <a:moveTo>
                    <a:pt x="1735" y="0"/>
                  </a:moveTo>
                  <a:lnTo>
                    <a:pt x="0" y="1001"/>
                  </a:lnTo>
                  <a:lnTo>
                    <a:pt x="3636" y="2802"/>
                  </a:lnTo>
                  <a:cubicBezTo>
                    <a:pt x="3803" y="2769"/>
                    <a:pt x="3970" y="2736"/>
                    <a:pt x="4137" y="2636"/>
                  </a:cubicBezTo>
                  <a:lnTo>
                    <a:pt x="4137" y="2636"/>
                  </a:lnTo>
                  <a:cubicBezTo>
                    <a:pt x="4124" y="2637"/>
                    <a:pt x="4110" y="2638"/>
                    <a:pt x="4096" y="2638"/>
                  </a:cubicBezTo>
                  <a:cubicBezTo>
                    <a:pt x="3490" y="2638"/>
                    <a:pt x="1802" y="1268"/>
                    <a:pt x="1802" y="1268"/>
                  </a:cubicBezTo>
                  <a:lnTo>
                    <a:pt x="2436" y="334"/>
                  </a:lnTo>
                  <a:lnTo>
                    <a:pt x="17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9" name="Google Shape;4629;p102"/>
            <p:cNvSpPr/>
            <p:nvPr/>
          </p:nvSpPr>
          <p:spPr>
            <a:xfrm>
              <a:off x="3001769" y="2053353"/>
              <a:ext cx="133867" cy="117049"/>
            </a:xfrm>
            <a:custGeom>
              <a:avLst/>
              <a:gdLst/>
              <a:ahLst/>
              <a:cxnLst/>
              <a:rect l="l" t="t" r="r" b="b"/>
              <a:pathLst>
                <a:path w="6105" h="5338" extrusionOk="0">
                  <a:moveTo>
                    <a:pt x="1768" y="1"/>
                  </a:moveTo>
                  <a:lnTo>
                    <a:pt x="2535" y="835"/>
                  </a:lnTo>
                  <a:lnTo>
                    <a:pt x="1768" y="1869"/>
                  </a:lnTo>
                  <a:lnTo>
                    <a:pt x="0" y="2769"/>
                  </a:lnTo>
                  <a:lnTo>
                    <a:pt x="4603" y="5338"/>
                  </a:lnTo>
                  <a:lnTo>
                    <a:pt x="6104" y="3803"/>
                  </a:lnTo>
                  <a:lnTo>
                    <a:pt x="4937" y="3570"/>
                  </a:lnTo>
                  <a:lnTo>
                    <a:pt x="4937" y="3570"/>
                  </a:lnTo>
                  <a:cubicBezTo>
                    <a:pt x="4937" y="3570"/>
                    <a:pt x="5237" y="4037"/>
                    <a:pt x="4803" y="4270"/>
                  </a:cubicBezTo>
                  <a:cubicBezTo>
                    <a:pt x="4770" y="4291"/>
                    <a:pt x="4728" y="4300"/>
                    <a:pt x="4678" y="4300"/>
                  </a:cubicBezTo>
                  <a:cubicBezTo>
                    <a:pt x="4079" y="4300"/>
                    <a:pt x="2402" y="2936"/>
                    <a:pt x="2402" y="2936"/>
                  </a:cubicBezTo>
                  <a:lnTo>
                    <a:pt x="3736" y="1001"/>
                  </a:lnTo>
                  <a:lnTo>
                    <a:pt x="27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0" name="Google Shape;4630;p102"/>
            <p:cNvSpPr/>
            <p:nvPr/>
          </p:nvSpPr>
          <p:spPr>
            <a:xfrm>
              <a:off x="2963000" y="2089927"/>
              <a:ext cx="370860" cy="144108"/>
            </a:xfrm>
            <a:custGeom>
              <a:avLst/>
              <a:gdLst/>
              <a:ahLst/>
              <a:cxnLst/>
              <a:rect l="l" t="t" r="r" b="b"/>
              <a:pathLst>
                <a:path w="16913" h="6572" extrusionOk="0">
                  <a:moveTo>
                    <a:pt x="16912" y="0"/>
                  </a:moveTo>
                  <a:lnTo>
                    <a:pt x="15545" y="434"/>
                  </a:lnTo>
                  <a:lnTo>
                    <a:pt x="10274" y="3036"/>
                  </a:lnTo>
                  <a:lnTo>
                    <a:pt x="8406" y="2802"/>
                  </a:lnTo>
                  <a:lnTo>
                    <a:pt x="6538" y="4070"/>
                  </a:lnTo>
                  <a:lnTo>
                    <a:pt x="1768" y="1502"/>
                  </a:lnTo>
                  <a:lnTo>
                    <a:pt x="0" y="2069"/>
                  </a:lnTo>
                  <a:cubicBezTo>
                    <a:pt x="0" y="2069"/>
                    <a:pt x="3536" y="3203"/>
                    <a:pt x="4170" y="6572"/>
                  </a:cubicBezTo>
                  <a:lnTo>
                    <a:pt x="10808" y="6572"/>
                  </a:lnTo>
                  <a:lnTo>
                    <a:pt x="12809" y="3970"/>
                  </a:lnTo>
                  <a:lnTo>
                    <a:pt x="12609" y="3670"/>
                  </a:lnTo>
                  <a:lnTo>
                    <a:pt x="10908" y="3670"/>
                  </a:lnTo>
                  <a:lnTo>
                    <a:pt x="10674" y="3370"/>
                  </a:lnTo>
                  <a:lnTo>
                    <a:pt x="14110" y="1802"/>
                  </a:lnTo>
                  <a:lnTo>
                    <a:pt x="15711" y="968"/>
                  </a:lnTo>
                  <a:lnTo>
                    <a:pt x="16045" y="1268"/>
                  </a:lnTo>
                  <a:lnTo>
                    <a:pt x="169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1" name="Google Shape;4631;p102"/>
            <p:cNvSpPr/>
            <p:nvPr/>
          </p:nvSpPr>
          <p:spPr>
            <a:xfrm>
              <a:off x="2992976" y="2073109"/>
              <a:ext cx="49030" cy="23419"/>
            </a:xfrm>
            <a:custGeom>
              <a:avLst/>
              <a:gdLst/>
              <a:ahLst/>
              <a:cxnLst/>
              <a:rect l="l" t="t" r="r" b="b"/>
              <a:pathLst>
                <a:path w="2236" h="1068" extrusionOk="0">
                  <a:moveTo>
                    <a:pt x="1535" y="0"/>
                  </a:moveTo>
                  <a:lnTo>
                    <a:pt x="1" y="1068"/>
                  </a:lnTo>
                  <a:cubicBezTo>
                    <a:pt x="2236" y="434"/>
                    <a:pt x="1535" y="0"/>
                    <a:pt x="15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2" name="Google Shape;4632;p102"/>
            <p:cNvSpPr/>
            <p:nvPr/>
          </p:nvSpPr>
          <p:spPr>
            <a:xfrm>
              <a:off x="2961530" y="2100167"/>
              <a:ext cx="24888" cy="27826"/>
            </a:xfrm>
            <a:custGeom>
              <a:avLst/>
              <a:gdLst/>
              <a:ahLst/>
              <a:cxnLst/>
              <a:rect l="l" t="t" r="r" b="b"/>
              <a:pathLst>
                <a:path w="1135" h="1269" extrusionOk="0">
                  <a:moveTo>
                    <a:pt x="1135" y="0"/>
                  </a:moveTo>
                  <a:lnTo>
                    <a:pt x="334" y="301"/>
                  </a:lnTo>
                  <a:cubicBezTo>
                    <a:pt x="134" y="601"/>
                    <a:pt x="34" y="934"/>
                    <a:pt x="0" y="1268"/>
                  </a:cubicBezTo>
                  <a:cubicBezTo>
                    <a:pt x="701" y="968"/>
                    <a:pt x="1135" y="1"/>
                    <a:pt x="1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3" name="Google Shape;4633;p102"/>
            <p:cNvSpPr/>
            <p:nvPr/>
          </p:nvSpPr>
          <p:spPr>
            <a:xfrm>
              <a:off x="3220828" y="2171707"/>
              <a:ext cx="78303" cy="66375"/>
            </a:xfrm>
            <a:custGeom>
              <a:avLst/>
              <a:gdLst/>
              <a:ahLst/>
              <a:cxnLst/>
              <a:rect l="l" t="t" r="r" b="b"/>
              <a:pathLst>
                <a:path w="3571" h="3027" extrusionOk="0">
                  <a:moveTo>
                    <a:pt x="2036" y="1"/>
                  </a:moveTo>
                  <a:cubicBezTo>
                    <a:pt x="701" y="1"/>
                    <a:pt x="1" y="1635"/>
                    <a:pt x="968" y="2569"/>
                  </a:cubicBezTo>
                  <a:cubicBezTo>
                    <a:pt x="1284" y="2885"/>
                    <a:pt x="1671" y="3026"/>
                    <a:pt x="2049" y="3026"/>
                  </a:cubicBezTo>
                  <a:cubicBezTo>
                    <a:pt x="2828" y="3026"/>
                    <a:pt x="3570" y="2423"/>
                    <a:pt x="3570" y="1502"/>
                  </a:cubicBezTo>
                  <a:cubicBezTo>
                    <a:pt x="3570" y="668"/>
                    <a:pt x="2870" y="1"/>
                    <a:pt x="2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4" name="Google Shape;4634;p102"/>
            <p:cNvSpPr/>
            <p:nvPr/>
          </p:nvSpPr>
          <p:spPr>
            <a:xfrm>
              <a:off x="2920188" y="828225"/>
              <a:ext cx="30900" cy="229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5" name="Google Shape;4635;p102"/>
            <p:cNvSpPr/>
            <p:nvPr/>
          </p:nvSpPr>
          <p:spPr>
            <a:xfrm>
              <a:off x="2889225" y="942225"/>
              <a:ext cx="35400" cy="11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6" name="Google Shape;4636;p102"/>
            <p:cNvSpPr/>
            <p:nvPr/>
          </p:nvSpPr>
          <p:spPr>
            <a:xfrm>
              <a:off x="2860725" y="996525"/>
              <a:ext cx="30900" cy="6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7" name="Google Shape;4637;p102"/>
            <p:cNvSpPr/>
            <p:nvPr/>
          </p:nvSpPr>
          <p:spPr>
            <a:xfrm>
              <a:off x="2942863" y="942225"/>
              <a:ext cx="35400" cy="11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8" name="Google Shape;4638;p102"/>
            <p:cNvSpPr/>
            <p:nvPr/>
          </p:nvSpPr>
          <p:spPr>
            <a:xfrm>
              <a:off x="2969075" y="867575"/>
              <a:ext cx="354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9" name="Google Shape;4639;p102"/>
            <p:cNvSpPr/>
            <p:nvPr/>
          </p:nvSpPr>
          <p:spPr>
            <a:xfrm>
              <a:off x="2991375" y="980500"/>
              <a:ext cx="62700" cy="7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0" name="Google Shape;4640;p102"/>
            <p:cNvSpPr/>
            <p:nvPr/>
          </p:nvSpPr>
          <p:spPr>
            <a:xfrm>
              <a:off x="3106950" y="892547"/>
              <a:ext cx="30900" cy="165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1" name="Google Shape;4641;p102"/>
            <p:cNvSpPr/>
            <p:nvPr/>
          </p:nvSpPr>
          <p:spPr>
            <a:xfrm>
              <a:off x="3075975" y="942113"/>
              <a:ext cx="35400" cy="11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2" name="Google Shape;4642;p102"/>
            <p:cNvSpPr/>
            <p:nvPr/>
          </p:nvSpPr>
          <p:spPr>
            <a:xfrm>
              <a:off x="3047475" y="996413"/>
              <a:ext cx="30900" cy="6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3" name="Google Shape;4643;p102"/>
            <p:cNvSpPr/>
            <p:nvPr/>
          </p:nvSpPr>
          <p:spPr>
            <a:xfrm>
              <a:off x="3129613" y="942113"/>
              <a:ext cx="35400" cy="11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4" name="Google Shape;4644;p102"/>
            <p:cNvSpPr/>
            <p:nvPr/>
          </p:nvSpPr>
          <p:spPr>
            <a:xfrm>
              <a:off x="3155825" y="819853"/>
              <a:ext cx="35400" cy="238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5" name="Google Shape;4645;p102"/>
            <p:cNvSpPr/>
            <p:nvPr/>
          </p:nvSpPr>
          <p:spPr>
            <a:xfrm>
              <a:off x="3178125" y="980388"/>
              <a:ext cx="62700" cy="7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6" name="Google Shape;4646;p102"/>
            <p:cNvSpPr/>
            <p:nvPr/>
          </p:nvSpPr>
          <p:spPr>
            <a:xfrm>
              <a:off x="3232150" y="942263"/>
              <a:ext cx="35400" cy="11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7" name="Google Shape;4647;p102"/>
            <p:cNvSpPr/>
            <p:nvPr/>
          </p:nvSpPr>
          <p:spPr>
            <a:xfrm>
              <a:off x="3258363" y="867613"/>
              <a:ext cx="354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8" name="Google Shape;4648;p102"/>
            <p:cNvSpPr/>
            <p:nvPr/>
          </p:nvSpPr>
          <p:spPr>
            <a:xfrm>
              <a:off x="3280663" y="980538"/>
              <a:ext cx="62700" cy="7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49" name="Google Shape;4649;p102"/>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0" name="Google Shape;4650;p102">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1" name="Google Shape;4651;p102">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52" name="Google Shape;4652;p102"/>
          <p:cNvGrpSpPr/>
          <p:nvPr/>
        </p:nvGrpSpPr>
        <p:grpSpPr>
          <a:xfrm>
            <a:off x="4736475" y="4873138"/>
            <a:ext cx="204457" cy="190123"/>
            <a:chOff x="4426425" y="4796938"/>
            <a:chExt cx="204457" cy="190123"/>
          </a:xfrm>
        </p:grpSpPr>
        <p:sp>
          <p:nvSpPr>
            <p:cNvPr id="4653" name="Google Shape;4653;p102"/>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4" name="Google Shape;4654;p102"/>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55" name="Google Shape;4655;p102"/>
          <p:cNvGrpSpPr/>
          <p:nvPr/>
        </p:nvGrpSpPr>
        <p:grpSpPr>
          <a:xfrm flipH="1">
            <a:off x="4203075" y="4873138"/>
            <a:ext cx="204457" cy="190123"/>
            <a:chOff x="4426425" y="4796938"/>
            <a:chExt cx="204457" cy="190123"/>
          </a:xfrm>
        </p:grpSpPr>
        <p:sp>
          <p:nvSpPr>
            <p:cNvPr id="4656" name="Google Shape;4656;p102"/>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7" name="Google Shape;4657;p102"/>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93"/>
                                        </p:tgtEl>
                                        <p:attrNameLst>
                                          <p:attrName>style.visibility</p:attrName>
                                        </p:attrNameLst>
                                      </p:cBhvr>
                                      <p:to>
                                        <p:strVal val="visible"/>
                                      </p:to>
                                    </p:set>
                                    <p:animEffect transition="in" filter="fade">
                                      <p:cBhvr>
                                        <p:cTn id="7" dur="1000"/>
                                        <p:tgtEl>
                                          <p:spTgt spid="4493"/>
                                        </p:tgtEl>
                                      </p:cBhvr>
                                    </p:animEffect>
                                  </p:childTnLst>
                                </p:cTn>
                              </p:par>
                              <p:par>
                                <p:cTn id="8" presetID="10" presetClass="entr" presetSubtype="0" fill="hold" nodeType="withEffect">
                                  <p:stCondLst>
                                    <p:cond delay="0"/>
                                  </p:stCondLst>
                                  <p:childTnLst>
                                    <p:set>
                                      <p:cBhvr>
                                        <p:cTn id="9" dur="1" fill="hold">
                                          <p:stCondLst>
                                            <p:cond delay="0"/>
                                          </p:stCondLst>
                                        </p:cTn>
                                        <p:tgtEl>
                                          <p:spTgt spid="4494"/>
                                        </p:tgtEl>
                                        <p:attrNameLst>
                                          <p:attrName>style.visibility</p:attrName>
                                        </p:attrNameLst>
                                      </p:cBhvr>
                                      <p:to>
                                        <p:strVal val="visible"/>
                                      </p:to>
                                    </p:set>
                                    <p:animEffect transition="in" filter="fade">
                                      <p:cBhvr>
                                        <p:cTn id="10" dur="1000"/>
                                        <p:tgtEl>
                                          <p:spTgt spid="4494"/>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4495"/>
                                        </p:tgtEl>
                                        <p:attrNameLst>
                                          <p:attrName>style.visibility</p:attrName>
                                        </p:attrNameLst>
                                      </p:cBhvr>
                                      <p:to>
                                        <p:strVal val="visible"/>
                                      </p:to>
                                    </p:set>
                                    <p:animEffect transition="in" filter="fade">
                                      <p:cBhvr>
                                        <p:cTn id="14" dur="1000"/>
                                        <p:tgtEl>
                                          <p:spTgt spid="44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ctrTitle"/>
          </p:nvPr>
        </p:nvSpPr>
        <p:spPr>
          <a:xfrm>
            <a:off x="722630" y="1853565"/>
            <a:ext cx="4658360" cy="1034415"/>
          </a:xfrm>
        </p:spPr>
        <p:txBody>
          <a:bodyPr/>
          <a:p>
            <a:r>
              <a:rPr lang="en-GB">
                <a:sym typeface="+mn-ea"/>
              </a:rPr>
              <a:t>Thanks!</a:t>
            </a:r>
            <a:endParaRPr lang="en-GB" altLang="en-US"/>
          </a:p>
        </p:txBody>
      </p:sp>
      <p:sp>
        <p:nvSpPr>
          <p:cNvPr id="5" name="Subtitle 4"/>
          <p:cNvSpPr/>
          <p:nvPr>
            <p:ph type="subTitle" idx="1"/>
          </p:nvPr>
        </p:nvSpPr>
        <p:spPr>
          <a:xfrm>
            <a:off x="722630" y="2931795"/>
            <a:ext cx="5505450" cy="1143000"/>
          </a:xfrm>
        </p:spPr>
        <p:txBody>
          <a:bodyPr/>
          <a:p>
            <a:pPr algn="l"/>
            <a:r>
              <a:rPr lang="en-US" altLang="en-GB"/>
              <a:t>Feel Free Checkout The Complete</a:t>
            </a:r>
            <a:endParaRPr lang="en-US" altLang="en-GB"/>
          </a:p>
          <a:p>
            <a:pPr algn="l"/>
            <a:r>
              <a:rPr lang="en-US" altLang="en-GB"/>
              <a:t>Project On Github: </a:t>
            </a:r>
            <a:endParaRPr lang="en-US" altLang="en-GB"/>
          </a:p>
          <a:p>
            <a:pPr algn="l"/>
            <a:endParaRPr lang="en-US" altLang="en-GB" sz="1200"/>
          </a:p>
          <a:p>
            <a:pPr algn="l"/>
            <a:r>
              <a:rPr lang="en-US" altLang="en-GB" sz="1200">
                <a:solidFill>
                  <a:srgbClr val="FF0000"/>
                </a:solidFill>
                <a:hlinkClick r:id="rId1" tooltip="" action="ppaction://hlinkfile"/>
              </a:rPr>
              <a:t>https://github.com/Ikram-Shaik/Bank_Data_Anlaysis_SQL</a:t>
            </a:r>
            <a:endParaRPr lang="en-US" altLang="en-GB" sz="1200">
              <a:solidFill>
                <a:srgbClr val="FF0000"/>
              </a:solidFill>
              <a:hlinkClick r:id="rId1" tooltip="" action="ppaction://hlinkfile"/>
            </a:endParaRPr>
          </a:p>
        </p:txBody>
      </p:sp>
      <p:grpSp>
        <p:nvGrpSpPr>
          <p:cNvPr id="5664" name="Google Shape;5664;p111"/>
          <p:cNvGrpSpPr/>
          <p:nvPr/>
        </p:nvGrpSpPr>
        <p:grpSpPr>
          <a:xfrm>
            <a:off x="5032675" y="1881795"/>
            <a:ext cx="3594542" cy="2703111"/>
            <a:chOff x="5032675" y="1881795"/>
            <a:chExt cx="3594542" cy="2703111"/>
          </a:xfrm>
        </p:grpSpPr>
        <p:sp>
          <p:nvSpPr>
            <p:cNvPr id="5665" name="Google Shape;5665;p111"/>
            <p:cNvSpPr/>
            <p:nvPr/>
          </p:nvSpPr>
          <p:spPr>
            <a:xfrm>
              <a:off x="5032675" y="4373498"/>
              <a:ext cx="3594542" cy="21140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66" name="Google Shape;5666;p111"/>
            <p:cNvSpPr/>
            <p:nvPr/>
          </p:nvSpPr>
          <p:spPr>
            <a:xfrm>
              <a:off x="6781001" y="2326107"/>
              <a:ext cx="424123" cy="416836"/>
            </a:xfrm>
            <a:custGeom>
              <a:avLst/>
              <a:gdLst/>
              <a:ahLst/>
              <a:cxnLst/>
              <a:rect l="l" t="t" r="r" b="b"/>
              <a:pathLst>
                <a:path w="19081" h="18615" extrusionOk="0">
                  <a:moveTo>
                    <a:pt x="14844" y="1"/>
                  </a:moveTo>
                  <a:cubicBezTo>
                    <a:pt x="14744" y="401"/>
                    <a:pt x="14644" y="935"/>
                    <a:pt x="14511" y="1402"/>
                  </a:cubicBezTo>
                  <a:cubicBezTo>
                    <a:pt x="14377" y="1902"/>
                    <a:pt x="14244" y="2369"/>
                    <a:pt x="14111" y="2869"/>
                  </a:cubicBezTo>
                  <a:cubicBezTo>
                    <a:pt x="13810" y="3837"/>
                    <a:pt x="13510" y="4771"/>
                    <a:pt x="13143" y="5705"/>
                  </a:cubicBezTo>
                  <a:cubicBezTo>
                    <a:pt x="12409" y="7506"/>
                    <a:pt x="11509" y="9274"/>
                    <a:pt x="10375" y="10508"/>
                  </a:cubicBezTo>
                  <a:cubicBezTo>
                    <a:pt x="10108" y="10808"/>
                    <a:pt x="9808" y="11075"/>
                    <a:pt x="9474" y="11309"/>
                  </a:cubicBezTo>
                  <a:cubicBezTo>
                    <a:pt x="9407" y="11342"/>
                    <a:pt x="9341" y="11409"/>
                    <a:pt x="9240" y="11476"/>
                  </a:cubicBezTo>
                  <a:lnTo>
                    <a:pt x="8940" y="11642"/>
                  </a:lnTo>
                  <a:cubicBezTo>
                    <a:pt x="8707" y="11776"/>
                    <a:pt x="8507" y="11909"/>
                    <a:pt x="8273" y="12043"/>
                  </a:cubicBezTo>
                  <a:cubicBezTo>
                    <a:pt x="7406" y="12576"/>
                    <a:pt x="6505" y="13077"/>
                    <a:pt x="5571" y="13577"/>
                  </a:cubicBezTo>
                  <a:cubicBezTo>
                    <a:pt x="3737" y="14578"/>
                    <a:pt x="1835" y="15579"/>
                    <a:pt x="1" y="16613"/>
                  </a:cubicBezTo>
                  <a:lnTo>
                    <a:pt x="768" y="18614"/>
                  </a:lnTo>
                  <a:cubicBezTo>
                    <a:pt x="2869" y="18080"/>
                    <a:pt x="4937" y="17413"/>
                    <a:pt x="6972" y="16646"/>
                  </a:cubicBezTo>
                  <a:cubicBezTo>
                    <a:pt x="8006" y="16279"/>
                    <a:pt x="9007" y="15879"/>
                    <a:pt x="10041" y="15412"/>
                  </a:cubicBezTo>
                  <a:cubicBezTo>
                    <a:pt x="10308" y="15312"/>
                    <a:pt x="10541" y="15178"/>
                    <a:pt x="10808" y="15045"/>
                  </a:cubicBezTo>
                  <a:lnTo>
                    <a:pt x="11175" y="14845"/>
                  </a:lnTo>
                  <a:cubicBezTo>
                    <a:pt x="11309" y="14778"/>
                    <a:pt x="11475" y="14678"/>
                    <a:pt x="11642" y="14611"/>
                  </a:cubicBezTo>
                  <a:cubicBezTo>
                    <a:pt x="12209" y="14244"/>
                    <a:pt x="12743" y="13844"/>
                    <a:pt x="13210" y="13377"/>
                  </a:cubicBezTo>
                  <a:cubicBezTo>
                    <a:pt x="15078" y="11542"/>
                    <a:pt x="16212" y="9441"/>
                    <a:pt x="17113" y="7339"/>
                  </a:cubicBezTo>
                  <a:cubicBezTo>
                    <a:pt x="17580" y="6272"/>
                    <a:pt x="17947" y="5204"/>
                    <a:pt x="18280" y="4104"/>
                  </a:cubicBezTo>
                  <a:cubicBezTo>
                    <a:pt x="18414" y="3570"/>
                    <a:pt x="18580" y="3036"/>
                    <a:pt x="18714" y="2469"/>
                  </a:cubicBezTo>
                  <a:cubicBezTo>
                    <a:pt x="18847" y="1902"/>
                    <a:pt x="18981" y="1368"/>
                    <a:pt x="19081" y="768"/>
                  </a:cubicBezTo>
                  <a:lnTo>
                    <a:pt x="14844" y="1"/>
                  </a:lnTo>
                  <a:close/>
                </a:path>
              </a:pathLst>
            </a:custGeom>
            <a:solidFill>
              <a:srgbClr val="CE7A6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67" name="Google Shape;5667;p111"/>
            <p:cNvSpPr/>
            <p:nvPr/>
          </p:nvSpPr>
          <p:spPr>
            <a:xfrm>
              <a:off x="7011590" y="2283427"/>
              <a:ext cx="224342" cy="262306"/>
            </a:xfrm>
            <a:custGeom>
              <a:avLst/>
              <a:gdLst/>
              <a:ahLst/>
              <a:cxnLst/>
              <a:rect l="l" t="t" r="r" b="b"/>
              <a:pathLst>
                <a:path w="10093" h="11714" extrusionOk="0">
                  <a:moveTo>
                    <a:pt x="7986" y="0"/>
                  </a:moveTo>
                  <a:cubicBezTo>
                    <a:pt x="6865" y="0"/>
                    <a:pt x="5394" y="636"/>
                    <a:pt x="3837" y="2007"/>
                  </a:cubicBezTo>
                  <a:cubicBezTo>
                    <a:pt x="2402" y="3241"/>
                    <a:pt x="1668" y="5343"/>
                    <a:pt x="935" y="6610"/>
                  </a:cubicBezTo>
                  <a:cubicBezTo>
                    <a:pt x="701" y="7044"/>
                    <a:pt x="501" y="7411"/>
                    <a:pt x="334" y="7711"/>
                  </a:cubicBezTo>
                  <a:cubicBezTo>
                    <a:pt x="134" y="8111"/>
                    <a:pt x="1" y="8378"/>
                    <a:pt x="1" y="8378"/>
                  </a:cubicBezTo>
                  <a:lnTo>
                    <a:pt x="4504" y="11714"/>
                  </a:lnTo>
                  <a:cubicBezTo>
                    <a:pt x="4504" y="11714"/>
                    <a:pt x="4671" y="11547"/>
                    <a:pt x="4971" y="11213"/>
                  </a:cubicBezTo>
                  <a:cubicBezTo>
                    <a:pt x="5171" y="10980"/>
                    <a:pt x="5438" y="10646"/>
                    <a:pt x="5738" y="10279"/>
                  </a:cubicBezTo>
                  <a:cubicBezTo>
                    <a:pt x="7506" y="8145"/>
                    <a:pt x="10041" y="4242"/>
                    <a:pt x="10074" y="2340"/>
                  </a:cubicBezTo>
                  <a:cubicBezTo>
                    <a:pt x="10092" y="829"/>
                    <a:pt x="9266" y="0"/>
                    <a:pt x="7986"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68" name="Google Shape;5668;p111"/>
            <p:cNvSpPr/>
            <p:nvPr/>
          </p:nvSpPr>
          <p:spPr>
            <a:xfrm>
              <a:off x="6715764" y="2671198"/>
              <a:ext cx="94178" cy="84263"/>
            </a:xfrm>
            <a:custGeom>
              <a:avLst/>
              <a:gdLst/>
              <a:ahLst/>
              <a:cxnLst/>
              <a:rect l="l" t="t" r="r" b="b"/>
              <a:pathLst>
                <a:path w="4237" h="3763" extrusionOk="0">
                  <a:moveTo>
                    <a:pt x="0" y="1"/>
                  </a:moveTo>
                  <a:lnTo>
                    <a:pt x="267" y="3703"/>
                  </a:lnTo>
                  <a:cubicBezTo>
                    <a:pt x="267" y="3703"/>
                    <a:pt x="849" y="3762"/>
                    <a:pt x="1568" y="3762"/>
                  </a:cubicBezTo>
                  <a:cubicBezTo>
                    <a:pt x="2647" y="3762"/>
                    <a:pt x="4036" y="3630"/>
                    <a:pt x="4236" y="2970"/>
                  </a:cubicBezTo>
                  <a:lnTo>
                    <a:pt x="3736" y="1001"/>
                  </a:lnTo>
                  <a:lnTo>
                    <a:pt x="0" y="1"/>
                  </a:lnTo>
                  <a:close/>
                </a:path>
              </a:pathLst>
            </a:custGeom>
            <a:solidFill>
              <a:srgbClr val="CE7A6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69" name="Google Shape;5669;p111"/>
            <p:cNvSpPr/>
            <p:nvPr/>
          </p:nvSpPr>
          <p:spPr>
            <a:xfrm>
              <a:off x="6651993" y="2671198"/>
              <a:ext cx="69705" cy="99378"/>
            </a:xfrm>
            <a:custGeom>
              <a:avLst/>
              <a:gdLst/>
              <a:ahLst/>
              <a:cxnLst/>
              <a:rect l="l" t="t" r="r" b="b"/>
              <a:pathLst>
                <a:path w="3136" h="4438" extrusionOk="0">
                  <a:moveTo>
                    <a:pt x="2869" y="1"/>
                  </a:moveTo>
                  <a:lnTo>
                    <a:pt x="0" y="1902"/>
                  </a:lnTo>
                  <a:lnTo>
                    <a:pt x="868" y="4437"/>
                  </a:lnTo>
                  <a:lnTo>
                    <a:pt x="3136" y="3703"/>
                  </a:lnTo>
                  <a:lnTo>
                    <a:pt x="2869" y="1"/>
                  </a:lnTo>
                  <a:close/>
                </a:path>
              </a:pathLst>
            </a:custGeom>
            <a:solidFill>
              <a:srgbClr val="CE7A6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70" name="Google Shape;5670;p111"/>
            <p:cNvSpPr/>
            <p:nvPr/>
          </p:nvSpPr>
          <p:spPr>
            <a:xfrm>
              <a:off x="7077583" y="2268603"/>
              <a:ext cx="436726" cy="571434"/>
            </a:xfrm>
            <a:custGeom>
              <a:avLst/>
              <a:gdLst/>
              <a:ahLst/>
              <a:cxnLst/>
              <a:rect l="l" t="t" r="r" b="b"/>
              <a:pathLst>
                <a:path w="19648" h="25519" extrusionOk="0">
                  <a:moveTo>
                    <a:pt x="11325" y="0"/>
                  </a:moveTo>
                  <a:cubicBezTo>
                    <a:pt x="10241" y="0"/>
                    <a:pt x="9157" y="34"/>
                    <a:pt x="8073" y="100"/>
                  </a:cubicBezTo>
                  <a:cubicBezTo>
                    <a:pt x="7072" y="200"/>
                    <a:pt x="6105" y="367"/>
                    <a:pt x="5338" y="501"/>
                  </a:cubicBezTo>
                  <a:cubicBezTo>
                    <a:pt x="4337" y="701"/>
                    <a:pt x="3770" y="901"/>
                    <a:pt x="3770" y="901"/>
                  </a:cubicBezTo>
                  <a:cubicBezTo>
                    <a:pt x="3770" y="901"/>
                    <a:pt x="0" y="9507"/>
                    <a:pt x="2636" y="25518"/>
                  </a:cubicBezTo>
                  <a:lnTo>
                    <a:pt x="17913" y="25518"/>
                  </a:lnTo>
                  <a:cubicBezTo>
                    <a:pt x="18013" y="24184"/>
                    <a:pt x="17680" y="19748"/>
                    <a:pt x="17913" y="14110"/>
                  </a:cubicBezTo>
                  <a:cubicBezTo>
                    <a:pt x="18080" y="9907"/>
                    <a:pt x="18580" y="5771"/>
                    <a:pt x="19448" y="1668"/>
                  </a:cubicBezTo>
                  <a:lnTo>
                    <a:pt x="19648" y="734"/>
                  </a:lnTo>
                  <a:cubicBezTo>
                    <a:pt x="19648" y="734"/>
                    <a:pt x="18881" y="601"/>
                    <a:pt x="17780" y="434"/>
                  </a:cubicBezTo>
                  <a:cubicBezTo>
                    <a:pt x="16846" y="300"/>
                    <a:pt x="15678" y="167"/>
                    <a:pt x="14577" y="100"/>
                  </a:cubicBezTo>
                  <a:cubicBezTo>
                    <a:pt x="13493" y="34"/>
                    <a:pt x="12409" y="0"/>
                    <a:pt x="11325"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71" name="Google Shape;5671;p111"/>
            <p:cNvSpPr/>
            <p:nvPr/>
          </p:nvSpPr>
          <p:spPr>
            <a:xfrm>
              <a:off x="7214749" y="2124441"/>
              <a:ext cx="192046" cy="209168"/>
            </a:xfrm>
            <a:custGeom>
              <a:avLst/>
              <a:gdLst/>
              <a:ahLst/>
              <a:cxnLst/>
              <a:rect l="l" t="t" r="r" b="b"/>
              <a:pathLst>
                <a:path w="8640" h="9341" extrusionOk="0">
                  <a:moveTo>
                    <a:pt x="8273" y="0"/>
                  </a:moveTo>
                  <a:lnTo>
                    <a:pt x="6505" y="1435"/>
                  </a:lnTo>
                  <a:lnTo>
                    <a:pt x="4170" y="3403"/>
                  </a:lnTo>
                  <a:cubicBezTo>
                    <a:pt x="4237" y="3703"/>
                    <a:pt x="4270" y="4037"/>
                    <a:pt x="4304" y="4337"/>
                  </a:cubicBezTo>
                  <a:cubicBezTo>
                    <a:pt x="4437" y="5638"/>
                    <a:pt x="4103" y="6071"/>
                    <a:pt x="2235" y="6505"/>
                  </a:cubicBezTo>
                  <a:cubicBezTo>
                    <a:pt x="2235" y="6505"/>
                    <a:pt x="0" y="8006"/>
                    <a:pt x="3303" y="8273"/>
                  </a:cubicBezTo>
                  <a:cubicBezTo>
                    <a:pt x="3336" y="8640"/>
                    <a:pt x="3370" y="8973"/>
                    <a:pt x="3470" y="9340"/>
                  </a:cubicBezTo>
                  <a:cubicBezTo>
                    <a:pt x="3770" y="8940"/>
                    <a:pt x="4137" y="8573"/>
                    <a:pt x="4537" y="8306"/>
                  </a:cubicBezTo>
                  <a:cubicBezTo>
                    <a:pt x="8173" y="8240"/>
                    <a:pt x="8640" y="6572"/>
                    <a:pt x="8640" y="6572"/>
                  </a:cubicBezTo>
                  <a:cubicBezTo>
                    <a:pt x="7239" y="5171"/>
                    <a:pt x="7773" y="2102"/>
                    <a:pt x="8273" y="0"/>
                  </a:cubicBezTo>
                  <a:close/>
                </a:path>
              </a:pathLst>
            </a:custGeom>
            <a:solidFill>
              <a:srgbClr val="CE7A6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72" name="Google Shape;5672;p111"/>
            <p:cNvSpPr/>
            <p:nvPr/>
          </p:nvSpPr>
          <p:spPr>
            <a:xfrm>
              <a:off x="7307438" y="2156551"/>
              <a:ext cx="52657" cy="65005"/>
            </a:xfrm>
            <a:custGeom>
              <a:avLst/>
              <a:gdLst/>
              <a:ahLst/>
              <a:cxnLst/>
              <a:rect l="l" t="t" r="r" b="b"/>
              <a:pathLst>
                <a:path w="2369" h="2903" extrusionOk="0">
                  <a:moveTo>
                    <a:pt x="2368" y="1"/>
                  </a:moveTo>
                  <a:lnTo>
                    <a:pt x="0" y="1969"/>
                  </a:lnTo>
                  <a:cubicBezTo>
                    <a:pt x="67" y="2269"/>
                    <a:pt x="100" y="2603"/>
                    <a:pt x="134" y="2903"/>
                  </a:cubicBezTo>
                  <a:cubicBezTo>
                    <a:pt x="1034" y="2736"/>
                    <a:pt x="2202" y="1802"/>
                    <a:pt x="2335" y="901"/>
                  </a:cubicBezTo>
                  <a:cubicBezTo>
                    <a:pt x="2368" y="601"/>
                    <a:pt x="2368" y="301"/>
                    <a:pt x="2368"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73" name="Google Shape;5673;p111"/>
            <p:cNvSpPr/>
            <p:nvPr/>
          </p:nvSpPr>
          <p:spPr>
            <a:xfrm>
              <a:off x="7082029" y="4259230"/>
              <a:ext cx="84553" cy="162099"/>
            </a:xfrm>
            <a:custGeom>
              <a:avLst/>
              <a:gdLst/>
              <a:ahLst/>
              <a:cxnLst/>
              <a:rect l="l" t="t" r="r" b="b"/>
              <a:pathLst>
                <a:path w="3804" h="7239" extrusionOk="0">
                  <a:moveTo>
                    <a:pt x="3203" y="0"/>
                  </a:moveTo>
                  <a:lnTo>
                    <a:pt x="1" y="334"/>
                  </a:lnTo>
                  <a:lnTo>
                    <a:pt x="434" y="5371"/>
                  </a:lnTo>
                  <a:lnTo>
                    <a:pt x="601" y="7239"/>
                  </a:lnTo>
                  <a:lnTo>
                    <a:pt x="3803" y="6905"/>
                  </a:lnTo>
                  <a:lnTo>
                    <a:pt x="3703" y="5571"/>
                  </a:lnTo>
                  <a:lnTo>
                    <a:pt x="3203" y="0"/>
                  </a:lnTo>
                  <a:close/>
                </a:path>
              </a:pathLst>
            </a:custGeom>
            <a:solidFill>
              <a:srgbClr val="9F5B5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74" name="Google Shape;5674;p111"/>
            <p:cNvSpPr/>
            <p:nvPr/>
          </p:nvSpPr>
          <p:spPr>
            <a:xfrm>
              <a:off x="7447560" y="4245033"/>
              <a:ext cx="74907" cy="159860"/>
            </a:xfrm>
            <a:custGeom>
              <a:avLst/>
              <a:gdLst/>
              <a:ahLst/>
              <a:cxnLst/>
              <a:rect l="l" t="t" r="r" b="b"/>
              <a:pathLst>
                <a:path w="3370" h="7139" extrusionOk="0">
                  <a:moveTo>
                    <a:pt x="1" y="0"/>
                  </a:moveTo>
                  <a:lnTo>
                    <a:pt x="67" y="1735"/>
                  </a:lnTo>
                  <a:lnTo>
                    <a:pt x="67" y="1835"/>
                  </a:lnTo>
                  <a:lnTo>
                    <a:pt x="234" y="6338"/>
                  </a:lnTo>
                  <a:lnTo>
                    <a:pt x="234" y="6438"/>
                  </a:lnTo>
                  <a:lnTo>
                    <a:pt x="267" y="7139"/>
                  </a:lnTo>
                  <a:lnTo>
                    <a:pt x="3370" y="7139"/>
                  </a:lnTo>
                  <a:lnTo>
                    <a:pt x="3103" y="0"/>
                  </a:lnTo>
                  <a:close/>
                </a:path>
              </a:pathLst>
            </a:custGeom>
            <a:solidFill>
              <a:srgbClr val="9F5B5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75" name="Google Shape;5675;p111"/>
            <p:cNvSpPr/>
            <p:nvPr/>
          </p:nvSpPr>
          <p:spPr>
            <a:xfrm>
              <a:off x="7082029" y="4259230"/>
              <a:ext cx="82331" cy="124749"/>
            </a:xfrm>
            <a:custGeom>
              <a:avLst/>
              <a:gdLst/>
              <a:ahLst/>
              <a:cxnLst/>
              <a:rect l="l" t="t" r="r" b="b"/>
              <a:pathLst>
                <a:path w="3704" h="5571" extrusionOk="0">
                  <a:moveTo>
                    <a:pt x="3203" y="0"/>
                  </a:moveTo>
                  <a:lnTo>
                    <a:pt x="1" y="334"/>
                  </a:lnTo>
                  <a:lnTo>
                    <a:pt x="434" y="5371"/>
                  </a:lnTo>
                  <a:lnTo>
                    <a:pt x="3703" y="5571"/>
                  </a:lnTo>
                  <a:lnTo>
                    <a:pt x="3203" y="0"/>
                  </a:ln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76" name="Google Shape;5676;p111"/>
            <p:cNvSpPr/>
            <p:nvPr/>
          </p:nvSpPr>
          <p:spPr>
            <a:xfrm>
              <a:off x="7449049" y="4289840"/>
              <a:ext cx="72684" cy="106096"/>
            </a:xfrm>
            <a:custGeom>
              <a:avLst/>
              <a:gdLst/>
              <a:ahLst/>
              <a:cxnLst/>
              <a:rect l="l" t="t" r="r" b="b"/>
              <a:pathLst>
                <a:path w="3270" h="4738" extrusionOk="0">
                  <a:moveTo>
                    <a:pt x="0" y="1"/>
                  </a:moveTo>
                  <a:lnTo>
                    <a:pt x="167" y="4337"/>
                  </a:lnTo>
                  <a:lnTo>
                    <a:pt x="3269" y="4738"/>
                  </a:lnTo>
                  <a:lnTo>
                    <a:pt x="3269" y="4604"/>
                  </a:lnTo>
                  <a:lnTo>
                    <a:pt x="3103" y="234"/>
                  </a:lnTo>
                  <a:lnTo>
                    <a:pt x="0" y="1"/>
                  </a:ln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77" name="Google Shape;5677;p111"/>
            <p:cNvSpPr/>
            <p:nvPr/>
          </p:nvSpPr>
          <p:spPr>
            <a:xfrm>
              <a:off x="7309660" y="4400392"/>
              <a:ext cx="238012" cy="79202"/>
            </a:xfrm>
            <a:custGeom>
              <a:avLst/>
              <a:gdLst/>
              <a:ahLst/>
              <a:cxnLst/>
              <a:rect l="l" t="t" r="r" b="b"/>
              <a:pathLst>
                <a:path w="10708" h="3537" extrusionOk="0">
                  <a:moveTo>
                    <a:pt x="6038" y="1"/>
                  </a:moveTo>
                  <a:cubicBezTo>
                    <a:pt x="5838" y="1"/>
                    <a:pt x="5638" y="67"/>
                    <a:pt x="5504" y="201"/>
                  </a:cubicBezTo>
                  <a:cubicBezTo>
                    <a:pt x="4737" y="868"/>
                    <a:pt x="2936" y="1602"/>
                    <a:pt x="534" y="2136"/>
                  </a:cubicBezTo>
                  <a:cubicBezTo>
                    <a:pt x="0" y="2236"/>
                    <a:pt x="167" y="3537"/>
                    <a:pt x="1468" y="3537"/>
                  </a:cubicBezTo>
                  <a:cubicBezTo>
                    <a:pt x="2769" y="3537"/>
                    <a:pt x="5638" y="3437"/>
                    <a:pt x="6572" y="3437"/>
                  </a:cubicBezTo>
                  <a:cubicBezTo>
                    <a:pt x="8106" y="3437"/>
                    <a:pt x="9007" y="3503"/>
                    <a:pt x="10207" y="3537"/>
                  </a:cubicBezTo>
                  <a:lnTo>
                    <a:pt x="10308" y="3537"/>
                  </a:lnTo>
                  <a:cubicBezTo>
                    <a:pt x="10574" y="3470"/>
                    <a:pt x="10708" y="3236"/>
                    <a:pt x="10674" y="3003"/>
                  </a:cubicBezTo>
                  <a:lnTo>
                    <a:pt x="10041" y="234"/>
                  </a:lnTo>
                  <a:cubicBezTo>
                    <a:pt x="10041" y="101"/>
                    <a:pt x="9907" y="1"/>
                    <a:pt x="9774"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78" name="Google Shape;5678;p111"/>
            <p:cNvSpPr/>
            <p:nvPr/>
          </p:nvSpPr>
          <p:spPr>
            <a:xfrm>
              <a:off x="6953754" y="4398153"/>
              <a:ext cx="238768" cy="79202"/>
            </a:xfrm>
            <a:custGeom>
              <a:avLst/>
              <a:gdLst/>
              <a:ahLst/>
              <a:cxnLst/>
              <a:rect l="l" t="t" r="r" b="b"/>
              <a:pathLst>
                <a:path w="10742" h="3537" extrusionOk="0">
                  <a:moveTo>
                    <a:pt x="6038" y="1"/>
                  </a:moveTo>
                  <a:cubicBezTo>
                    <a:pt x="5838" y="1"/>
                    <a:pt x="5638" y="67"/>
                    <a:pt x="5505" y="201"/>
                  </a:cubicBezTo>
                  <a:cubicBezTo>
                    <a:pt x="4737" y="868"/>
                    <a:pt x="2936" y="1602"/>
                    <a:pt x="534" y="2136"/>
                  </a:cubicBezTo>
                  <a:cubicBezTo>
                    <a:pt x="1" y="2236"/>
                    <a:pt x="168" y="3537"/>
                    <a:pt x="1468" y="3537"/>
                  </a:cubicBezTo>
                  <a:cubicBezTo>
                    <a:pt x="2769" y="3537"/>
                    <a:pt x="5638" y="3436"/>
                    <a:pt x="6572" y="3436"/>
                  </a:cubicBezTo>
                  <a:cubicBezTo>
                    <a:pt x="8107" y="3436"/>
                    <a:pt x="9007" y="3537"/>
                    <a:pt x="10241" y="3537"/>
                  </a:cubicBezTo>
                  <a:lnTo>
                    <a:pt x="10341" y="3537"/>
                  </a:lnTo>
                  <a:cubicBezTo>
                    <a:pt x="10575" y="3470"/>
                    <a:pt x="10742" y="3236"/>
                    <a:pt x="10675" y="3003"/>
                  </a:cubicBezTo>
                  <a:lnTo>
                    <a:pt x="10075" y="234"/>
                  </a:lnTo>
                  <a:cubicBezTo>
                    <a:pt x="10041" y="101"/>
                    <a:pt x="9941" y="1"/>
                    <a:pt x="9808"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79" name="Google Shape;5679;p111"/>
            <p:cNvSpPr/>
            <p:nvPr/>
          </p:nvSpPr>
          <p:spPr>
            <a:xfrm>
              <a:off x="6997497" y="2840015"/>
              <a:ext cx="533860" cy="1537984"/>
            </a:xfrm>
            <a:custGeom>
              <a:avLst/>
              <a:gdLst/>
              <a:ahLst/>
              <a:cxnLst/>
              <a:rect l="l" t="t" r="r" b="b"/>
              <a:pathLst>
                <a:path w="24018" h="68683" extrusionOk="0">
                  <a:moveTo>
                    <a:pt x="6239" y="0"/>
                  </a:moveTo>
                  <a:cubicBezTo>
                    <a:pt x="4671" y="8306"/>
                    <a:pt x="1" y="41397"/>
                    <a:pt x="3503" y="68283"/>
                  </a:cubicBezTo>
                  <a:lnTo>
                    <a:pt x="8073" y="68283"/>
                  </a:lnTo>
                  <a:cubicBezTo>
                    <a:pt x="8073" y="68283"/>
                    <a:pt x="7840" y="49302"/>
                    <a:pt x="10108" y="32524"/>
                  </a:cubicBezTo>
                  <a:cubicBezTo>
                    <a:pt x="10742" y="27820"/>
                    <a:pt x="11542" y="23684"/>
                    <a:pt x="12610" y="20782"/>
                  </a:cubicBezTo>
                  <a:cubicBezTo>
                    <a:pt x="12977" y="25185"/>
                    <a:pt x="13377" y="29722"/>
                    <a:pt x="13744" y="33524"/>
                  </a:cubicBezTo>
                  <a:cubicBezTo>
                    <a:pt x="13977" y="35860"/>
                    <a:pt x="14244" y="37861"/>
                    <a:pt x="14444" y="39395"/>
                  </a:cubicBezTo>
                  <a:cubicBezTo>
                    <a:pt x="15879" y="49302"/>
                    <a:pt x="19515" y="68683"/>
                    <a:pt x="19515" y="68683"/>
                  </a:cubicBezTo>
                  <a:lnTo>
                    <a:pt x="24018" y="68683"/>
                  </a:lnTo>
                  <a:cubicBezTo>
                    <a:pt x="24018" y="68683"/>
                    <a:pt x="23484" y="50303"/>
                    <a:pt x="22951" y="40596"/>
                  </a:cubicBezTo>
                  <a:cubicBezTo>
                    <a:pt x="22350" y="30022"/>
                    <a:pt x="21516" y="2002"/>
                    <a:pt x="21483"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80" name="Google Shape;5680;p111"/>
            <p:cNvSpPr/>
            <p:nvPr/>
          </p:nvSpPr>
          <p:spPr>
            <a:xfrm>
              <a:off x="7064224" y="4340649"/>
              <a:ext cx="124585" cy="28394"/>
            </a:xfrm>
            <a:custGeom>
              <a:avLst/>
              <a:gdLst/>
              <a:ahLst/>
              <a:cxnLst/>
              <a:rect l="l" t="t" r="r" b="b"/>
              <a:pathLst>
                <a:path w="5605" h="1268" extrusionOk="0">
                  <a:moveTo>
                    <a:pt x="1" y="0"/>
                  </a:moveTo>
                  <a:lnTo>
                    <a:pt x="201" y="1268"/>
                  </a:lnTo>
                  <a:lnTo>
                    <a:pt x="5605" y="1268"/>
                  </a:lnTo>
                  <a:lnTo>
                    <a:pt x="5605" y="100"/>
                  </a:lnTo>
                  <a:lnTo>
                    <a:pt x="1" y="0"/>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81" name="Google Shape;5681;p111"/>
            <p:cNvSpPr/>
            <p:nvPr/>
          </p:nvSpPr>
          <p:spPr>
            <a:xfrm>
              <a:off x="7419397" y="4351845"/>
              <a:ext cx="118650" cy="26154"/>
            </a:xfrm>
            <a:custGeom>
              <a:avLst/>
              <a:gdLst/>
              <a:ahLst/>
              <a:cxnLst/>
              <a:rect l="l" t="t" r="r" b="b"/>
              <a:pathLst>
                <a:path w="5338" h="1168" extrusionOk="0">
                  <a:moveTo>
                    <a:pt x="0" y="0"/>
                  </a:moveTo>
                  <a:lnTo>
                    <a:pt x="534" y="1168"/>
                  </a:lnTo>
                  <a:lnTo>
                    <a:pt x="5037" y="1168"/>
                  </a:lnTo>
                  <a:lnTo>
                    <a:pt x="5337" y="0"/>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82" name="Google Shape;5682;p111"/>
            <p:cNvSpPr/>
            <p:nvPr/>
          </p:nvSpPr>
          <p:spPr>
            <a:xfrm>
              <a:off x="7202146" y="1881795"/>
              <a:ext cx="289180" cy="252363"/>
            </a:xfrm>
            <a:custGeom>
              <a:avLst/>
              <a:gdLst/>
              <a:ahLst/>
              <a:cxnLst/>
              <a:rect l="l" t="t" r="r" b="b"/>
              <a:pathLst>
                <a:path w="13010" h="11270" extrusionOk="0">
                  <a:moveTo>
                    <a:pt x="7097" y="0"/>
                  </a:moveTo>
                  <a:cubicBezTo>
                    <a:pt x="6910" y="0"/>
                    <a:pt x="6681" y="63"/>
                    <a:pt x="6405" y="195"/>
                  </a:cubicBezTo>
                  <a:cubicBezTo>
                    <a:pt x="5778" y="509"/>
                    <a:pt x="5580" y="1396"/>
                    <a:pt x="5316" y="1396"/>
                  </a:cubicBezTo>
                  <a:cubicBezTo>
                    <a:pt x="5243" y="1396"/>
                    <a:pt x="5165" y="1329"/>
                    <a:pt x="5071" y="1163"/>
                  </a:cubicBezTo>
                  <a:cubicBezTo>
                    <a:pt x="4773" y="591"/>
                    <a:pt x="4197" y="168"/>
                    <a:pt x="3744" y="168"/>
                  </a:cubicBezTo>
                  <a:cubicBezTo>
                    <a:pt x="3588" y="168"/>
                    <a:pt x="3447" y="218"/>
                    <a:pt x="3336" y="329"/>
                  </a:cubicBezTo>
                  <a:cubicBezTo>
                    <a:pt x="2915" y="718"/>
                    <a:pt x="3155" y="1264"/>
                    <a:pt x="2526" y="1264"/>
                  </a:cubicBezTo>
                  <a:cubicBezTo>
                    <a:pt x="2508" y="1264"/>
                    <a:pt x="2489" y="1264"/>
                    <a:pt x="2469" y="1263"/>
                  </a:cubicBezTo>
                  <a:cubicBezTo>
                    <a:pt x="2460" y="1262"/>
                    <a:pt x="2451" y="1262"/>
                    <a:pt x="2442" y="1262"/>
                  </a:cubicBezTo>
                  <a:cubicBezTo>
                    <a:pt x="1776" y="1262"/>
                    <a:pt x="839" y="2466"/>
                    <a:pt x="1168" y="2664"/>
                  </a:cubicBezTo>
                  <a:cubicBezTo>
                    <a:pt x="1501" y="2864"/>
                    <a:pt x="1468" y="3197"/>
                    <a:pt x="1001" y="3598"/>
                  </a:cubicBezTo>
                  <a:cubicBezTo>
                    <a:pt x="534" y="3965"/>
                    <a:pt x="0" y="4565"/>
                    <a:pt x="601" y="4832"/>
                  </a:cubicBezTo>
                  <a:cubicBezTo>
                    <a:pt x="1201" y="5099"/>
                    <a:pt x="1168" y="5532"/>
                    <a:pt x="1001" y="5733"/>
                  </a:cubicBezTo>
                  <a:cubicBezTo>
                    <a:pt x="805" y="5896"/>
                    <a:pt x="1347" y="6734"/>
                    <a:pt x="2124" y="6734"/>
                  </a:cubicBezTo>
                  <a:cubicBezTo>
                    <a:pt x="2139" y="6734"/>
                    <a:pt x="2154" y="6734"/>
                    <a:pt x="2169" y="6733"/>
                  </a:cubicBezTo>
                  <a:cubicBezTo>
                    <a:pt x="2175" y="6733"/>
                    <a:pt x="2181" y="6733"/>
                    <a:pt x="2187" y="6733"/>
                  </a:cubicBezTo>
                  <a:cubicBezTo>
                    <a:pt x="3057" y="6733"/>
                    <a:pt x="8907" y="11103"/>
                    <a:pt x="8907" y="11103"/>
                  </a:cubicBezTo>
                  <a:cubicBezTo>
                    <a:pt x="8907" y="11103"/>
                    <a:pt x="9265" y="11269"/>
                    <a:pt x="9601" y="11269"/>
                  </a:cubicBezTo>
                  <a:cubicBezTo>
                    <a:pt x="9807" y="11269"/>
                    <a:pt x="10006" y="11206"/>
                    <a:pt x="10108" y="11003"/>
                  </a:cubicBezTo>
                  <a:cubicBezTo>
                    <a:pt x="10408" y="10503"/>
                    <a:pt x="10108" y="9669"/>
                    <a:pt x="10575" y="9502"/>
                  </a:cubicBezTo>
                  <a:cubicBezTo>
                    <a:pt x="11008" y="9369"/>
                    <a:pt x="12009" y="9335"/>
                    <a:pt x="11942" y="8801"/>
                  </a:cubicBezTo>
                  <a:cubicBezTo>
                    <a:pt x="11876" y="8234"/>
                    <a:pt x="11242" y="7801"/>
                    <a:pt x="11675" y="7434"/>
                  </a:cubicBezTo>
                  <a:cubicBezTo>
                    <a:pt x="12109" y="7067"/>
                    <a:pt x="13010" y="6567"/>
                    <a:pt x="12609" y="6133"/>
                  </a:cubicBezTo>
                  <a:cubicBezTo>
                    <a:pt x="12209" y="5699"/>
                    <a:pt x="11842" y="4965"/>
                    <a:pt x="12176" y="4732"/>
                  </a:cubicBezTo>
                  <a:cubicBezTo>
                    <a:pt x="12498" y="4474"/>
                    <a:pt x="12103" y="3093"/>
                    <a:pt x="11293" y="3093"/>
                  </a:cubicBezTo>
                  <a:cubicBezTo>
                    <a:pt x="11265" y="3093"/>
                    <a:pt x="11237" y="3094"/>
                    <a:pt x="11208" y="3097"/>
                  </a:cubicBezTo>
                  <a:cubicBezTo>
                    <a:pt x="11170" y="3100"/>
                    <a:pt x="11133" y="3102"/>
                    <a:pt x="11098" y="3102"/>
                  </a:cubicBezTo>
                  <a:cubicBezTo>
                    <a:pt x="10353" y="3102"/>
                    <a:pt x="10476" y="2435"/>
                    <a:pt x="10508" y="1830"/>
                  </a:cubicBezTo>
                  <a:cubicBezTo>
                    <a:pt x="10508" y="1397"/>
                    <a:pt x="9902" y="1011"/>
                    <a:pt x="9422" y="1011"/>
                  </a:cubicBezTo>
                  <a:cubicBezTo>
                    <a:pt x="9198" y="1011"/>
                    <a:pt x="9002" y="1095"/>
                    <a:pt x="8907" y="1296"/>
                  </a:cubicBezTo>
                  <a:cubicBezTo>
                    <a:pt x="8829" y="1461"/>
                    <a:pt x="8726" y="1529"/>
                    <a:pt x="8612" y="1529"/>
                  </a:cubicBezTo>
                  <a:cubicBezTo>
                    <a:pt x="8291" y="1529"/>
                    <a:pt x="7887" y="982"/>
                    <a:pt x="7739" y="562"/>
                  </a:cubicBezTo>
                  <a:cubicBezTo>
                    <a:pt x="7633" y="199"/>
                    <a:pt x="7430" y="0"/>
                    <a:pt x="7097"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83" name="Google Shape;5683;p111"/>
            <p:cNvSpPr/>
            <p:nvPr/>
          </p:nvSpPr>
          <p:spPr>
            <a:xfrm>
              <a:off x="7206591" y="1954123"/>
              <a:ext cx="114205" cy="134691"/>
            </a:xfrm>
            <a:custGeom>
              <a:avLst/>
              <a:gdLst/>
              <a:ahLst/>
              <a:cxnLst/>
              <a:rect l="l" t="t" r="r" b="b"/>
              <a:pathLst>
                <a:path w="5138" h="6015" extrusionOk="0">
                  <a:moveTo>
                    <a:pt x="1568" y="1"/>
                  </a:moveTo>
                  <a:cubicBezTo>
                    <a:pt x="1568" y="1"/>
                    <a:pt x="1" y="3670"/>
                    <a:pt x="1668" y="5672"/>
                  </a:cubicBezTo>
                  <a:cubicBezTo>
                    <a:pt x="1870" y="5910"/>
                    <a:pt x="2074" y="6015"/>
                    <a:pt x="2277" y="6015"/>
                  </a:cubicBezTo>
                  <a:cubicBezTo>
                    <a:pt x="3746" y="6015"/>
                    <a:pt x="5138" y="501"/>
                    <a:pt x="5138" y="501"/>
                  </a:cubicBezTo>
                  <a:lnTo>
                    <a:pt x="1568" y="1"/>
                  </a:ln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84" name="Google Shape;5684;p111"/>
            <p:cNvSpPr/>
            <p:nvPr/>
          </p:nvSpPr>
          <p:spPr>
            <a:xfrm>
              <a:off x="7211793" y="1951481"/>
              <a:ext cx="199536" cy="251401"/>
            </a:xfrm>
            <a:custGeom>
              <a:avLst/>
              <a:gdLst/>
              <a:ahLst/>
              <a:cxnLst/>
              <a:rect l="l" t="t" r="r" b="b"/>
              <a:pathLst>
                <a:path w="8977" h="11227" extrusionOk="0">
                  <a:moveTo>
                    <a:pt x="4764" y="0"/>
                  </a:moveTo>
                  <a:cubicBezTo>
                    <a:pt x="4374" y="0"/>
                    <a:pt x="3972" y="59"/>
                    <a:pt x="3569" y="186"/>
                  </a:cubicBezTo>
                  <a:cubicBezTo>
                    <a:pt x="734" y="1120"/>
                    <a:pt x="0" y="5289"/>
                    <a:pt x="400" y="7858"/>
                  </a:cubicBezTo>
                  <a:cubicBezTo>
                    <a:pt x="434" y="8025"/>
                    <a:pt x="467" y="8158"/>
                    <a:pt x="500" y="8291"/>
                  </a:cubicBezTo>
                  <a:cubicBezTo>
                    <a:pt x="767" y="9259"/>
                    <a:pt x="1401" y="10126"/>
                    <a:pt x="2268" y="10660"/>
                  </a:cubicBezTo>
                  <a:cubicBezTo>
                    <a:pt x="2851" y="11038"/>
                    <a:pt x="3516" y="11226"/>
                    <a:pt x="4183" y="11226"/>
                  </a:cubicBezTo>
                  <a:cubicBezTo>
                    <a:pt x="5044" y="11226"/>
                    <a:pt x="5909" y="10913"/>
                    <a:pt x="6605" y="10293"/>
                  </a:cubicBezTo>
                  <a:cubicBezTo>
                    <a:pt x="8106" y="8992"/>
                    <a:pt x="8206" y="7324"/>
                    <a:pt x="8606" y="4489"/>
                  </a:cubicBezTo>
                  <a:cubicBezTo>
                    <a:pt x="8977" y="2037"/>
                    <a:pt x="7058" y="0"/>
                    <a:pt x="4764" y="0"/>
                  </a:cubicBezTo>
                  <a:close/>
                </a:path>
              </a:pathLst>
            </a:custGeom>
            <a:solidFill>
              <a:srgbClr val="CE7A6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85" name="Google Shape;5685;p111"/>
            <p:cNvSpPr/>
            <p:nvPr/>
          </p:nvSpPr>
          <p:spPr>
            <a:xfrm>
              <a:off x="7293345" y="2052628"/>
              <a:ext cx="13359" cy="18787"/>
            </a:xfrm>
            <a:custGeom>
              <a:avLst/>
              <a:gdLst/>
              <a:ahLst/>
              <a:cxnLst/>
              <a:rect l="l" t="t" r="r" b="b"/>
              <a:pathLst>
                <a:path w="601" h="839" extrusionOk="0">
                  <a:moveTo>
                    <a:pt x="292" y="1"/>
                  </a:moveTo>
                  <a:cubicBezTo>
                    <a:pt x="145" y="1"/>
                    <a:pt x="34" y="158"/>
                    <a:pt x="34" y="372"/>
                  </a:cubicBezTo>
                  <a:cubicBezTo>
                    <a:pt x="0" y="605"/>
                    <a:pt x="100" y="806"/>
                    <a:pt x="267" y="839"/>
                  </a:cubicBezTo>
                  <a:cubicBezTo>
                    <a:pt x="434" y="839"/>
                    <a:pt x="567" y="672"/>
                    <a:pt x="567" y="439"/>
                  </a:cubicBezTo>
                  <a:cubicBezTo>
                    <a:pt x="601" y="205"/>
                    <a:pt x="467" y="5"/>
                    <a:pt x="334" y="5"/>
                  </a:cubicBezTo>
                  <a:cubicBezTo>
                    <a:pt x="320" y="2"/>
                    <a:pt x="306" y="1"/>
                    <a:pt x="292"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86" name="Google Shape;5686;p111"/>
            <p:cNvSpPr/>
            <p:nvPr/>
          </p:nvSpPr>
          <p:spPr>
            <a:xfrm>
              <a:off x="7235509" y="2047500"/>
              <a:ext cx="13359" cy="18787"/>
            </a:xfrm>
            <a:custGeom>
              <a:avLst/>
              <a:gdLst/>
              <a:ahLst/>
              <a:cxnLst/>
              <a:rect l="l" t="t" r="r" b="b"/>
              <a:pathLst>
                <a:path w="601" h="839" extrusionOk="0">
                  <a:moveTo>
                    <a:pt x="334" y="0"/>
                  </a:moveTo>
                  <a:cubicBezTo>
                    <a:pt x="167" y="0"/>
                    <a:pt x="34" y="167"/>
                    <a:pt x="34" y="401"/>
                  </a:cubicBezTo>
                  <a:cubicBezTo>
                    <a:pt x="0" y="634"/>
                    <a:pt x="101" y="834"/>
                    <a:pt x="267" y="834"/>
                  </a:cubicBezTo>
                  <a:cubicBezTo>
                    <a:pt x="277" y="837"/>
                    <a:pt x="287" y="838"/>
                    <a:pt x="297" y="838"/>
                  </a:cubicBezTo>
                  <a:cubicBezTo>
                    <a:pt x="425" y="838"/>
                    <a:pt x="568" y="653"/>
                    <a:pt x="568" y="467"/>
                  </a:cubicBezTo>
                  <a:cubicBezTo>
                    <a:pt x="601" y="234"/>
                    <a:pt x="467" y="34"/>
                    <a:pt x="334"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87" name="Google Shape;5687;p111"/>
            <p:cNvSpPr/>
            <p:nvPr/>
          </p:nvSpPr>
          <p:spPr>
            <a:xfrm>
              <a:off x="7238466" y="2061697"/>
              <a:ext cx="28207" cy="49017"/>
            </a:xfrm>
            <a:custGeom>
              <a:avLst/>
              <a:gdLst/>
              <a:ahLst/>
              <a:cxnLst/>
              <a:rect l="l" t="t" r="r" b="b"/>
              <a:pathLst>
                <a:path w="1269" h="2189" extrusionOk="0">
                  <a:moveTo>
                    <a:pt x="1268" y="0"/>
                  </a:moveTo>
                  <a:lnTo>
                    <a:pt x="1268" y="0"/>
                  </a:lnTo>
                  <a:cubicBezTo>
                    <a:pt x="935" y="667"/>
                    <a:pt x="501" y="1301"/>
                    <a:pt x="1" y="1868"/>
                  </a:cubicBezTo>
                  <a:cubicBezTo>
                    <a:pt x="241" y="2082"/>
                    <a:pt x="545" y="2189"/>
                    <a:pt x="862" y="2189"/>
                  </a:cubicBezTo>
                  <a:cubicBezTo>
                    <a:pt x="942" y="2189"/>
                    <a:pt x="1022" y="2182"/>
                    <a:pt x="1102" y="2168"/>
                  </a:cubicBezTo>
                  <a:lnTo>
                    <a:pt x="1268" y="0"/>
                  </a:lnTo>
                  <a:close/>
                </a:path>
              </a:pathLst>
            </a:custGeom>
            <a:solidFill>
              <a:srgbClr val="BA4D3C"/>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88" name="Google Shape;5688;p111"/>
            <p:cNvSpPr/>
            <p:nvPr/>
          </p:nvSpPr>
          <p:spPr>
            <a:xfrm>
              <a:off x="7226618" y="2022017"/>
              <a:ext cx="32074" cy="10390"/>
            </a:xfrm>
            <a:custGeom>
              <a:avLst/>
              <a:gdLst/>
              <a:ahLst/>
              <a:cxnLst/>
              <a:rect l="l" t="t" r="r" b="b"/>
              <a:pathLst>
                <a:path w="1443" h="464" extrusionOk="0">
                  <a:moveTo>
                    <a:pt x="778" y="0"/>
                  </a:moveTo>
                  <a:cubicBezTo>
                    <a:pt x="529" y="0"/>
                    <a:pt x="281" y="68"/>
                    <a:pt x="67" y="204"/>
                  </a:cubicBezTo>
                  <a:cubicBezTo>
                    <a:pt x="34" y="271"/>
                    <a:pt x="0" y="338"/>
                    <a:pt x="34" y="405"/>
                  </a:cubicBezTo>
                  <a:cubicBezTo>
                    <a:pt x="34" y="405"/>
                    <a:pt x="67" y="438"/>
                    <a:pt x="100" y="438"/>
                  </a:cubicBezTo>
                  <a:cubicBezTo>
                    <a:pt x="117" y="455"/>
                    <a:pt x="134" y="463"/>
                    <a:pt x="154" y="463"/>
                  </a:cubicBezTo>
                  <a:cubicBezTo>
                    <a:pt x="175" y="463"/>
                    <a:pt x="200" y="455"/>
                    <a:pt x="234" y="438"/>
                  </a:cubicBezTo>
                  <a:cubicBezTo>
                    <a:pt x="400" y="334"/>
                    <a:pt x="606" y="282"/>
                    <a:pt x="819" y="282"/>
                  </a:cubicBezTo>
                  <a:cubicBezTo>
                    <a:pt x="946" y="282"/>
                    <a:pt x="1076" y="300"/>
                    <a:pt x="1201" y="338"/>
                  </a:cubicBezTo>
                  <a:cubicBezTo>
                    <a:pt x="1227" y="353"/>
                    <a:pt x="1251" y="360"/>
                    <a:pt x="1273" y="360"/>
                  </a:cubicBezTo>
                  <a:cubicBezTo>
                    <a:pt x="1392" y="360"/>
                    <a:pt x="1442" y="161"/>
                    <a:pt x="1301" y="104"/>
                  </a:cubicBezTo>
                  <a:cubicBezTo>
                    <a:pt x="1134" y="35"/>
                    <a:pt x="956" y="0"/>
                    <a:pt x="778"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89" name="Google Shape;5689;p111"/>
            <p:cNvSpPr/>
            <p:nvPr/>
          </p:nvSpPr>
          <p:spPr>
            <a:xfrm>
              <a:off x="7292590" y="2025734"/>
              <a:ext cx="29696" cy="14309"/>
            </a:xfrm>
            <a:custGeom>
              <a:avLst/>
              <a:gdLst/>
              <a:ahLst/>
              <a:cxnLst/>
              <a:rect l="l" t="t" r="r" b="b"/>
              <a:pathLst>
                <a:path w="1336" h="639" extrusionOk="0">
                  <a:moveTo>
                    <a:pt x="230" y="0"/>
                  </a:moveTo>
                  <a:cubicBezTo>
                    <a:pt x="187" y="0"/>
                    <a:pt x="144" y="2"/>
                    <a:pt x="101" y="5"/>
                  </a:cubicBezTo>
                  <a:cubicBezTo>
                    <a:pt x="34" y="38"/>
                    <a:pt x="1" y="105"/>
                    <a:pt x="1" y="172"/>
                  </a:cubicBezTo>
                  <a:cubicBezTo>
                    <a:pt x="26" y="247"/>
                    <a:pt x="70" y="285"/>
                    <a:pt x="118" y="285"/>
                  </a:cubicBezTo>
                  <a:cubicBezTo>
                    <a:pt x="134" y="285"/>
                    <a:pt x="151" y="280"/>
                    <a:pt x="168" y="272"/>
                  </a:cubicBezTo>
                  <a:cubicBezTo>
                    <a:pt x="201" y="269"/>
                    <a:pt x="235" y="267"/>
                    <a:pt x="269" y="267"/>
                  </a:cubicBezTo>
                  <a:cubicBezTo>
                    <a:pt x="568" y="267"/>
                    <a:pt x="862" y="399"/>
                    <a:pt x="1102" y="639"/>
                  </a:cubicBezTo>
                  <a:lnTo>
                    <a:pt x="1269" y="639"/>
                  </a:lnTo>
                  <a:cubicBezTo>
                    <a:pt x="1335" y="572"/>
                    <a:pt x="1335" y="505"/>
                    <a:pt x="1269" y="439"/>
                  </a:cubicBezTo>
                  <a:cubicBezTo>
                    <a:pt x="998" y="138"/>
                    <a:pt x="619" y="0"/>
                    <a:pt x="230"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90" name="Google Shape;5690;p111"/>
            <p:cNvSpPr/>
            <p:nvPr/>
          </p:nvSpPr>
          <p:spPr>
            <a:xfrm>
              <a:off x="7351181" y="1969059"/>
              <a:ext cx="89732" cy="173139"/>
            </a:xfrm>
            <a:custGeom>
              <a:avLst/>
              <a:gdLst/>
              <a:ahLst/>
              <a:cxnLst/>
              <a:rect l="l" t="t" r="r" b="b"/>
              <a:pathLst>
                <a:path w="4037" h="7732" extrusionOk="0">
                  <a:moveTo>
                    <a:pt x="534" y="1"/>
                  </a:moveTo>
                  <a:lnTo>
                    <a:pt x="200" y="501"/>
                  </a:lnTo>
                  <a:cubicBezTo>
                    <a:pt x="1101" y="935"/>
                    <a:pt x="801" y="2002"/>
                    <a:pt x="534" y="2469"/>
                  </a:cubicBezTo>
                  <a:cubicBezTo>
                    <a:pt x="0" y="3437"/>
                    <a:pt x="400" y="5138"/>
                    <a:pt x="1101" y="5905"/>
                  </a:cubicBezTo>
                  <a:cubicBezTo>
                    <a:pt x="1101" y="5905"/>
                    <a:pt x="1173" y="5569"/>
                    <a:pt x="1419" y="5569"/>
                  </a:cubicBezTo>
                  <a:cubicBezTo>
                    <a:pt x="1463" y="5569"/>
                    <a:pt x="1512" y="5580"/>
                    <a:pt x="1568" y="5605"/>
                  </a:cubicBezTo>
                  <a:cubicBezTo>
                    <a:pt x="1935" y="5738"/>
                    <a:pt x="1568" y="7673"/>
                    <a:pt x="1568" y="7673"/>
                  </a:cubicBezTo>
                  <a:cubicBezTo>
                    <a:pt x="1568" y="7673"/>
                    <a:pt x="1599" y="7731"/>
                    <a:pt x="1673" y="7731"/>
                  </a:cubicBezTo>
                  <a:cubicBezTo>
                    <a:pt x="1829" y="7731"/>
                    <a:pt x="2178" y="7470"/>
                    <a:pt x="2836" y="5838"/>
                  </a:cubicBezTo>
                  <a:cubicBezTo>
                    <a:pt x="3703" y="3637"/>
                    <a:pt x="4036" y="1736"/>
                    <a:pt x="3669" y="802"/>
                  </a:cubicBezTo>
                  <a:lnTo>
                    <a:pt x="534" y="1"/>
                  </a:ln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91" name="Google Shape;5691;p111"/>
            <p:cNvSpPr/>
            <p:nvPr/>
          </p:nvSpPr>
          <p:spPr>
            <a:xfrm>
              <a:off x="7360095" y="2063667"/>
              <a:ext cx="77107" cy="71387"/>
            </a:xfrm>
            <a:custGeom>
              <a:avLst/>
              <a:gdLst/>
              <a:ahLst/>
              <a:cxnLst/>
              <a:rect l="l" t="t" r="r" b="b"/>
              <a:pathLst>
                <a:path w="3469" h="3188" extrusionOk="0">
                  <a:moveTo>
                    <a:pt x="2037" y="1"/>
                  </a:moveTo>
                  <a:cubicBezTo>
                    <a:pt x="1178" y="1"/>
                    <a:pt x="486" y="958"/>
                    <a:pt x="266" y="1680"/>
                  </a:cubicBezTo>
                  <a:cubicBezTo>
                    <a:pt x="1" y="2447"/>
                    <a:pt x="309" y="3188"/>
                    <a:pt x="1030" y="3188"/>
                  </a:cubicBezTo>
                  <a:cubicBezTo>
                    <a:pt x="1124" y="3188"/>
                    <a:pt x="1226" y="3175"/>
                    <a:pt x="1334" y="3148"/>
                  </a:cubicBezTo>
                  <a:cubicBezTo>
                    <a:pt x="2034" y="2948"/>
                    <a:pt x="2601" y="2514"/>
                    <a:pt x="2968" y="1880"/>
                  </a:cubicBezTo>
                  <a:cubicBezTo>
                    <a:pt x="3469" y="1146"/>
                    <a:pt x="3068" y="179"/>
                    <a:pt x="2201" y="12"/>
                  </a:cubicBezTo>
                  <a:cubicBezTo>
                    <a:pt x="2146" y="4"/>
                    <a:pt x="2091" y="1"/>
                    <a:pt x="2037" y="1"/>
                  </a:cubicBezTo>
                  <a:close/>
                </a:path>
              </a:pathLst>
            </a:custGeom>
            <a:solidFill>
              <a:srgbClr val="CE7A6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92" name="Google Shape;5692;p111"/>
            <p:cNvSpPr/>
            <p:nvPr/>
          </p:nvSpPr>
          <p:spPr>
            <a:xfrm>
              <a:off x="7265917" y="2101287"/>
              <a:ext cx="49701" cy="46330"/>
            </a:xfrm>
            <a:custGeom>
              <a:avLst/>
              <a:gdLst/>
              <a:ahLst/>
              <a:cxnLst/>
              <a:rect l="l" t="t" r="r" b="b"/>
              <a:pathLst>
                <a:path w="2236" h="2069" extrusionOk="0">
                  <a:moveTo>
                    <a:pt x="2068" y="0"/>
                  </a:moveTo>
                  <a:cubicBezTo>
                    <a:pt x="1535" y="400"/>
                    <a:pt x="934" y="701"/>
                    <a:pt x="300" y="868"/>
                  </a:cubicBezTo>
                  <a:cubicBezTo>
                    <a:pt x="100" y="934"/>
                    <a:pt x="0" y="968"/>
                    <a:pt x="0" y="968"/>
                  </a:cubicBezTo>
                  <a:cubicBezTo>
                    <a:pt x="200" y="1335"/>
                    <a:pt x="400" y="1668"/>
                    <a:pt x="567" y="2068"/>
                  </a:cubicBezTo>
                  <a:lnTo>
                    <a:pt x="767" y="2002"/>
                  </a:lnTo>
                  <a:cubicBezTo>
                    <a:pt x="1701" y="1735"/>
                    <a:pt x="2068" y="1301"/>
                    <a:pt x="2168" y="901"/>
                  </a:cubicBezTo>
                  <a:cubicBezTo>
                    <a:pt x="2235" y="701"/>
                    <a:pt x="2235" y="501"/>
                    <a:pt x="2168" y="300"/>
                  </a:cubicBezTo>
                  <a:cubicBezTo>
                    <a:pt x="2135" y="200"/>
                    <a:pt x="2102" y="100"/>
                    <a:pt x="2068"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93" name="Google Shape;5693;p111"/>
            <p:cNvSpPr/>
            <p:nvPr/>
          </p:nvSpPr>
          <p:spPr>
            <a:xfrm>
              <a:off x="7272585" y="2101287"/>
              <a:ext cx="41543" cy="26916"/>
            </a:xfrm>
            <a:custGeom>
              <a:avLst/>
              <a:gdLst/>
              <a:ahLst/>
              <a:cxnLst/>
              <a:rect l="l" t="t" r="r" b="b"/>
              <a:pathLst>
                <a:path w="1869" h="1202" extrusionOk="0">
                  <a:moveTo>
                    <a:pt x="1735" y="0"/>
                  </a:moveTo>
                  <a:cubicBezTo>
                    <a:pt x="1235" y="400"/>
                    <a:pt x="634" y="701"/>
                    <a:pt x="0" y="868"/>
                  </a:cubicBezTo>
                  <a:lnTo>
                    <a:pt x="167" y="1201"/>
                  </a:lnTo>
                  <a:cubicBezTo>
                    <a:pt x="1068" y="934"/>
                    <a:pt x="1668" y="667"/>
                    <a:pt x="1868" y="300"/>
                  </a:cubicBezTo>
                  <a:cubicBezTo>
                    <a:pt x="1835" y="200"/>
                    <a:pt x="1802" y="100"/>
                    <a:pt x="1735"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94" name="Google Shape;5694;p111"/>
            <p:cNvSpPr/>
            <p:nvPr/>
          </p:nvSpPr>
          <p:spPr>
            <a:xfrm>
              <a:off x="7282965" y="2121440"/>
              <a:ext cx="31163" cy="24677"/>
            </a:xfrm>
            <a:custGeom>
              <a:avLst/>
              <a:gdLst/>
              <a:ahLst/>
              <a:cxnLst/>
              <a:rect l="l" t="t" r="r" b="b"/>
              <a:pathLst>
                <a:path w="1402" h="1102" extrusionOk="0">
                  <a:moveTo>
                    <a:pt x="1401" y="1"/>
                  </a:moveTo>
                  <a:cubicBezTo>
                    <a:pt x="1034" y="101"/>
                    <a:pt x="701" y="268"/>
                    <a:pt x="401" y="501"/>
                  </a:cubicBezTo>
                  <a:cubicBezTo>
                    <a:pt x="200" y="668"/>
                    <a:pt x="67" y="868"/>
                    <a:pt x="0" y="1102"/>
                  </a:cubicBezTo>
                  <a:cubicBezTo>
                    <a:pt x="934" y="835"/>
                    <a:pt x="1301" y="401"/>
                    <a:pt x="1401" y="1"/>
                  </a:cubicBezTo>
                  <a:close/>
                </a:path>
              </a:pathLst>
            </a:custGeom>
            <a:solidFill>
              <a:srgbClr val="DE575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95" name="Google Shape;5695;p111"/>
            <p:cNvSpPr/>
            <p:nvPr/>
          </p:nvSpPr>
          <p:spPr>
            <a:xfrm>
              <a:off x="7236999" y="1928618"/>
              <a:ext cx="180598" cy="72171"/>
            </a:xfrm>
            <a:custGeom>
              <a:avLst/>
              <a:gdLst/>
              <a:ahLst/>
              <a:cxnLst/>
              <a:rect l="l" t="t" r="r" b="b"/>
              <a:pathLst>
                <a:path w="8125" h="3223" extrusionOk="0">
                  <a:moveTo>
                    <a:pt x="4447" y="0"/>
                  </a:moveTo>
                  <a:cubicBezTo>
                    <a:pt x="4156" y="0"/>
                    <a:pt x="3871" y="43"/>
                    <a:pt x="3603" y="139"/>
                  </a:cubicBezTo>
                  <a:cubicBezTo>
                    <a:pt x="3603" y="139"/>
                    <a:pt x="2068" y="139"/>
                    <a:pt x="1301" y="773"/>
                  </a:cubicBezTo>
                  <a:cubicBezTo>
                    <a:pt x="534" y="1407"/>
                    <a:pt x="0" y="2407"/>
                    <a:pt x="267" y="2507"/>
                  </a:cubicBezTo>
                  <a:cubicBezTo>
                    <a:pt x="289" y="2512"/>
                    <a:pt x="313" y="2515"/>
                    <a:pt x="339" y="2515"/>
                  </a:cubicBezTo>
                  <a:cubicBezTo>
                    <a:pt x="641" y="2515"/>
                    <a:pt x="1229" y="2226"/>
                    <a:pt x="1487" y="2226"/>
                  </a:cubicBezTo>
                  <a:cubicBezTo>
                    <a:pt x="1520" y="2226"/>
                    <a:pt x="1547" y="2230"/>
                    <a:pt x="1568" y="2241"/>
                  </a:cubicBezTo>
                  <a:cubicBezTo>
                    <a:pt x="1740" y="2326"/>
                    <a:pt x="1764" y="3223"/>
                    <a:pt x="2252" y="3223"/>
                  </a:cubicBezTo>
                  <a:cubicBezTo>
                    <a:pt x="2333" y="3223"/>
                    <a:pt x="2426" y="3198"/>
                    <a:pt x="2535" y="3141"/>
                  </a:cubicBezTo>
                  <a:cubicBezTo>
                    <a:pt x="3303" y="2708"/>
                    <a:pt x="2869" y="2708"/>
                    <a:pt x="3503" y="2574"/>
                  </a:cubicBezTo>
                  <a:cubicBezTo>
                    <a:pt x="3565" y="2558"/>
                    <a:pt x="3625" y="2550"/>
                    <a:pt x="3682" y="2550"/>
                  </a:cubicBezTo>
                  <a:cubicBezTo>
                    <a:pt x="4195" y="2550"/>
                    <a:pt x="4514" y="3142"/>
                    <a:pt x="4753" y="3142"/>
                  </a:cubicBezTo>
                  <a:cubicBezTo>
                    <a:pt x="4759" y="3142"/>
                    <a:pt x="4765" y="3142"/>
                    <a:pt x="4770" y="3141"/>
                  </a:cubicBezTo>
                  <a:cubicBezTo>
                    <a:pt x="4970" y="3075"/>
                    <a:pt x="5137" y="3008"/>
                    <a:pt x="5304" y="2874"/>
                  </a:cubicBezTo>
                  <a:cubicBezTo>
                    <a:pt x="5304" y="2874"/>
                    <a:pt x="4470" y="2608"/>
                    <a:pt x="4437" y="2341"/>
                  </a:cubicBezTo>
                  <a:cubicBezTo>
                    <a:pt x="4370" y="2074"/>
                    <a:pt x="3603" y="1907"/>
                    <a:pt x="3603" y="1907"/>
                  </a:cubicBezTo>
                  <a:cubicBezTo>
                    <a:pt x="3603" y="1907"/>
                    <a:pt x="4063" y="1748"/>
                    <a:pt x="4458" y="1748"/>
                  </a:cubicBezTo>
                  <a:cubicBezTo>
                    <a:pt x="4636" y="1748"/>
                    <a:pt x="4800" y="1781"/>
                    <a:pt x="4904" y="1874"/>
                  </a:cubicBezTo>
                  <a:cubicBezTo>
                    <a:pt x="5204" y="2141"/>
                    <a:pt x="5037" y="2741"/>
                    <a:pt x="5838" y="2741"/>
                  </a:cubicBezTo>
                  <a:cubicBezTo>
                    <a:pt x="5856" y="2740"/>
                    <a:pt x="5874" y="2740"/>
                    <a:pt x="5893" y="2740"/>
                  </a:cubicBezTo>
                  <a:cubicBezTo>
                    <a:pt x="6352" y="2740"/>
                    <a:pt x="6947" y="2963"/>
                    <a:pt x="7396" y="2963"/>
                  </a:cubicBezTo>
                  <a:cubicBezTo>
                    <a:pt x="7730" y="2963"/>
                    <a:pt x="7984" y="2839"/>
                    <a:pt x="8039" y="2407"/>
                  </a:cubicBezTo>
                  <a:cubicBezTo>
                    <a:pt x="8125" y="1522"/>
                    <a:pt x="6180" y="0"/>
                    <a:pt x="4447"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96" name="Google Shape;5696;p111"/>
            <p:cNvSpPr/>
            <p:nvPr/>
          </p:nvSpPr>
          <p:spPr>
            <a:xfrm>
              <a:off x="7291856" y="2239471"/>
              <a:ext cx="138677" cy="109074"/>
            </a:xfrm>
            <a:custGeom>
              <a:avLst/>
              <a:gdLst/>
              <a:ahLst/>
              <a:cxnLst/>
              <a:rect l="l" t="t" r="r" b="b"/>
              <a:pathLst>
                <a:path w="6239" h="4871" extrusionOk="0">
                  <a:moveTo>
                    <a:pt x="5171" y="0"/>
                  </a:moveTo>
                  <a:lnTo>
                    <a:pt x="1302" y="1668"/>
                  </a:lnTo>
                  <a:lnTo>
                    <a:pt x="1" y="4203"/>
                  </a:lnTo>
                  <a:lnTo>
                    <a:pt x="1302" y="3336"/>
                  </a:lnTo>
                  <a:lnTo>
                    <a:pt x="2869" y="4870"/>
                  </a:lnTo>
                  <a:lnTo>
                    <a:pt x="6238" y="1501"/>
                  </a:lnTo>
                  <a:lnTo>
                    <a:pt x="5171" y="0"/>
                  </a:lnTo>
                  <a:close/>
                </a:path>
              </a:pathLst>
            </a:custGeom>
            <a:solidFill>
              <a:srgbClr val="407B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97" name="Google Shape;5697;p111"/>
            <p:cNvSpPr/>
            <p:nvPr/>
          </p:nvSpPr>
          <p:spPr>
            <a:xfrm>
              <a:off x="7221417" y="2239471"/>
              <a:ext cx="81575" cy="94138"/>
            </a:xfrm>
            <a:custGeom>
              <a:avLst/>
              <a:gdLst/>
              <a:ahLst/>
              <a:cxnLst/>
              <a:rect l="l" t="t" r="r" b="b"/>
              <a:pathLst>
                <a:path w="3670" h="4204" extrusionOk="0">
                  <a:moveTo>
                    <a:pt x="2269" y="0"/>
                  </a:moveTo>
                  <a:cubicBezTo>
                    <a:pt x="2269" y="0"/>
                    <a:pt x="134" y="2569"/>
                    <a:pt x="1" y="4170"/>
                  </a:cubicBezTo>
                  <a:lnTo>
                    <a:pt x="1902" y="2936"/>
                  </a:lnTo>
                  <a:lnTo>
                    <a:pt x="3170" y="4203"/>
                  </a:lnTo>
                  <a:lnTo>
                    <a:pt x="3170" y="4203"/>
                  </a:lnTo>
                  <a:lnTo>
                    <a:pt x="2736" y="1968"/>
                  </a:lnTo>
                  <a:cubicBezTo>
                    <a:pt x="2736" y="1968"/>
                    <a:pt x="2803" y="1301"/>
                    <a:pt x="3670" y="667"/>
                  </a:cubicBezTo>
                  <a:lnTo>
                    <a:pt x="2269" y="0"/>
                  </a:lnTo>
                  <a:close/>
                </a:path>
              </a:pathLst>
            </a:custGeom>
            <a:solidFill>
              <a:srgbClr val="407B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98" name="Google Shape;5698;p111"/>
            <p:cNvSpPr/>
            <p:nvPr/>
          </p:nvSpPr>
          <p:spPr>
            <a:xfrm>
              <a:off x="7291856" y="2239471"/>
              <a:ext cx="138677" cy="109074"/>
            </a:xfrm>
            <a:custGeom>
              <a:avLst/>
              <a:gdLst/>
              <a:ahLst/>
              <a:cxnLst/>
              <a:rect l="l" t="t" r="r" b="b"/>
              <a:pathLst>
                <a:path w="6239" h="4871" extrusionOk="0">
                  <a:moveTo>
                    <a:pt x="5171" y="0"/>
                  </a:moveTo>
                  <a:lnTo>
                    <a:pt x="1302" y="1668"/>
                  </a:lnTo>
                  <a:lnTo>
                    <a:pt x="1" y="4203"/>
                  </a:lnTo>
                  <a:lnTo>
                    <a:pt x="1302" y="3336"/>
                  </a:lnTo>
                  <a:lnTo>
                    <a:pt x="2869" y="4870"/>
                  </a:lnTo>
                  <a:lnTo>
                    <a:pt x="6238" y="1501"/>
                  </a:lnTo>
                  <a:lnTo>
                    <a:pt x="5171"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99" name="Google Shape;5699;p111"/>
            <p:cNvSpPr/>
            <p:nvPr/>
          </p:nvSpPr>
          <p:spPr>
            <a:xfrm>
              <a:off x="7221417" y="2239471"/>
              <a:ext cx="81575" cy="94138"/>
            </a:xfrm>
            <a:custGeom>
              <a:avLst/>
              <a:gdLst/>
              <a:ahLst/>
              <a:cxnLst/>
              <a:rect l="l" t="t" r="r" b="b"/>
              <a:pathLst>
                <a:path w="3670" h="4204" extrusionOk="0">
                  <a:moveTo>
                    <a:pt x="2269" y="0"/>
                  </a:moveTo>
                  <a:cubicBezTo>
                    <a:pt x="2269" y="0"/>
                    <a:pt x="134" y="2569"/>
                    <a:pt x="1" y="4170"/>
                  </a:cubicBezTo>
                  <a:lnTo>
                    <a:pt x="1902" y="2936"/>
                  </a:lnTo>
                  <a:lnTo>
                    <a:pt x="3170" y="4203"/>
                  </a:lnTo>
                  <a:lnTo>
                    <a:pt x="3170" y="4203"/>
                  </a:lnTo>
                  <a:lnTo>
                    <a:pt x="2736" y="1968"/>
                  </a:lnTo>
                  <a:cubicBezTo>
                    <a:pt x="2736" y="1968"/>
                    <a:pt x="2803" y="1301"/>
                    <a:pt x="3670" y="667"/>
                  </a:cubicBezTo>
                  <a:lnTo>
                    <a:pt x="2269"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00" name="Google Shape;5700;p111"/>
            <p:cNvSpPr/>
            <p:nvPr/>
          </p:nvSpPr>
          <p:spPr>
            <a:xfrm>
              <a:off x="7041241" y="4392174"/>
              <a:ext cx="29696" cy="21698"/>
            </a:xfrm>
            <a:custGeom>
              <a:avLst/>
              <a:gdLst/>
              <a:ahLst/>
              <a:cxnLst/>
              <a:rect l="l" t="t" r="r" b="b"/>
              <a:pathLst>
                <a:path w="1336" h="969" extrusionOk="0">
                  <a:moveTo>
                    <a:pt x="301" y="134"/>
                  </a:moveTo>
                  <a:cubicBezTo>
                    <a:pt x="501" y="134"/>
                    <a:pt x="868" y="501"/>
                    <a:pt x="1135" y="801"/>
                  </a:cubicBezTo>
                  <a:cubicBezTo>
                    <a:pt x="601" y="768"/>
                    <a:pt x="268" y="635"/>
                    <a:pt x="168" y="468"/>
                  </a:cubicBezTo>
                  <a:cubicBezTo>
                    <a:pt x="134" y="368"/>
                    <a:pt x="134" y="268"/>
                    <a:pt x="201" y="201"/>
                  </a:cubicBezTo>
                  <a:cubicBezTo>
                    <a:pt x="234" y="168"/>
                    <a:pt x="268" y="134"/>
                    <a:pt x="301" y="134"/>
                  </a:cubicBezTo>
                  <a:close/>
                  <a:moveTo>
                    <a:pt x="301" y="1"/>
                  </a:moveTo>
                  <a:cubicBezTo>
                    <a:pt x="201" y="1"/>
                    <a:pt x="134" y="67"/>
                    <a:pt x="101" y="134"/>
                  </a:cubicBezTo>
                  <a:cubicBezTo>
                    <a:pt x="1" y="268"/>
                    <a:pt x="1" y="401"/>
                    <a:pt x="68" y="501"/>
                  </a:cubicBezTo>
                  <a:cubicBezTo>
                    <a:pt x="168" y="668"/>
                    <a:pt x="334" y="768"/>
                    <a:pt x="501" y="835"/>
                  </a:cubicBezTo>
                  <a:cubicBezTo>
                    <a:pt x="768" y="901"/>
                    <a:pt x="1002" y="935"/>
                    <a:pt x="1268" y="968"/>
                  </a:cubicBezTo>
                  <a:cubicBezTo>
                    <a:pt x="1302" y="968"/>
                    <a:pt x="1302" y="935"/>
                    <a:pt x="1335" y="935"/>
                  </a:cubicBezTo>
                  <a:cubicBezTo>
                    <a:pt x="1335" y="901"/>
                    <a:pt x="1335" y="868"/>
                    <a:pt x="1335" y="835"/>
                  </a:cubicBezTo>
                  <a:cubicBezTo>
                    <a:pt x="1268" y="768"/>
                    <a:pt x="668" y="1"/>
                    <a:pt x="301" y="1"/>
                  </a:cubicBezTo>
                  <a:close/>
                </a:path>
              </a:pathLst>
            </a:custGeom>
            <a:solidFill>
              <a:srgbClr val="407B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01" name="Google Shape;5701;p111"/>
            <p:cNvSpPr/>
            <p:nvPr/>
          </p:nvSpPr>
          <p:spPr>
            <a:xfrm>
              <a:off x="7059045" y="4382948"/>
              <a:ext cx="19293" cy="30924"/>
            </a:xfrm>
            <a:custGeom>
              <a:avLst/>
              <a:gdLst/>
              <a:ahLst/>
              <a:cxnLst/>
              <a:rect l="l" t="t" r="r" b="b"/>
              <a:pathLst>
                <a:path w="868" h="1381" extrusionOk="0">
                  <a:moveTo>
                    <a:pt x="367" y="133"/>
                  </a:moveTo>
                  <a:cubicBezTo>
                    <a:pt x="385" y="133"/>
                    <a:pt x="407" y="137"/>
                    <a:pt x="434" y="146"/>
                  </a:cubicBezTo>
                  <a:lnTo>
                    <a:pt x="467" y="146"/>
                  </a:lnTo>
                  <a:cubicBezTo>
                    <a:pt x="501" y="179"/>
                    <a:pt x="534" y="213"/>
                    <a:pt x="568" y="246"/>
                  </a:cubicBezTo>
                  <a:cubicBezTo>
                    <a:pt x="634" y="546"/>
                    <a:pt x="601" y="880"/>
                    <a:pt x="467" y="1180"/>
                  </a:cubicBezTo>
                  <a:cubicBezTo>
                    <a:pt x="301" y="880"/>
                    <a:pt x="201" y="546"/>
                    <a:pt x="267" y="213"/>
                  </a:cubicBezTo>
                  <a:cubicBezTo>
                    <a:pt x="292" y="164"/>
                    <a:pt x="316" y="133"/>
                    <a:pt x="367" y="133"/>
                  </a:cubicBezTo>
                  <a:close/>
                  <a:moveTo>
                    <a:pt x="359" y="0"/>
                  </a:moveTo>
                  <a:cubicBezTo>
                    <a:pt x="275" y="0"/>
                    <a:pt x="185" y="44"/>
                    <a:pt x="134" y="146"/>
                  </a:cubicBezTo>
                  <a:cubicBezTo>
                    <a:pt x="0" y="413"/>
                    <a:pt x="201" y="1113"/>
                    <a:pt x="434" y="1347"/>
                  </a:cubicBezTo>
                  <a:lnTo>
                    <a:pt x="467" y="1380"/>
                  </a:lnTo>
                  <a:lnTo>
                    <a:pt x="501" y="1380"/>
                  </a:lnTo>
                  <a:cubicBezTo>
                    <a:pt x="501" y="1380"/>
                    <a:pt x="534" y="1347"/>
                    <a:pt x="534" y="1347"/>
                  </a:cubicBezTo>
                  <a:cubicBezTo>
                    <a:pt x="534" y="1313"/>
                    <a:pt x="868" y="546"/>
                    <a:pt x="668" y="179"/>
                  </a:cubicBezTo>
                  <a:cubicBezTo>
                    <a:pt x="634" y="79"/>
                    <a:pt x="534" y="46"/>
                    <a:pt x="434" y="12"/>
                  </a:cubicBezTo>
                  <a:cubicBezTo>
                    <a:pt x="410" y="5"/>
                    <a:pt x="385" y="0"/>
                    <a:pt x="359" y="0"/>
                  </a:cubicBezTo>
                  <a:close/>
                </a:path>
              </a:pathLst>
            </a:custGeom>
            <a:solidFill>
              <a:srgbClr val="407B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02" name="Google Shape;5702;p111"/>
            <p:cNvSpPr/>
            <p:nvPr/>
          </p:nvSpPr>
          <p:spPr>
            <a:xfrm>
              <a:off x="7397148" y="4392174"/>
              <a:ext cx="29674" cy="21698"/>
            </a:xfrm>
            <a:custGeom>
              <a:avLst/>
              <a:gdLst/>
              <a:ahLst/>
              <a:cxnLst/>
              <a:rect l="l" t="t" r="r" b="b"/>
              <a:pathLst>
                <a:path w="1335" h="969" extrusionOk="0">
                  <a:moveTo>
                    <a:pt x="301" y="134"/>
                  </a:moveTo>
                  <a:cubicBezTo>
                    <a:pt x="501" y="134"/>
                    <a:pt x="868" y="501"/>
                    <a:pt x="1134" y="801"/>
                  </a:cubicBezTo>
                  <a:cubicBezTo>
                    <a:pt x="601" y="768"/>
                    <a:pt x="267" y="635"/>
                    <a:pt x="167" y="468"/>
                  </a:cubicBezTo>
                  <a:cubicBezTo>
                    <a:pt x="134" y="368"/>
                    <a:pt x="167" y="268"/>
                    <a:pt x="200" y="201"/>
                  </a:cubicBezTo>
                  <a:cubicBezTo>
                    <a:pt x="234" y="168"/>
                    <a:pt x="267" y="134"/>
                    <a:pt x="301" y="134"/>
                  </a:cubicBezTo>
                  <a:close/>
                  <a:moveTo>
                    <a:pt x="301" y="1"/>
                  </a:moveTo>
                  <a:cubicBezTo>
                    <a:pt x="200" y="1"/>
                    <a:pt x="134" y="67"/>
                    <a:pt x="100" y="134"/>
                  </a:cubicBezTo>
                  <a:cubicBezTo>
                    <a:pt x="0" y="268"/>
                    <a:pt x="0" y="401"/>
                    <a:pt x="67" y="501"/>
                  </a:cubicBezTo>
                  <a:cubicBezTo>
                    <a:pt x="167" y="668"/>
                    <a:pt x="334" y="768"/>
                    <a:pt x="534" y="835"/>
                  </a:cubicBezTo>
                  <a:cubicBezTo>
                    <a:pt x="768" y="901"/>
                    <a:pt x="1001" y="935"/>
                    <a:pt x="1268" y="968"/>
                  </a:cubicBezTo>
                  <a:cubicBezTo>
                    <a:pt x="1301" y="968"/>
                    <a:pt x="1335" y="935"/>
                    <a:pt x="1335" y="935"/>
                  </a:cubicBezTo>
                  <a:cubicBezTo>
                    <a:pt x="1335" y="901"/>
                    <a:pt x="1335" y="868"/>
                    <a:pt x="1335" y="835"/>
                  </a:cubicBezTo>
                  <a:cubicBezTo>
                    <a:pt x="1268" y="768"/>
                    <a:pt x="667" y="1"/>
                    <a:pt x="301" y="1"/>
                  </a:cubicBezTo>
                  <a:close/>
                </a:path>
              </a:pathLst>
            </a:custGeom>
            <a:solidFill>
              <a:srgbClr val="407B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03" name="Google Shape;5703;p111"/>
            <p:cNvSpPr/>
            <p:nvPr/>
          </p:nvSpPr>
          <p:spPr>
            <a:xfrm>
              <a:off x="7414930" y="4382948"/>
              <a:ext cx="19316" cy="30924"/>
            </a:xfrm>
            <a:custGeom>
              <a:avLst/>
              <a:gdLst/>
              <a:ahLst/>
              <a:cxnLst/>
              <a:rect l="l" t="t" r="r" b="b"/>
              <a:pathLst>
                <a:path w="869" h="1381" extrusionOk="0">
                  <a:moveTo>
                    <a:pt x="367" y="133"/>
                  </a:moveTo>
                  <a:cubicBezTo>
                    <a:pt x="386" y="133"/>
                    <a:pt x="408" y="137"/>
                    <a:pt x="435" y="146"/>
                  </a:cubicBezTo>
                  <a:lnTo>
                    <a:pt x="468" y="146"/>
                  </a:lnTo>
                  <a:cubicBezTo>
                    <a:pt x="501" y="179"/>
                    <a:pt x="568" y="213"/>
                    <a:pt x="568" y="246"/>
                  </a:cubicBezTo>
                  <a:cubicBezTo>
                    <a:pt x="635" y="546"/>
                    <a:pt x="601" y="880"/>
                    <a:pt x="468" y="1180"/>
                  </a:cubicBezTo>
                  <a:cubicBezTo>
                    <a:pt x="301" y="880"/>
                    <a:pt x="234" y="546"/>
                    <a:pt x="268" y="213"/>
                  </a:cubicBezTo>
                  <a:cubicBezTo>
                    <a:pt x="292" y="164"/>
                    <a:pt x="317" y="133"/>
                    <a:pt x="367" y="133"/>
                  </a:cubicBezTo>
                  <a:close/>
                  <a:moveTo>
                    <a:pt x="359" y="0"/>
                  </a:moveTo>
                  <a:cubicBezTo>
                    <a:pt x="275" y="0"/>
                    <a:pt x="185" y="44"/>
                    <a:pt x="134" y="146"/>
                  </a:cubicBezTo>
                  <a:cubicBezTo>
                    <a:pt x="1" y="413"/>
                    <a:pt x="201" y="1113"/>
                    <a:pt x="435" y="1347"/>
                  </a:cubicBezTo>
                  <a:lnTo>
                    <a:pt x="468" y="1380"/>
                  </a:lnTo>
                  <a:lnTo>
                    <a:pt x="501" y="1380"/>
                  </a:lnTo>
                  <a:cubicBezTo>
                    <a:pt x="501" y="1380"/>
                    <a:pt x="535" y="1347"/>
                    <a:pt x="535" y="1347"/>
                  </a:cubicBezTo>
                  <a:cubicBezTo>
                    <a:pt x="568" y="1313"/>
                    <a:pt x="868" y="546"/>
                    <a:pt x="668" y="179"/>
                  </a:cubicBezTo>
                  <a:cubicBezTo>
                    <a:pt x="635" y="79"/>
                    <a:pt x="535" y="46"/>
                    <a:pt x="435" y="12"/>
                  </a:cubicBezTo>
                  <a:cubicBezTo>
                    <a:pt x="411" y="5"/>
                    <a:pt x="385" y="0"/>
                    <a:pt x="359" y="0"/>
                  </a:cubicBezTo>
                  <a:close/>
                </a:path>
              </a:pathLst>
            </a:custGeom>
            <a:solidFill>
              <a:srgbClr val="407B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04" name="Google Shape;5704;p111"/>
            <p:cNvSpPr/>
            <p:nvPr/>
          </p:nvSpPr>
          <p:spPr>
            <a:xfrm>
              <a:off x="7647007" y="2807345"/>
              <a:ext cx="137944" cy="180394"/>
            </a:xfrm>
            <a:custGeom>
              <a:avLst/>
              <a:gdLst/>
              <a:ahLst/>
              <a:cxnLst/>
              <a:rect l="l" t="t" r="r" b="b"/>
              <a:pathLst>
                <a:path w="6206" h="8056" extrusionOk="0">
                  <a:moveTo>
                    <a:pt x="4016" y="1"/>
                  </a:moveTo>
                  <a:cubicBezTo>
                    <a:pt x="2837" y="1"/>
                    <a:pt x="1467" y="1283"/>
                    <a:pt x="801" y="3194"/>
                  </a:cubicBezTo>
                  <a:cubicBezTo>
                    <a:pt x="1" y="5362"/>
                    <a:pt x="401" y="7497"/>
                    <a:pt x="1669" y="7964"/>
                  </a:cubicBezTo>
                  <a:cubicBezTo>
                    <a:pt x="1832" y="8026"/>
                    <a:pt x="2004" y="8056"/>
                    <a:pt x="2181" y="8056"/>
                  </a:cubicBezTo>
                  <a:cubicBezTo>
                    <a:pt x="3344" y="8056"/>
                    <a:pt x="4739" y="6777"/>
                    <a:pt x="5405" y="4895"/>
                  </a:cubicBezTo>
                  <a:cubicBezTo>
                    <a:pt x="6205" y="2727"/>
                    <a:pt x="5838" y="592"/>
                    <a:pt x="4537" y="92"/>
                  </a:cubicBezTo>
                  <a:cubicBezTo>
                    <a:pt x="4370" y="30"/>
                    <a:pt x="4195" y="1"/>
                    <a:pt x="4016"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05" name="Google Shape;5705;p111"/>
            <p:cNvSpPr/>
            <p:nvPr/>
          </p:nvSpPr>
          <p:spPr>
            <a:xfrm>
              <a:off x="7526156" y="2720641"/>
              <a:ext cx="247659" cy="286400"/>
            </a:xfrm>
            <a:custGeom>
              <a:avLst/>
              <a:gdLst/>
              <a:ahLst/>
              <a:cxnLst/>
              <a:rect l="l" t="t" r="r" b="b"/>
              <a:pathLst>
                <a:path w="11142" h="12790" extrusionOk="0">
                  <a:moveTo>
                    <a:pt x="5366" y="1"/>
                  </a:moveTo>
                  <a:cubicBezTo>
                    <a:pt x="4124" y="1"/>
                    <a:pt x="2331" y="2182"/>
                    <a:pt x="1235" y="5198"/>
                  </a:cubicBezTo>
                  <a:cubicBezTo>
                    <a:pt x="0" y="8534"/>
                    <a:pt x="34" y="11569"/>
                    <a:pt x="1301" y="12036"/>
                  </a:cubicBezTo>
                  <a:cubicBezTo>
                    <a:pt x="1420" y="12076"/>
                    <a:pt x="1538" y="12094"/>
                    <a:pt x="1657" y="12094"/>
                  </a:cubicBezTo>
                  <a:cubicBezTo>
                    <a:pt x="1838" y="12094"/>
                    <a:pt x="2020" y="12050"/>
                    <a:pt x="2202" y="11970"/>
                  </a:cubicBezTo>
                  <a:cubicBezTo>
                    <a:pt x="2302" y="12070"/>
                    <a:pt x="2436" y="12170"/>
                    <a:pt x="2569" y="12203"/>
                  </a:cubicBezTo>
                  <a:cubicBezTo>
                    <a:pt x="2687" y="12243"/>
                    <a:pt x="2806" y="12261"/>
                    <a:pt x="2922" y="12261"/>
                  </a:cubicBezTo>
                  <a:cubicBezTo>
                    <a:pt x="3101" y="12261"/>
                    <a:pt x="3275" y="12217"/>
                    <a:pt x="3436" y="12136"/>
                  </a:cubicBezTo>
                  <a:cubicBezTo>
                    <a:pt x="3536" y="12236"/>
                    <a:pt x="3670" y="12337"/>
                    <a:pt x="3837" y="12403"/>
                  </a:cubicBezTo>
                  <a:cubicBezTo>
                    <a:pt x="3926" y="12425"/>
                    <a:pt x="4022" y="12437"/>
                    <a:pt x="4121" y="12437"/>
                  </a:cubicBezTo>
                  <a:cubicBezTo>
                    <a:pt x="4318" y="12437"/>
                    <a:pt x="4526" y="12392"/>
                    <a:pt x="4704" y="12303"/>
                  </a:cubicBezTo>
                  <a:cubicBezTo>
                    <a:pt x="4804" y="12437"/>
                    <a:pt x="4937" y="12503"/>
                    <a:pt x="5071" y="12570"/>
                  </a:cubicBezTo>
                  <a:cubicBezTo>
                    <a:pt x="5183" y="12608"/>
                    <a:pt x="5301" y="12626"/>
                    <a:pt x="5417" y="12626"/>
                  </a:cubicBezTo>
                  <a:cubicBezTo>
                    <a:pt x="5612" y="12626"/>
                    <a:pt x="5805" y="12574"/>
                    <a:pt x="5971" y="12470"/>
                  </a:cubicBezTo>
                  <a:cubicBezTo>
                    <a:pt x="6071" y="12603"/>
                    <a:pt x="6205" y="12703"/>
                    <a:pt x="6338" y="12737"/>
                  </a:cubicBezTo>
                  <a:cubicBezTo>
                    <a:pt x="6433" y="12772"/>
                    <a:pt x="6531" y="12789"/>
                    <a:pt x="6634" y="12789"/>
                  </a:cubicBezTo>
                  <a:cubicBezTo>
                    <a:pt x="7695" y="12789"/>
                    <a:pt x="9165" y="10961"/>
                    <a:pt x="10108" y="8467"/>
                  </a:cubicBezTo>
                  <a:cubicBezTo>
                    <a:pt x="11142" y="5732"/>
                    <a:pt x="11075" y="3163"/>
                    <a:pt x="10041" y="2796"/>
                  </a:cubicBezTo>
                  <a:cubicBezTo>
                    <a:pt x="9943" y="2757"/>
                    <a:pt x="9846" y="2741"/>
                    <a:pt x="9755" y="2741"/>
                  </a:cubicBezTo>
                  <a:cubicBezTo>
                    <a:pt x="9690" y="2741"/>
                    <a:pt x="9629" y="2749"/>
                    <a:pt x="9574" y="2763"/>
                  </a:cubicBezTo>
                  <a:cubicBezTo>
                    <a:pt x="9474" y="2463"/>
                    <a:pt x="9240" y="2229"/>
                    <a:pt x="8940" y="2096"/>
                  </a:cubicBezTo>
                  <a:cubicBezTo>
                    <a:pt x="8807" y="2062"/>
                    <a:pt x="8640" y="2062"/>
                    <a:pt x="8507" y="2062"/>
                  </a:cubicBezTo>
                  <a:cubicBezTo>
                    <a:pt x="8373" y="1796"/>
                    <a:pt x="8173" y="1562"/>
                    <a:pt x="7873" y="1429"/>
                  </a:cubicBezTo>
                  <a:cubicBezTo>
                    <a:pt x="7778" y="1405"/>
                    <a:pt x="7667" y="1382"/>
                    <a:pt x="7551" y="1382"/>
                  </a:cubicBezTo>
                  <a:cubicBezTo>
                    <a:pt x="7503" y="1382"/>
                    <a:pt x="7455" y="1386"/>
                    <a:pt x="7406" y="1395"/>
                  </a:cubicBezTo>
                  <a:cubicBezTo>
                    <a:pt x="7306" y="1095"/>
                    <a:pt x="7072" y="862"/>
                    <a:pt x="6805" y="762"/>
                  </a:cubicBezTo>
                  <a:cubicBezTo>
                    <a:pt x="6639" y="695"/>
                    <a:pt x="6505" y="695"/>
                    <a:pt x="6338" y="695"/>
                  </a:cubicBezTo>
                  <a:cubicBezTo>
                    <a:pt x="6205" y="428"/>
                    <a:pt x="6005" y="194"/>
                    <a:pt x="5705" y="61"/>
                  </a:cubicBezTo>
                  <a:cubicBezTo>
                    <a:pt x="5598" y="21"/>
                    <a:pt x="5484" y="1"/>
                    <a:pt x="5366"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06" name="Google Shape;5706;p111"/>
            <p:cNvSpPr/>
            <p:nvPr/>
          </p:nvSpPr>
          <p:spPr>
            <a:xfrm>
              <a:off x="7108524" y="2517093"/>
              <a:ext cx="560022" cy="506362"/>
            </a:xfrm>
            <a:custGeom>
              <a:avLst/>
              <a:gdLst/>
              <a:ahLst/>
              <a:cxnLst/>
              <a:rect l="l" t="t" r="r" b="b"/>
              <a:pathLst>
                <a:path w="25195" h="22613" extrusionOk="0">
                  <a:moveTo>
                    <a:pt x="11845" y="1"/>
                  </a:moveTo>
                  <a:cubicBezTo>
                    <a:pt x="5493" y="1"/>
                    <a:pt x="0" y="5447"/>
                    <a:pt x="610" y="12320"/>
                  </a:cubicBezTo>
                  <a:cubicBezTo>
                    <a:pt x="1156" y="18456"/>
                    <a:pt x="6346" y="22612"/>
                    <a:pt x="11909" y="22612"/>
                  </a:cubicBezTo>
                  <a:cubicBezTo>
                    <a:pt x="13816" y="22612"/>
                    <a:pt x="15766" y="22124"/>
                    <a:pt x="17589" y="21060"/>
                  </a:cubicBezTo>
                  <a:cubicBezTo>
                    <a:pt x="17885" y="20874"/>
                    <a:pt x="18213" y="20782"/>
                    <a:pt x="18542" y="20782"/>
                  </a:cubicBezTo>
                  <a:cubicBezTo>
                    <a:pt x="18806" y="20782"/>
                    <a:pt x="19071" y="20841"/>
                    <a:pt x="19323" y="20960"/>
                  </a:cubicBezTo>
                  <a:cubicBezTo>
                    <a:pt x="19357" y="20960"/>
                    <a:pt x="19390" y="20993"/>
                    <a:pt x="19423" y="20993"/>
                  </a:cubicBezTo>
                  <a:cubicBezTo>
                    <a:pt x="19532" y="21033"/>
                    <a:pt x="19646" y="21052"/>
                    <a:pt x="19766" y="21052"/>
                  </a:cubicBezTo>
                  <a:cubicBezTo>
                    <a:pt x="21039" y="21052"/>
                    <a:pt x="22862" y="18836"/>
                    <a:pt x="23960" y="15756"/>
                  </a:cubicBezTo>
                  <a:cubicBezTo>
                    <a:pt x="25194" y="12420"/>
                    <a:pt x="25161" y="9318"/>
                    <a:pt x="23893" y="8817"/>
                  </a:cubicBezTo>
                  <a:lnTo>
                    <a:pt x="23793" y="8817"/>
                  </a:lnTo>
                  <a:cubicBezTo>
                    <a:pt x="23193" y="8651"/>
                    <a:pt x="22726" y="8184"/>
                    <a:pt x="22525" y="7583"/>
                  </a:cubicBezTo>
                  <a:cubicBezTo>
                    <a:pt x="21425" y="4414"/>
                    <a:pt x="18923" y="1879"/>
                    <a:pt x="15787" y="712"/>
                  </a:cubicBezTo>
                  <a:cubicBezTo>
                    <a:pt x="14467" y="226"/>
                    <a:pt x="13138" y="1"/>
                    <a:pt x="11845"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07" name="Google Shape;5707;p111"/>
            <p:cNvSpPr/>
            <p:nvPr/>
          </p:nvSpPr>
          <p:spPr>
            <a:xfrm>
              <a:off x="7391213" y="2677916"/>
              <a:ext cx="227810" cy="242041"/>
            </a:xfrm>
            <a:custGeom>
              <a:avLst/>
              <a:gdLst/>
              <a:ahLst/>
              <a:cxnLst/>
              <a:rect l="l" t="t" r="r" b="b"/>
              <a:pathLst>
                <a:path w="10249" h="10809" extrusionOk="0">
                  <a:moveTo>
                    <a:pt x="4537" y="1"/>
                  </a:moveTo>
                  <a:cubicBezTo>
                    <a:pt x="4504" y="1"/>
                    <a:pt x="4437" y="34"/>
                    <a:pt x="4404" y="101"/>
                  </a:cubicBezTo>
                  <a:lnTo>
                    <a:pt x="3703" y="2002"/>
                  </a:lnTo>
                  <a:lnTo>
                    <a:pt x="2069" y="2102"/>
                  </a:lnTo>
                  <a:cubicBezTo>
                    <a:pt x="2002" y="2102"/>
                    <a:pt x="1969" y="2136"/>
                    <a:pt x="1935" y="2169"/>
                  </a:cubicBezTo>
                  <a:cubicBezTo>
                    <a:pt x="1935" y="2236"/>
                    <a:pt x="1935" y="2269"/>
                    <a:pt x="1969" y="2303"/>
                  </a:cubicBezTo>
                  <a:lnTo>
                    <a:pt x="4070" y="4437"/>
                  </a:lnTo>
                  <a:lnTo>
                    <a:pt x="1101" y="4738"/>
                  </a:lnTo>
                  <a:cubicBezTo>
                    <a:pt x="1068" y="4738"/>
                    <a:pt x="1001" y="4771"/>
                    <a:pt x="1001" y="4804"/>
                  </a:cubicBezTo>
                  <a:cubicBezTo>
                    <a:pt x="968" y="4838"/>
                    <a:pt x="1001" y="4904"/>
                    <a:pt x="1035" y="4938"/>
                  </a:cubicBezTo>
                  <a:lnTo>
                    <a:pt x="2802" y="6973"/>
                  </a:lnTo>
                  <a:lnTo>
                    <a:pt x="134" y="7340"/>
                  </a:lnTo>
                  <a:cubicBezTo>
                    <a:pt x="67" y="7373"/>
                    <a:pt x="34" y="7406"/>
                    <a:pt x="34" y="7440"/>
                  </a:cubicBezTo>
                  <a:cubicBezTo>
                    <a:pt x="0" y="7506"/>
                    <a:pt x="34" y="7540"/>
                    <a:pt x="67" y="7573"/>
                  </a:cubicBezTo>
                  <a:lnTo>
                    <a:pt x="1268" y="8707"/>
                  </a:lnTo>
                  <a:lnTo>
                    <a:pt x="568" y="10642"/>
                  </a:lnTo>
                  <a:cubicBezTo>
                    <a:pt x="534" y="10675"/>
                    <a:pt x="534" y="10742"/>
                    <a:pt x="601" y="10775"/>
                  </a:cubicBezTo>
                  <a:cubicBezTo>
                    <a:pt x="601" y="10809"/>
                    <a:pt x="634" y="10809"/>
                    <a:pt x="701" y="10809"/>
                  </a:cubicBezTo>
                  <a:cubicBezTo>
                    <a:pt x="701" y="10809"/>
                    <a:pt x="701" y="10809"/>
                    <a:pt x="734" y="10775"/>
                  </a:cubicBezTo>
                  <a:cubicBezTo>
                    <a:pt x="759" y="10775"/>
                    <a:pt x="2943" y="9705"/>
                    <a:pt x="5599" y="9705"/>
                  </a:cubicBezTo>
                  <a:cubicBezTo>
                    <a:pt x="6545" y="9705"/>
                    <a:pt x="7550" y="9841"/>
                    <a:pt x="8540" y="10208"/>
                  </a:cubicBezTo>
                  <a:cubicBezTo>
                    <a:pt x="8557" y="10217"/>
                    <a:pt x="8573" y="10221"/>
                    <a:pt x="8589" y="10221"/>
                  </a:cubicBezTo>
                  <a:cubicBezTo>
                    <a:pt x="8638" y="10221"/>
                    <a:pt x="8682" y="10183"/>
                    <a:pt x="8707" y="10108"/>
                  </a:cubicBezTo>
                  <a:cubicBezTo>
                    <a:pt x="8707" y="10042"/>
                    <a:pt x="8673" y="9975"/>
                    <a:pt x="8607" y="9941"/>
                  </a:cubicBezTo>
                  <a:cubicBezTo>
                    <a:pt x="7603" y="9573"/>
                    <a:pt x="6588" y="9437"/>
                    <a:pt x="5632" y="9437"/>
                  </a:cubicBezTo>
                  <a:cubicBezTo>
                    <a:pt x="3472" y="9437"/>
                    <a:pt x="1618" y="10131"/>
                    <a:pt x="901" y="10408"/>
                  </a:cubicBezTo>
                  <a:lnTo>
                    <a:pt x="1535" y="8707"/>
                  </a:lnTo>
                  <a:cubicBezTo>
                    <a:pt x="1535" y="8674"/>
                    <a:pt x="1535" y="8607"/>
                    <a:pt x="1502" y="8574"/>
                  </a:cubicBezTo>
                  <a:lnTo>
                    <a:pt x="434" y="7573"/>
                  </a:lnTo>
                  <a:lnTo>
                    <a:pt x="3069" y="7206"/>
                  </a:lnTo>
                  <a:cubicBezTo>
                    <a:pt x="3103" y="7173"/>
                    <a:pt x="3136" y="7139"/>
                    <a:pt x="3169" y="7106"/>
                  </a:cubicBezTo>
                  <a:cubicBezTo>
                    <a:pt x="3203" y="7073"/>
                    <a:pt x="3169" y="7006"/>
                    <a:pt x="3136" y="6973"/>
                  </a:cubicBezTo>
                  <a:lnTo>
                    <a:pt x="1368" y="4971"/>
                  </a:lnTo>
                  <a:lnTo>
                    <a:pt x="4370" y="4704"/>
                  </a:lnTo>
                  <a:cubicBezTo>
                    <a:pt x="4404" y="4671"/>
                    <a:pt x="4437" y="4638"/>
                    <a:pt x="4470" y="4604"/>
                  </a:cubicBezTo>
                  <a:cubicBezTo>
                    <a:pt x="4470" y="4538"/>
                    <a:pt x="4470" y="4504"/>
                    <a:pt x="4437" y="4471"/>
                  </a:cubicBezTo>
                  <a:lnTo>
                    <a:pt x="2369" y="2336"/>
                  </a:lnTo>
                  <a:lnTo>
                    <a:pt x="3803" y="2269"/>
                  </a:lnTo>
                  <a:cubicBezTo>
                    <a:pt x="3870" y="2269"/>
                    <a:pt x="3903" y="2236"/>
                    <a:pt x="3937" y="2169"/>
                  </a:cubicBezTo>
                  <a:lnTo>
                    <a:pt x="4504" y="601"/>
                  </a:lnTo>
                  <a:cubicBezTo>
                    <a:pt x="5438" y="3670"/>
                    <a:pt x="9807" y="6072"/>
                    <a:pt x="9974" y="6172"/>
                  </a:cubicBezTo>
                  <a:cubicBezTo>
                    <a:pt x="10000" y="6188"/>
                    <a:pt x="10025" y="6194"/>
                    <a:pt x="10048" y="6194"/>
                  </a:cubicBezTo>
                  <a:cubicBezTo>
                    <a:pt x="10175" y="6194"/>
                    <a:pt x="10249" y="5995"/>
                    <a:pt x="10108" y="5939"/>
                  </a:cubicBezTo>
                  <a:cubicBezTo>
                    <a:pt x="10074" y="5905"/>
                    <a:pt x="5238" y="3270"/>
                    <a:pt x="4670" y="134"/>
                  </a:cubicBezTo>
                  <a:cubicBezTo>
                    <a:pt x="4670" y="68"/>
                    <a:pt x="4604" y="1"/>
                    <a:pt x="4537"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08" name="Google Shape;5708;p111"/>
            <p:cNvSpPr/>
            <p:nvPr/>
          </p:nvSpPr>
          <p:spPr>
            <a:xfrm>
              <a:off x="7464608" y="2313411"/>
              <a:ext cx="247681" cy="513191"/>
            </a:xfrm>
            <a:custGeom>
              <a:avLst/>
              <a:gdLst/>
              <a:ahLst/>
              <a:cxnLst/>
              <a:rect l="l" t="t" r="r" b="b"/>
              <a:pathLst>
                <a:path w="11143" h="22918" extrusionOk="0">
                  <a:moveTo>
                    <a:pt x="2603" y="1"/>
                  </a:moveTo>
                  <a:lnTo>
                    <a:pt x="1" y="3470"/>
                  </a:lnTo>
                  <a:cubicBezTo>
                    <a:pt x="334" y="3703"/>
                    <a:pt x="701" y="4037"/>
                    <a:pt x="1068" y="4337"/>
                  </a:cubicBezTo>
                  <a:cubicBezTo>
                    <a:pt x="1402" y="4637"/>
                    <a:pt x="1769" y="4938"/>
                    <a:pt x="2102" y="5271"/>
                  </a:cubicBezTo>
                  <a:cubicBezTo>
                    <a:pt x="2803" y="5938"/>
                    <a:pt x="3470" y="6572"/>
                    <a:pt x="4070" y="7273"/>
                  </a:cubicBezTo>
                  <a:cubicBezTo>
                    <a:pt x="5271" y="8540"/>
                    <a:pt x="6272" y="9974"/>
                    <a:pt x="7006" y="11576"/>
                  </a:cubicBezTo>
                  <a:cubicBezTo>
                    <a:pt x="7073" y="11742"/>
                    <a:pt x="7139" y="11943"/>
                    <a:pt x="7173" y="12109"/>
                  </a:cubicBezTo>
                  <a:cubicBezTo>
                    <a:pt x="7239" y="12243"/>
                    <a:pt x="7273" y="12376"/>
                    <a:pt x="7273" y="12543"/>
                  </a:cubicBezTo>
                  <a:cubicBezTo>
                    <a:pt x="7339" y="12910"/>
                    <a:pt x="7339" y="13277"/>
                    <a:pt x="7306" y="13677"/>
                  </a:cubicBezTo>
                  <a:cubicBezTo>
                    <a:pt x="7239" y="14578"/>
                    <a:pt x="7106" y="15478"/>
                    <a:pt x="6906" y="16379"/>
                  </a:cubicBezTo>
                  <a:cubicBezTo>
                    <a:pt x="6539" y="18247"/>
                    <a:pt x="6038" y="20182"/>
                    <a:pt x="5538" y="22083"/>
                  </a:cubicBezTo>
                  <a:lnTo>
                    <a:pt x="7506" y="22917"/>
                  </a:lnTo>
                  <a:cubicBezTo>
                    <a:pt x="8540" y="21116"/>
                    <a:pt x="9408" y="19214"/>
                    <a:pt x="10108" y="17280"/>
                  </a:cubicBezTo>
                  <a:cubicBezTo>
                    <a:pt x="10475" y="16246"/>
                    <a:pt x="10775" y="15178"/>
                    <a:pt x="10975" y="14111"/>
                  </a:cubicBezTo>
                  <a:cubicBezTo>
                    <a:pt x="11109" y="13510"/>
                    <a:pt x="11142" y="12877"/>
                    <a:pt x="11142" y="12243"/>
                  </a:cubicBezTo>
                  <a:cubicBezTo>
                    <a:pt x="11109" y="11876"/>
                    <a:pt x="11075" y="11509"/>
                    <a:pt x="10975" y="11175"/>
                  </a:cubicBezTo>
                  <a:cubicBezTo>
                    <a:pt x="10909" y="10842"/>
                    <a:pt x="10842" y="10575"/>
                    <a:pt x="10742" y="10275"/>
                  </a:cubicBezTo>
                  <a:cubicBezTo>
                    <a:pt x="10375" y="9141"/>
                    <a:pt x="9875" y="8073"/>
                    <a:pt x="9241" y="7106"/>
                  </a:cubicBezTo>
                  <a:cubicBezTo>
                    <a:pt x="8674" y="6172"/>
                    <a:pt x="8007" y="5271"/>
                    <a:pt x="7306" y="4437"/>
                  </a:cubicBezTo>
                  <a:cubicBezTo>
                    <a:pt x="6606" y="3603"/>
                    <a:pt x="5838" y="2836"/>
                    <a:pt x="5071" y="2102"/>
                  </a:cubicBezTo>
                  <a:cubicBezTo>
                    <a:pt x="4671" y="1735"/>
                    <a:pt x="4304" y="1368"/>
                    <a:pt x="3870" y="1035"/>
                  </a:cubicBezTo>
                  <a:cubicBezTo>
                    <a:pt x="3470" y="668"/>
                    <a:pt x="3070" y="368"/>
                    <a:pt x="2603" y="1"/>
                  </a:cubicBezTo>
                  <a:close/>
                </a:path>
              </a:pathLst>
            </a:custGeom>
            <a:solidFill>
              <a:srgbClr val="CE7A6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09" name="Google Shape;5709;p111"/>
            <p:cNvSpPr/>
            <p:nvPr/>
          </p:nvSpPr>
          <p:spPr>
            <a:xfrm>
              <a:off x="7398637" y="2283338"/>
              <a:ext cx="269153" cy="281832"/>
            </a:xfrm>
            <a:custGeom>
              <a:avLst/>
              <a:gdLst/>
              <a:ahLst/>
              <a:cxnLst/>
              <a:rect l="l" t="t" r="r" b="b"/>
              <a:pathLst>
                <a:path w="12109" h="12586" extrusionOk="0">
                  <a:moveTo>
                    <a:pt x="4494" y="0"/>
                  </a:moveTo>
                  <a:cubicBezTo>
                    <a:pt x="4440" y="0"/>
                    <a:pt x="4388" y="3"/>
                    <a:pt x="4336" y="9"/>
                  </a:cubicBezTo>
                  <a:cubicBezTo>
                    <a:pt x="1434" y="343"/>
                    <a:pt x="0" y="2978"/>
                    <a:pt x="2001" y="6014"/>
                  </a:cubicBezTo>
                  <a:cubicBezTo>
                    <a:pt x="3202" y="7715"/>
                    <a:pt x="4503" y="9383"/>
                    <a:pt x="5904" y="10951"/>
                  </a:cubicBezTo>
                  <a:cubicBezTo>
                    <a:pt x="6204" y="11317"/>
                    <a:pt x="6471" y="11618"/>
                    <a:pt x="6705" y="11885"/>
                  </a:cubicBezTo>
                  <a:cubicBezTo>
                    <a:pt x="7138" y="12318"/>
                    <a:pt x="7372" y="12585"/>
                    <a:pt x="7372" y="12585"/>
                  </a:cubicBezTo>
                  <a:lnTo>
                    <a:pt x="12109" y="8015"/>
                  </a:lnTo>
                  <a:cubicBezTo>
                    <a:pt x="12109" y="8015"/>
                    <a:pt x="11975" y="7782"/>
                    <a:pt x="11742" y="7415"/>
                  </a:cubicBezTo>
                  <a:cubicBezTo>
                    <a:pt x="11575" y="7148"/>
                    <a:pt x="11341" y="6814"/>
                    <a:pt x="11075" y="6381"/>
                  </a:cubicBezTo>
                  <a:cubicBezTo>
                    <a:pt x="9484" y="4075"/>
                    <a:pt x="6439" y="0"/>
                    <a:pt x="4494"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10" name="Google Shape;5710;p111"/>
            <p:cNvSpPr/>
            <p:nvPr/>
          </p:nvSpPr>
          <p:spPr>
            <a:xfrm>
              <a:off x="7558030" y="2776734"/>
              <a:ext cx="74173" cy="111112"/>
            </a:xfrm>
            <a:custGeom>
              <a:avLst/>
              <a:gdLst/>
              <a:ahLst/>
              <a:cxnLst/>
              <a:rect l="l" t="t" r="r" b="b"/>
              <a:pathLst>
                <a:path w="3337" h="4962" extrusionOk="0">
                  <a:moveTo>
                    <a:pt x="2165" y="0"/>
                  </a:moveTo>
                  <a:cubicBezTo>
                    <a:pt x="1159" y="0"/>
                    <a:pt x="1" y="1492"/>
                    <a:pt x="1" y="1492"/>
                  </a:cubicBezTo>
                  <a:lnTo>
                    <a:pt x="1869" y="4961"/>
                  </a:lnTo>
                  <a:lnTo>
                    <a:pt x="3337" y="2159"/>
                  </a:lnTo>
                  <a:lnTo>
                    <a:pt x="2803" y="258"/>
                  </a:lnTo>
                  <a:cubicBezTo>
                    <a:pt x="2608" y="75"/>
                    <a:pt x="2390" y="0"/>
                    <a:pt x="2165" y="0"/>
                  </a:cubicBezTo>
                  <a:close/>
                </a:path>
              </a:pathLst>
            </a:custGeom>
            <a:solidFill>
              <a:srgbClr val="CE7A6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11" name="Google Shape;5711;p111"/>
            <p:cNvSpPr/>
            <p:nvPr/>
          </p:nvSpPr>
          <p:spPr>
            <a:xfrm>
              <a:off x="7504662" y="2810144"/>
              <a:ext cx="94911" cy="94138"/>
            </a:xfrm>
            <a:custGeom>
              <a:avLst/>
              <a:gdLst/>
              <a:ahLst/>
              <a:cxnLst/>
              <a:rect l="l" t="t" r="r" b="b"/>
              <a:pathLst>
                <a:path w="4270" h="4204" extrusionOk="0">
                  <a:moveTo>
                    <a:pt x="2402" y="0"/>
                  </a:moveTo>
                  <a:lnTo>
                    <a:pt x="0" y="1268"/>
                  </a:lnTo>
                  <a:lnTo>
                    <a:pt x="1434" y="4203"/>
                  </a:lnTo>
                  <a:lnTo>
                    <a:pt x="4270" y="3469"/>
                  </a:lnTo>
                  <a:lnTo>
                    <a:pt x="2402" y="0"/>
                  </a:lnTo>
                  <a:close/>
                </a:path>
              </a:pathLst>
            </a:custGeom>
            <a:solidFill>
              <a:srgbClr val="CE7A6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12" name="Google Shape;5712;p111"/>
            <p:cNvSpPr/>
            <p:nvPr/>
          </p:nvSpPr>
          <p:spPr>
            <a:xfrm>
              <a:off x="6296842" y="3219456"/>
              <a:ext cx="550175" cy="497494"/>
            </a:xfrm>
            <a:custGeom>
              <a:avLst/>
              <a:gdLst/>
              <a:ahLst/>
              <a:cxnLst/>
              <a:rect l="l" t="t" r="r" b="b"/>
              <a:pathLst>
                <a:path w="24752" h="22217" extrusionOk="0">
                  <a:moveTo>
                    <a:pt x="5971" y="1"/>
                  </a:moveTo>
                  <a:lnTo>
                    <a:pt x="901" y="2403"/>
                  </a:lnTo>
                  <a:lnTo>
                    <a:pt x="0" y="18481"/>
                  </a:lnTo>
                  <a:lnTo>
                    <a:pt x="20115" y="22217"/>
                  </a:lnTo>
                  <a:lnTo>
                    <a:pt x="24751" y="17847"/>
                  </a:lnTo>
                  <a:lnTo>
                    <a:pt x="24618" y="2770"/>
                  </a:lnTo>
                  <a:lnTo>
                    <a:pt x="5971" y="1"/>
                  </a:lnTo>
                  <a:close/>
                </a:path>
              </a:pathLst>
            </a:custGeom>
            <a:solidFill>
              <a:srgbClr val="407B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13" name="Google Shape;5713;p111"/>
            <p:cNvSpPr/>
            <p:nvPr/>
          </p:nvSpPr>
          <p:spPr>
            <a:xfrm>
              <a:off x="6296086" y="3219456"/>
              <a:ext cx="550931" cy="497494"/>
            </a:xfrm>
            <a:custGeom>
              <a:avLst/>
              <a:gdLst/>
              <a:ahLst/>
              <a:cxnLst/>
              <a:rect l="l" t="t" r="r" b="b"/>
              <a:pathLst>
                <a:path w="24786" h="22217" extrusionOk="0">
                  <a:moveTo>
                    <a:pt x="6005" y="1"/>
                  </a:moveTo>
                  <a:lnTo>
                    <a:pt x="3737" y="1068"/>
                  </a:lnTo>
                  <a:lnTo>
                    <a:pt x="3070" y="1369"/>
                  </a:lnTo>
                  <a:lnTo>
                    <a:pt x="935" y="2403"/>
                  </a:lnTo>
                  <a:lnTo>
                    <a:pt x="1" y="18481"/>
                  </a:lnTo>
                  <a:lnTo>
                    <a:pt x="20149" y="22217"/>
                  </a:lnTo>
                  <a:lnTo>
                    <a:pt x="22584" y="19949"/>
                  </a:lnTo>
                  <a:lnTo>
                    <a:pt x="22984" y="19548"/>
                  </a:lnTo>
                  <a:lnTo>
                    <a:pt x="24785" y="17847"/>
                  </a:lnTo>
                  <a:lnTo>
                    <a:pt x="24652" y="2770"/>
                  </a:lnTo>
                  <a:lnTo>
                    <a:pt x="6005" y="1"/>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14" name="Google Shape;5714;p111"/>
            <p:cNvSpPr/>
            <p:nvPr/>
          </p:nvSpPr>
          <p:spPr>
            <a:xfrm>
              <a:off x="6364303" y="3243371"/>
              <a:ext cx="442683" cy="422793"/>
            </a:xfrm>
            <a:custGeom>
              <a:avLst/>
              <a:gdLst/>
              <a:ahLst/>
              <a:cxnLst/>
              <a:rect l="l" t="t" r="r" b="b"/>
              <a:pathLst>
                <a:path w="19916" h="18881" extrusionOk="0">
                  <a:moveTo>
                    <a:pt x="668" y="0"/>
                  </a:moveTo>
                  <a:lnTo>
                    <a:pt x="1" y="301"/>
                  </a:lnTo>
                  <a:lnTo>
                    <a:pt x="18781" y="3103"/>
                  </a:lnTo>
                  <a:lnTo>
                    <a:pt x="19515" y="18881"/>
                  </a:lnTo>
                  <a:lnTo>
                    <a:pt x="19915" y="18480"/>
                  </a:lnTo>
                  <a:lnTo>
                    <a:pt x="19215" y="2902"/>
                  </a:lnTo>
                  <a:lnTo>
                    <a:pt x="668" y="0"/>
                  </a:ln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15" name="Google Shape;5715;p111"/>
            <p:cNvSpPr/>
            <p:nvPr/>
          </p:nvSpPr>
          <p:spPr>
            <a:xfrm>
              <a:off x="6506670" y="3252328"/>
              <a:ext cx="130520" cy="29155"/>
            </a:xfrm>
            <a:custGeom>
              <a:avLst/>
              <a:gdLst/>
              <a:ahLst/>
              <a:cxnLst/>
              <a:rect l="l" t="t" r="r" b="b"/>
              <a:pathLst>
                <a:path w="5872" h="1302" extrusionOk="0">
                  <a:moveTo>
                    <a:pt x="1168" y="1"/>
                  </a:moveTo>
                  <a:lnTo>
                    <a:pt x="0" y="534"/>
                  </a:lnTo>
                  <a:lnTo>
                    <a:pt x="4804" y="1302"/>
                  </a:lnTo>
                  <a:lnTo>
                    <a:pt x="5871" y="668"/>
                  </a:lnTo>
                  <a:lnTo>
                    <a:pt x="1168" y="1"/>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16" name="Google Shape;5716;p111"/>
            <p:cNvSpPr/>
            <p:nvPr/>
          </p:nvSpPr>
          <p:spPr>
            <a:xfrm>
              <a:off x="6465882" y="3146748"/>
              <a:ext cx="221719" cy="146693"/>
            </a:xfrm>
            <a:custGeom>
              <a:avLst/>
              <a:gdLst/>
              <a:ahLst/>
              <a:cxnLst/>
              <a:rect l="l" t="t" r="r" b="b"/>
              <a:pathLst>
                <a:path w="9975" h="6551" extrusionOk="0">
                  <a:moveTo>
                    <a:pt x="1892" y="1"/>
                  </a:moveTo>
                  <a:cubicBezTo>
                    <a:pt x="1710" y="1"/>
                    <a:pt x="1596" y="14"/>
                    <a:pt x="1569" y="46"/>
                  </a:cubicBezTo>
                  <a:cubicBezTo>
                    <a:pt x="1335" y="313"/>
                    <a:pt x="1" y="5049"/>
                    <a:pt x="1" y="5049"/>
                  </a:cubicBezTo>
                  <a:lnTo>
                    <a:pt x="1035" y="5183"/>
                  </a:lnTo>
                  <a:lnTo>
                    <a:pt x="1635" y="4716"/>
                  </a:lnTo>
                  <a:cubicBezTo>
                    <a:pt x="1635" y="4716"/>
                    <a:pt x="2269" y="980"/>
                    <a:pt x="2436" y="913"/>
                  </a:cubicBezTo>
                  <a:cubicBezTo>
                    <a:pt x="2440" y="912"/>
                    <a:pt x="2446" y="912"/>
                    <a:pt x="2454" y="912"/>
                  </a:cubicBezTo>
                  <a:cubicBezTo>
                    <a:pt x="2827" y="912"/>
                    <a:pt x="7709" y="1616"/>
                    <a:pt x="7840" y="1747"/>
                  </a:cubicBezTo>
                  <a:cubicBezTo>
                    <a:pt x="7973" y="1880"/>
                    <a:pt x="8173" y="6317"/>
                    <a:pt x="8173" y="6317"/>
                  </a:cubicBezTo>
                  <a:lnTo>
                    <a:pt x="9441" y="6550"/>
                  </a:lnTo>
                  <a:lnTo>
                    <a:pt x="9975" y="6117"/>
                  </a:lnTo>
                  <a:cubicBezTo>
                    <a:pt x="9975" y="6117"/>
                    <a:pt x="9374" y="913"/>
                    <a:pt x="8874" y="846"/>
                  </a:cubicBezTo>
                  <a:cubicBezTo>
                    <a:pt x="8432" y="787"/>
                    <a:pt x="3259" y="1"/>
                    <a:pt x="1892"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17" name="Google Shape;5717;p111"/>
            <p:cNvSpPr/>
            <p:nvPr/>
          </p:nvSpPr>
          <p:spPr>
            <a:xfrm>
              <a:off x="6790648" y="3495085"/>
              <a:ext cx="44499" cy="97878"/>
            </a:xfrm>
            <a:custGeom>
              <a:avLst/>
              <a:gdLst/>
              <a:ahLst/>
              <a:cxnLst/>
              <a:rect l="l" t="t" r="r" b="b"/>
              <a:pathLst>
                <a:path w="2002" h="4371" extrusionOk="0">
                  <a:moveTo>
                    <a:pt x="0" y="1"/>
                  </a:moveTo>
                  <a:lnTo>
                    <a:pt x="34" y="668"/>
                  </a:lnTo>
                  <a:lnTo>
                    <a:pt x="34" y="1001"/>
                  </a:lnTo>
                  <a:lnTo>
                    <a:pt x="167" y="4004"/>
                  </a:lnTo>
                  <a:lnTo>
                    <a:pt x="167" y="4371"/>
                  </a:lnTo>
                  <a:lnTo>
                    <a:pt x="2002" y="3103"/>
                  </a:lnTo>
                  <a:cubicBezTo>
                    <a:pt x="1435" y="2569"/>
                    <a:pt x="934" y="1935"/>
                    <a:pt x="601" y="1202"/>
                  </a:cubicBezTo>
                  <a:cubicBezTo>
                    <a:pt x="267" y="568"/>
                    <a:pt x="0" y="1"/>
                    <a:pt x="0"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18" name="Google Shape;5718;p111"/>
            <p:cNvSpPr/>
            <p:nvPr/>
          </p:nvSpPr>
          <p:spPr>
            <a:xfrm>
              <a:off x="6791382" y="3510021"/>
              <a:ext cx="33386" cy="74724"/>
            </a:xfrm>
            <a:custGeom>
              <a:avLst/>
              <a:gdLst/>
              <a:ahLst/>
              <a:cxnLst/>
              <a:rect l="l" t="t" r="r" b="b"/>
              <a:pathLst>
                <a:path w="1502" h="3337" extrusionOk="0">
                  <a:moveTo>
                    <a:pt x="1" y="1"/>
                  </a:moveTo>
                  <a:lnTo>
                    <a:pt x="1" y="334"/>
                  </a:lnTo>
                  <a:lnTo>
                    <a:pt x="134" y="3337"/>
                  </a:lnTo>
                  <a:lnTo>
                    <a:pt x="1502" y="2403"/>
                  </a:lnTo>
                  <a:cubicBezTo>
                    <a:pt x="801" y="1902"/>
                    <a:pt x="267" y="701"/>
                    <a:pt x="1"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19" name="Google Shape;5719;p111"/>
            <p:cNvSpPr/>
            <p:nvPr/>
          </p:nvSpPr>
          <p:spPr>
            <a:xfrm>
              <a:off x="6789892" y="3495847"/>
              <a:ext cx="13381" cy="26893"/>
            </a:xfrm>
            <a:custGeom>
              <a:avLst/>
              <a:gdLst/>
              <a:ahLst/>
              <a:cxnLst/>
              <a:rect l="l" t="t" r="r" b="b"/>
              <a:pathLst>
                <a:path w="602" h="1201" extrusionOk="0">
                  <a:moveTo>
                    <a:pt x="1" y="0"/>
                  </a:moveTo>
                  <a:lnTo>
                    <a:pt x="68" y="967"/>
                  </a:lnTo>
                  <a:cubicBezTo>
                    <a:pt x="234" y="1034"/>
                    <a:pt x="434" y="1101"/>
                    <a:pt x="601" y="1201"/>
                  </a:cubicBezTo>
                  <a:cubicBezTo>
                    <a:pt x="268" y="534"/>
                    <a:pt x="1" y="0"/>
                    <a:pt x="1"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20" name="Google Shape;5720;p111"/>
            <p:cNvSpPr/>
            <p:nvPr/>
          </p:nvSpPr>
          <p:spPr>
            <a:xfrm>
              <a:off x="6789159" y="3451017"/>
              <a:ext cx="80841" cy="97878"/>
            </a:xfrm>
            <a:custGeom>
              <a:avLst/>
              <a:gdLst/>
              <a:ahLst/>
              <a:cxnLst/>
              <a:rect l="l" t="t" r="r" b="b"/>
              <a:pathLst>
                <a:path w="3637" h="4371" extrusionOk="0">
                  <a:moveTo>
                    <a:pt x="0" y="1"/>
                  </a:moveTo>
                  <a:lnTo>
                    <a:pt x="0" y="234"/>
                  </a:lnTo>
                  <a:lnTo>
                    <a:pt x="101" y="2536"/>
                  </a:lnTo>
                  <a:lnTo>
                    <a:pt x="101" y="2903"/>
                  </a:lnTo>
                  <a:cubicBezTo>
                    <a:pt x="1201" y="3070"/>
                    <a:pt x="2269" y="3603"/>
                    <a:pt x="3103" y="4370"/>
                  </a:cubicBezTo>
                  <a:lnTo>
                    <a:pt x="3636" y="1869"/>
                  </a:lnTo>
                  <a:cubicBezTo>
                    <a:pt x="2202" y="434"/>
                    <a:pt x="0" y="1"/>
                    <a:pt x="0"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21" name="Google Shape;5721;p111"/>
            <p:cNvSpPr/>
            <p:nvPr/>
          </p:nvSpPr>
          <p:spPr>
            <a:xfrm>
              <a:off x="6783958" y="3330008"/>
              <a:ext cx="60081" cy="94899"/>
            </a:xfrm>
            <a:custGeom>
              <a:avLst/>
              <a:gdLst/>
              <a:ahLst/>
              <a:cxnLst/>
              <a:rect l="l" t="t" r="r" b="b"/>
              <a:pathLst>
                <a:path w="2703" h="4238" extrusionOk="0">
                  <a:moveTo>
                    <a:pt x="1335" y="1"/>
                  </a:moveTo>
                  <a:cubicBezTo>
                    <a:pt x="935" y="434"/>
                    <a:pt x="468" y="868"/>
                    <a:pt x="1" y="1235"/>
                  </a:cubicBezTo>
                  <a:lnTo>
                    <a:pt x="1" y="1435"/>
                  </a:lnTo>
                  <a:lnTo>
                    <a:pt x="34" y="2002"/>
                  </a:lnTo>
                  <a:lnTo>
                    <a:pt x="68" y="3236"/>
                  </a:lnTo>
                  <a:lnTo>
                    <a:pt x="101" y="3970"/>
                  </a:lnTo>
                  <a:lnTo>
                    <a:pt x="101" y="4237"/>
                  </a:lnTo>
                  <a:cubicBezTo>
                    <a:pt x="1068" y="3770"/>
                    <a:pt x="1936" y="3170"/>
                    <a:pt x="2703" y="2403"/>
                  </a:cubicBezTo>
                  <a:lnTo>
                    <a:pt x="1335" y="1"/>
                  </a:ln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22" name="Google Shape;5722;p111"/>
            <p:cNvSpPr/>
            <p:nvPr/>
          </p:nvSpPr>
          <p:spPr>
            <a:xfrm>
              <a:off x="6706117" y="3252328"/>
              <a:ext cx="69728" cy="56048"/>
            </a:xfrm>
            <a:custGeom>
              <a:avLst/>
              <a:gdLst/>
              <a:ahLst/>
              <a:cxnLst/>
              <a:rect l="l" t="t" r="r" b="b"/>
              <a:pathLst>
                <a:path w="3137" h="2503" extrusionOk="0">
                  <a:moveTo>
                    <a:pt x="1768" y="1"/>
                  </a:moveTo>
                  <a:cubicBezTo>
                    <a:pt x="934" y="501"/>
                    <a:pt x="301" y="1268"/>
                    <a:pt x="0" y="2202"/>
                  </a:cubicBezTo>
                  <a:lnTo>
                    <a:pt x="201" y="2236"/>
                  </a:lnTo>
                  <a:lnTo>
                    <a:pt x="834" y="2302"/>
                  </a:lnTo>
                  <a:lnTo>
                    <a:pt x="1468" y="2402"/>
                  </a:lnTo>
                  <a:lnTo>
                    <a:pt x="1902" y="2469"/>
                  </a:lnTo>
                  <a:lnTo>
                    <a:pt x="2202" y="2502"/>
                  </a:lnTo>
                  <a:cubicBezTo>
                    <a:pt x="2469" y="2136"/>
                    <a:pt x="2769" y="1769"/>
                    <a:pt x="3136" y="1468"/>
                  </a:cubicBezTo>
                  <a:lnTo>
                    <a:pt x="1768" y="1"/>
                  </a:ln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23" name="Google Shape;5723;p111"/>
            <p:cNvSpPr/>
            <p:nvPr/>
          </p:nvSpPr>
          <p:spPr>
            <a:xfrm>
              <a:off x="6711296" y="3259807"/>
              <a:ext cx="55635" cy="47830"/>
            </a:xfrm>
            <a:custGeom>
              <a:avLst/>
              <a:gdLst/>
              <a:ahLst/>
              <a:cxnLst/>
              <a:rect l="l" t="t" r="r" b="b"/>
              <a:pathLst>
                <a:path w="2503" h="2136" extrusionOk="0">
                  <a:moveTo>
                    <a:pt x="1469" y="0"/>
                  </a:moveTo>
                  <a:cubicBezTo>
                    <a:pt x="701" y="401"/>
                    <a:pt x="201" y="1401"/>
                    <a:pt x="1" y="1902"/>
                  </a:cubicBezTo>
                  <a:lnTo>
                    <a:pt x="601" y="1968"/>
                  </a:lnTo>
                  <a:cubicBezTo>
                    <a:pt x="568" y="1902"/>
                    <a:pt x="535" y="1835"/>
                    <a:pt x="535" y="1735"/>
                  </a:cubicBezTo>
                  <a:cubicBezTo>
                    <a:pt x="535" y="1451"/>
                    <a:pt x="752" y="1310"/>
                    <a:pt x="968" y="1310"/>
                  </a:cubicBezTo>
                  <a:cubicBezTo>
                    <a:pt x="1185" y="1310"/>
                    <a:pt x="1402" y="1451"/>
                    <a:pt x="1402" y="1735"/>
                  </a:cubicBezTo>
                  <a:cubicBezTo>
                    <a:pt x="1402" y="1868"/>
                    <a:pt x="1369" y="2002"/>
                    <a:pt x="1269" y="2068"/>
                  </a:cubicBezTo>
                  <a:lnTo>
                    <a:pt x="1669" y="2135"/>
                  </a:lnTo>
                  <a:cubicBezTo>
                    <a:pt x="1902" y="1768"/>
                    <a:pt x="2203" y="1401"/>
                    <a:pt x="2503" y="1101"/>
                  </a:cubicBezTo>
                  <a:lnTo>
                    <a:pt x="1469"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24" name="Google Shape;5724;p111"/>
            <p:cNvSpPr/>
            <p:nvPr/>
          </p:nvSpPr>
          <p:spPr>
            <a:xfrm>
              <a:off x="6788425" y="3456257"/>
              <a:ext cx="77863" cy="82180"/>
            </a:xfrm>
            <a:custGeom>
              <a:avLst/>
              <a:gdLst/>
              <a:ahLst/>
              <a:cxnLst/>
              <a:rect l="l" t="t" r="r" b="b"/>
              <a:pathLst>
                <a:path w="3503" h="3670" extrusionOk="0">
                  <a:moveTo>
                    <a:pt x="1142" y="776"/>
                  </a:moveTo>
                  <a:cubicBezTo>
                    <a:pt x="1236" y="776"/>
                    <a:pt x="1334" y="794"/>
                    <a:pt x="1434" y="834"/>
                  </a:cubicBezTo>
                  <a:cubicBezTo>
                    <a:pt x="1768" y="934"/>
                    <a:pt x="1968" y="1301"/>
                    <a:pt x="1868" y="1635"/>
                  </a:cubicBezTo>
                  <a:cubicBezTo>
                    <a:pt x="1810" y="2042"/>
                    <a:pt x="1480" y="2269"/>
                    <a:pt x="1143" y="2269"/>
                  </a:cubicBezTo>
                  <a:cubicBezTo>
                    <a:pt x="900" y="2269"/>
                    <a:pt x="654" y="2152"/>
                    <a:pt x="500" y="1902"/>
                  </a:cubicBezTo>
                  <a:cubicBezTo>
                    <a:pt x="217" y="1363"/>
                    <a:pt x="608" y="776"/>
                    <a:pt x="1142" y="776"/>
                  </a:cubicBezTo>
                  <a:close/>
                  <a:moveTo>
                    <a:pt x="0" y="0"/>
                  </a:moveTo>
                  <a:lnTo>
                    <a:pt x="100" y="2302"/>
                  </a:lnTo>
                  <a:cubicBezTo>
                    <a:pt x="1501" y="2535"/>
                    <a:pt x="3036" y="3669"/>
                    <a:pt x="3036" y="3669"/>
                  </a:cubicBezTo>
                  <a:lnTo>
                    <a:pt x="3503" y="1701"/>
                  </a:lnTo>
                  <a:cubicBezTo>
                    <a:pt x="2502" y="834"/>
                    <a:pt x="1301" y="234"/>
                    <a:pt x="0"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25" name="Google Shape;5725;p111"/>
            <p:cNvSpPr/>
            <p:nvPr/>
          </p:nvSpPr>
          <p:spPr>
            <a:xfrm>
              <a:off x="6784713" y="3339726"/>
              <a:ext cx="51168" cy="79202"/>
            </a:xfrm>
            <a:custGeom>
              <a:avLst/>
              <a:gdLst/>
              <a:ahLst/>
              <a:cxnLst/>
              <a:rect l="l" t="t" r="r" b="b"/>
              <a:pathLst>
                <a:path w="2302" h="3537" extrusionOk="0">
                  <a:moveTo>
                    <a:pt x="1201" y="0"/>
                  </a:moveTo>
                  <a:cubicBezTo>
                    <a:pt x="834" y="401"/>
                    <a:pt x="434" y="734"/>
                    <a:pt x="0" y="1001"/>
                  </a:cubicBezTo>
                  <a:lnTo>
                    <a:pt x="0" y="1568"/>
                  </a:lnTo>
                  <a:lnTo>
                    <a:pt x="34" y="1568"/>
                  </a:lnTo>
                  <a:cubicBezTo>
                    <a:pt x="768" y="1668"/>
                    <a:pt x="768" y="2702"/>
                    <a:pt x="34" y="2802"/>
                  </a:cubicBezTo>
                  <a:lnTo>
                    <a:pt x="67" y="3536"/>
                  </a:lnTo>
                  <a:cubicBezTo>
                    <a:pt x="868" y="3103"/>
                    <a:pt x="1601" y="2569"/>
                    <a:pt x="2302" y="1969"/>
                  </a:cubicBezTo>
                  <a:lnTo>
                    <a:pt x="1201"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26" name="Google Shape;5726;p111"/>
            <p:cNvSpPr/>
            <p:nvPr/>
          </p:nvSpPr>
          <p:spPr>
            <a:xfrm>
              <a:off x="6440676" y="2481489"/>
              <a:ext cx="115694" cy="605784"/>
            </a:xfrm>
            <a:custGeom>
              <a:avLst/>
              <a:gdLst/>
              <a:ahLst/>
              <a:cxnLst/>
              <a:rect l="l" t="t" r="r" b="b"/>
              <a:pathLst>
                <a:path w="5205" h="27053" extrusionOk="0">
                  <a:moveTo>
                    <a:pt x="301" y="0"/>
                  </a:moveTo>
                  <a:cubicBezTo>
                    <a:pt x="301" y="0"/>
                    <a:pt x="1" y="12943"/>
                    <a:pt x="267" y="14677"/>
                  </a:cubicBezTo>
                  <a:cubicBezTo>
                    <a:pt x="1035" y="19180"/>
                    <a:pt x="3236" y="27053"/>
                    <a:pt x="3236" y="27053"/>
                  </a:cubicBezTo>
                  <a:lnTo>
                    <a:pt x="5204" y="26319"/>
                  </a:lnTo>
                  <a:cubicBezTo>
                    <a:pt x="5204" y="26319"/>
                    <a:pt x="3336" y="18080"/>
                    <a:pt x="3136" y="15111"/>
                  </a:cubicBezTo>
                  <a:cubicBezTo>
                    <a:pt x="2903" y="12142"/>
                    <a:pt x="2669" y="1601"/>
                    <a:pt x="301"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27" name="Google Shape;5727;p111"/>
            <p:cNvSpPr/>
            <p:nvPr/>
          </p:nvSpPr>
          <p:spPr>
            <a:xfrm>
              <a:off x="6586733" y="2664480"/>
              <a:ext cx="76396" cy="81845"/>
            </a:xfrm>
            <a:custGeom>
              <a:avLst/>
              <a:gdLst/>
              <a:ahLst/>
              <a:cxnLst/>
              <a:rect l="l" t="t" r="r" b="b"/>
              <a:pathLst>
                <a:path w="3437" h="3655" extrusionOk="0">
                  <a:moveTo>
                    <a:pt x="2870" y="1"/>
                  </a:moveTo>
                  <a:lnTo>
                    <a:pt x="1" y="1568"/>
                  </a:lnTo>
                  <a:lnTo>
                    <a:pt x="1" y="3336"/>
                  </a:lnTo>
                  <a:cubicBezTo>
                    <a:pt x="142" y="3571"/>
                    <a:pt x="474" y="3655"/>
                    <a:pt x="880" y="3655"/>
                  </a:cubicBezTo>
                  <a:cubicBezTo>
                    <a:pt x="1919" y="3655"/>
                    <a:pt x="3437" y="3103"/>
                    <a:pt x="3437" y="3103"/>
                  </a:cubicBezTo>
                  <a:lnTo>
                    <a:pt x="2870" y="1"/>
                  </a:lnTo>
                  <a:close/>
                </a:path>
              </a:pathLst>
            </a:custGeom>
            <a:solidFill>
              <a:srgbClr val="FFB57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28" name="Google Shape;5728;p111"/>
            <p:cNvSpPr/>
            <p:nvPr/>
          </p:nvSpPr>
          <p:spPr>
            <a:xfrm>
              <a:off x="6650504" y="2664480"/>
              <a:ext cx="61570" cy="72485"/>
            </a:xfrm>
            <a:custGeom>
              <a:avLst/>
              <a:gdLst/>
              <a:ahLst/>
              <a:cxnLst/>
              <a:rect l="l" t="t" r="r" b="b"/>
              <a:pathLst>
                <a:path w="2770" h="3237" extrusionOk="0">
                  <a:moveTo>
                    <a:pt x="1" y="1"/>
                  </a:moveTo>
                  <a:lnTo>
                    <a:pt x="568" y="3103"/>
                  </a:lnTo>
                  <a:lnTo>
                    <a:pt x="2603" y="3236"/>
                  </a:lnTo>
                  <a:lnTo>
                    <a:pt x="2769" y="1001"/>
                  </a:lnTo>
                  <a:lnTo>
                    <a:pt x="1" y="1"/>
                  </a:lnTo>
                  <a:close/>
                </a:path>
              </a:pathLst>
            </a:custGeom>
            <a:solidFill>
              <a:srgbClr val="FFB57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29" name="Google Shape;5729;p111"/>
            <p:cNvSpPr/>
            <p:nvPr/>
          </p:nvSpPr>
          <p:spPr>
            <a:xfrm>
              <a:off x="6101618" y="2084761"/>
              <a:ext cx="304228" cy="335529"/>
            </a:xfrm>
            <a:custGeom>
              <a:avLst/>
              <a:gdLst/>
              <a:ahLst/>
              <a:cxnLst/>
              <a:rect l="l" t="t" r="r" b="b"/>
              <a:pathLst>
                <a:path w="13687" h="14984" extrusionOk="0">
                  <a:moveTo>
                    <a:pt x="7007" y="0"/>
                  </a:moveTo>
                  <a:cubicBezTo>
                    <a:pt x="3105" y="0"/>
                    <a:pt x="2345" y="2573"/>
                    <a:pt x="2345" y="2573"/>
                  </a:cubicBezTo>
                  <a:cubicBezTo>
                    <a:pt x="2256" y="2552"/>
                    <a:pt x="2168" y="2541"/>
                    <a:pt x="2081" y="2541"/>
                  </a:cubicBezTo>
                  <a:cubicBezTo>
                    <a:pt x="930" y="2541"/>
                    <a:pt x="1" y="4352"/>
                    <a:pt x="311" y="7143"/>
                  </a:cubicBezTo>
                  <a:cubicBezTo>
                    <a:pt x="644" y="10112"/>
                    <a:pt x="2479" y="10245"/>
                    <a:pt x="2779" y="11379"/>
                  </a:cubicBezTo>
                  <a:cubicBezTo>
                    <a:pt x="3079" y="12480"/>
                    <a:pt x="2512" y="14081"/>
                    <a:pt x="2512" y="14081"/>
                  </a:cubicBezTo>
                  <a:cubicBezTo>
                    <a:pt x="3046" y="13648"/>
                    <a:pt x="3213" y="12280"/>
                    <a:pt x="3213" y="12280"/>
                  </a:cubicBezTo>
                  <a:lnTo>
                    <a:pt x="3213" y="12280"/>
                  </a:lnTo>
                  <a:cubicBezTo>
                    <a:pt x="3279" y="13114"/>
                    <a:pt x="3079" y="13948"/>
                    <a:pt x="2612" y="14648"/>
                  </a:cubicBezTo>
                  <a:cubicBezTo>
                    <a:pt x="3449" y="14894"/>
                    <a:pt x="4512" y="14983"/>
                    <a:pt x="5615" y="14983"/>
                  </a:cubicBezTo>
                  <a:cubicBezTo>
                    <a:pt x="8557" y="14983"/>
                    <a:pt x="11785" y="14348"/>
                    <a:pt x="11785" y="14348"/>
                  </a:cubicBezTo>
                  <a:cubicBezTo>
                    <a:pt x="11552" y="13814"/>
                    <a:pt x="11452" y="13247"/>
                    <a:pt x="11519" y="12680"/>
                  </a:cubicBezTo>
                  <a:lnTo>
                    <a:pt x="11519" y="12680"/>
                  </a:lnTo>
                  <a:cubicBezTo>
                    <a:pt x="11652" y="13214"/>
                    <a:pt x="12052" y="13681"/>
                    <a:pt x="12553" y="13914"/>
                  </a:cubicBezTo>
                  <a:cubicBezTo>
                    <a:pt x="11719" y="12013"/>
                    <a:pt x="11685" y="9878"/>
                    <a:pt x="12453" y="7943"/>
                  </a:cubicBezTo>
                  <a:cubicBezTo>
                    <a:pt x="13687" y="4608"/>
                    <a:pt x="12486" y="438"/>
                    <a:pt x="7849" y="38"/>
                  </a:cubicBezTo>
                  <a:cubicBezTo>
                    <a:pt x="7553" y="12"/>
                    <a:pt x="7273" y="0"/>
                    <a:pt x="7007"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30" name="Google Shape;5730;p111"/>
            <p:cNvSpPr/>
            <p:nvPr/>
          </p:nvSpPr>
          <p:spPr>
            <a:xfrm>
              <a:off x="6187838" y="2902759"/>
              <a:ext cx="349994" cy="1380139"/>
            </a:xfrm>
            <a:custGeom>
              <a:avLst/>
              <a:gdLst/>
              <a:ahLst/>
              <a:cxnLst/>
              <a:rect l="l" t="t" r="r" b="b"/>
              <a:pathLst>
                <a:path w="15746" h="61634" extrusionOk="0">
                  <a:moveTo>
                    <a:pt x="401" y="1"/>
                  </a:moveTo>
                  <a:cubicBezTo>
                    <a:pt x="401" y="1"/>
                    <a:pt x="1" y="10575"/>
                    <a:pt x="6906" y="27620"/>
                  </a:cubicBezTo>
                  <a:cubicBezTo>
                    <a:pt x="5905" y="43932"/>
                    <a:pt x="13744" y="61478"/>
                    <a:pt x="13744" y="61478"/>
                  </a:cubicBezTo>
                  <a:cubicBezTo>
                    <a:pt x="13894" y="61585"/>
                    <a:pt x="14151" y="61634"/>
                    <a:pt x="14432" y="61634"/>
                  </a:cubicBezTo>
                  <a:cubicBezTo>
                    <a:pt x="15024" y="61634"/>
                    <a:pt x="15723" y="61417"/>
                    <a:pt x="15745" y="61078"/>
                  </a:cubicBezTo>
                  <a:cubicBezTo>
                    <a:pt x="14578" y="58776"/>
                    <a:pt x="13977" y="37694"/>
                    <a:pt x="13210" y="27620"/>
                  </a:cubicBezTo>
                  <a:cubicBezTo>
                    <a:pt x="13410" y="16913"/>
                    <a:pt x="11242" y="1"/>
                    <a:pt x="11242" y="1"/>
                  </a:cubicBezTo>
                  <a:close/>
                </a:path>
              </a:pathLst>
            </a:custGeom>
            <a:solidFill>
              <a:srgbClr val="FFB57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31" name="Google Shape;5731;p111"/>
            <p:cNvSpPr/>
            <p:nvPr/>
          </p:nvSpPr>
          <p:spPr>
            <a:xfrm>
              <a:off x="5968386" y="2902759"/>
              <a:ext cx="403362" cy="1387887"/>
            </a:xfrm>
            <a:custGeom>
              <a:avLst/>
              <a:gdLst/>
              <a:ahLst/>
              <a:cxnLst/>
              <a:rect l="l" t="t" r="r" b="b"/>
              <a:pathLst>
                <a:path w="18147" h="61980" extrusionOk="0">
                  <a:moveTo>
                    <a:pt x="8640" y="1"/>
                  </a:moveTo>
                  <a:cubicBezTo>
                    <a:pt x="8640" y="1"/>
                    <a:pt x="2469" y="5571"/>
                    <a:pt x="4437" y="28854"/>
                  </a:cubicBezTo>
                  <a:cubicBezTo>
                    <a:pt x="0" y="39395"/>
                    <a:pt x="5237" y="61878"/>
                    <a:pt x="5237" y="61878"/>
                  </a:cubicBezTo>
                  <a:cubicBezTo>
                    <a:pt x="5473" y="61950"/>
                    <a:pt x="5667" y="61980"/>
                    <a:pt x="5832" y="61980"/>
                  </a:cubicBezTo>
                  <a:cubicBezTo>
                    <a:pt x="6439" y="61980"/>
                    <a:pt x="6652" y="61573"/>
                    <a:pt x="7072" y="61311"/>
                  </a:cubicBezTo>
                  <a:cubicBezTo>
                    <a:pt x="7105" y="50103"/>
                    <a:pt x="9207" y="38261"/>
                    <a:pt x="11275" y="28421"/>
                  </a:cubicBezTo>
                  <a:cubicBezTo>
                    <a:pt x="13210" y="19081"/>
                    <a:pt x="18146" y="1"/>
                    <a:pt x="18146" y="1"/>
                  </a:cubicBezTo>
                  <a:close/>
                </a:path>
              </a:pathLst>
            </a:custGeom>
            <a:solidFill>
              <a:srgbClr val="FFB57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32" name="Google Shape;5732;p111"/>
            <p:cNvSpPr/>
            <p:nvPr/>
          </p:nvSpPr>
          <p:spPr>
            <a:xfrm>
              <a:off x="6030668" y="2910977"/>
              <a:ext cx="455997" cy="618503"/>
            </a:xfrm>
            <a:custGeom>
              <a:avLst/>
              <a:gdLst/>
              <a:ahLst/>
              <a:cxnLst/>
              <a:rect l="l" t="t" r="r" b="b"/>
              <a:pathLst>
                <a:path w="20515" h="27621" extrusionOk="0">
                  <a:moveTo>
                    <a:pt x="18547" y="0"/>
                  </a:moveTo>
                  <a:cubicBezTo>
                    <a:pt x="18547" y="0"/>
                    <a:pt x="9140" y="234"/>
                    <a:pt x="5304" y="234"/>
                  </a:cubicBezTo>
                  <a:cubicBezTo>
                    <a:pt x="1134" y="5238"/>
                    <a:pt x="0" y="21249"/>
                    <a:pt x="767" y="24751"/>
                  </a:cubicBezTo>
                  <a:cubicBezTo>
                    <a:pt x="1101" y="25118"/>
                    <a:pt x="1501" y="25419"/>
                    <a:pt x="1935" y="25652"/>
                  </a:cubicBezTo>
                  <a:cubicBezTo>
                    <a:pt x="1968" y="23484"/>
                    <a:pt x="2602" y="22483"/>
                    <a:pt x="2602" y="22483"/>
                  </a:cubicBezTo>
                  <a:lnTo>
                    <a:pt x="2602" y="22483"/>
                  </a:lnTo>
                  <a:cubicBezTo>
                    <a:pt x="2502" y="23717"/>
                    <a:pt x="2602" y="24952"/>
                    <a:pt x="2936" y="26152"/>
                  </a:cubicBezTo>
                  <a:cubicBezTo>
                    <a:pt x="4891" y="26962"/>
                    <a:pt x="7912" y="27620"/>
                    <a:pt x="11699" y="27620"/>
                  </a:cubicBezTo>
                  <a:cubicBezTo>
                    <a:pt x="14306" y="27620"/>
                    <a:pt x="17277" y="27308"/>
                    <a:pt x="20515" y="26519"/>
                  </a:cubicBezTo>
                  <a:cubicBezTo>
                    <a:pt x="20515" y="17213"/>
                    <a:pt x="18680" y="1535"/>
                    <a:pt x="18547"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33" name="Google Shape;5733;p111"/>
            <p:cNvSpPr/>
            <p:nvPr/>
          </p:nvSpPr>
          <p:spPr>
            <a:xfrm>
              <a:off x="6052895" y="4288362"/>
              <a:ext cx="125341" cy="191232"/>
            </a:xfrm>
            <a:custGeom>
              <a:avLst/>
              <a:gdLst/>
              <a:ahLst/>
              <a:cxnLst/>
              <a:rect l="l" t="t" r="r" b="b"/>
              <a:pathLst>
                <a:path w="5639" h="8540" extrusionOk="0">
                  <a:moveTo>
                    <a:pt x="1435" y="0"/>
                  </a:moveTo>
                  <a:cubicBezTo>
                    <a:pt x="1435" y="0"/>
                    <a:pt x="268" y="300"/>
                    <a:pt x="134" y="2035"/>
                  </a:cubicBezTo>
                  <a:cubicBezTo>
                    <a:pt x="1" y="3769"/>
                    <a:pt x="501" y="8540"/>
                    <a:pt x="501" y="8540"/>
                  </a:cubicBezTo>
                  <a:lnTo>
                    <a:pt x="935" y="8540"/>
                  </a:lnTo>
                  <a:cubicBezTo>
                    <a:pt x="935" y="8540"/>
                    <a:pt x="801" y="4236"/>
                    <a:pt x="968" y="3436"/>
                  </a:cubicBezTo>
                  <a:cubicBezTo>
                    <a:pt x="1102" y="5704"/>
                    <a:pt x="2736" y="8540"/>
                    <a:pt x="4871" y="8540"/>
                  </a:cubicBezTo>
                  <a:cubicBezTo>
                    <a:pt x="5638" y="8540"/>
                    <a:pt x="3970" y="5104"/>
                    <a:pt x="3703" y="3002"/>
                  </a:cubicBezTo>
                  <a:cubicBezTo>
                    <a:pt x="3437" y="901"/>
                    <a:pt x="3337" y="167"/>
                    <a:pt x="3337" y="167"/>
                  </a:cubicBezTo>
                  <a:lnTo>
                    <a:pt x="1435" y="0"/>
                  </a:ln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34" name="Google Shape;5734;p111"/>
            <p:cNvSpPr/>
            <p:nvPr/>
          </p:nvSpPr>
          <p:spPr>
            <a:xfrm>
              <a:off x="6084792" y="4257729"/>
              <a:ext cx="61926" cy="173676"/>
            </a:xfrm>
            <a:custGeom>
              <a:avLst/>
              <a:gdLst/>
              <a:ahLst/>
              <a:cxnLst/>
              <a:rect l="l" t="t" r="r" b="b"/>
              <a:pathLst>
                <a:path w="2786" h="7756" extrusionOk="0">
                  <a:moveTo>
                    <a:pt x="1868" y="0"/>
                  </a:moveTo>
                  <a:lnTo>
                    <a:pt x="0" y="1368"/>
                  </a:lnTo>
                  <a:cubicBezTo>
                    <a:pt x="100" y="3703"/>
                    <a:pt x="934" y="6705"/>
                    <a:pt x="2002" y="7673"/>
                  </a:cubicBezTo>
                  <a:cubicBezTo>
                    <a:pt x="2083" y="7730"/>
                    <a:pt x="2173" y="7755"/>
                    <a:pt x="2261" y="7755"/>
                  </a:cubicBezTo>
                  <a:cubicBezTo>
                    <a:pt x="2532" y="7755"/>
                    <a:pt x="2786" y="7516"/>
                    <a:pt x="2735" y="7239"/>
                  </a:cubicBezTo>
                  <a:cubicBezTo>
                    <a:pt x="2202" y="4837"/>
                    <a:pt x="1902" y="2436"/>
                    <a:pt x="1868" y="0"/>
                  </a:cubicBezTo>
                  <a:close/>
                </a:path>
              </a:pathLst>
            </a:custGeom>
            <a:solidFill>
              <a:srgbClr val="FFB57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35" name="Google Shape;5735;p111"/>
            <p:cNvSpPr/>
            <p:nvPr/>
          </p:nvSpPr>
          <p:spPr>
            <a:xfrm>
              <a:off x="6469594" y="4288362"/>
              <a:ext cx="125319" cy="191232"/>
            </a:xfrm>
            <a:custGeom>
              <a:avLst/>
              <a:gdLst/>
              <a:ahLst/>
              <a:cxnLst/>
              <a:rect l="l" t="t" r="r" b="b"/>
              <a:pathLst>
                <a:path w="5638" h="8540" extrusionOk="0">
                  <a:moveTo>
                    <a:pt x="1435" y="0"/>
                  </a:moveTo>
                  <a:cubicBezTo>
                    <a:pt x="1435" y="0"/>
                    <a:pt x="267" y="300"/>
                    <a:pt x="134" y="2035"/>
                  </a:cubicBezTo>
                  <a:cubicBezTo>
                    <a:pt x="1" y="3769"/>
                    <a:pt x="501" y="8540"/>
                    <a:pt x="501" y="8540"/>
                  </a:cubicBezTo>
                  <a:lnTo>
                    <a:pt x="935" y="8540"/>
                  </a:lnTo>
                  <a:cubicBezTo>
                    <a:pt x="935" y="8540"/>
                    <a:pt x="801" y="4236"/>
                    <a:pt x="968" y="3436"/>
                  </a:cubicBezTo>
                  <a:cubicBezTo>
                    <a:pt x="1101" y="5704"/>
                    <a:pt x="2736" y="8540"/>
                    <a:pt x="4871" y="8540"/>
                  </a:cubicBezTo>
                  <a:cubicBezTo>
                    <a:pt x="5638" y="8540"/>
                    <a:pt x="3970" y="5104"/>
                    <a:pt x="3703" y="3002"/>
                  </a:cubicBezTo>
                  <a:cubicBezTo>
                    <a:pt x="3603" y="1968"/>
                    <a:pt x="3403" y="967"/>
                    <a:pt x="3169"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36" name="Google Shape;5736;p111"/>
            <p:cNvSpPr/>
            <p:nvPr/>
          </p:nvSpPr>
          <p:spPr>
            <a:xfrm>
              <a:off x="6491088" y="4250810"/>
              <a:ext cx="72306" cy="181021"/>
            </a:xfrm>
            <a:custGeom>
              <a:avLst/>
              <a:gdLst/>
              <a:ahLst/>
              <a:cxnLst/>
              <a:rect l="l" t="t" r="r" b="b"/>
              <a:pathLst>
                <a:path w="3253" h="8084" extrusionOk="0">
                  <a:moveTo>
                    <a:pt x="1692" y="0"/>
                  </a:moveTo>
                  <a:cubicBezTo>
                    <a:pt x="1202" y="0"/>
                    <a:pt x="1" y="1177"/>
                    <a:pt x="1" y="1177"/>
                  </a:cubicBezTo>
                  <a:cubicBezTo>
                    <a:pt x="101" y="3512"/>
                    <a:pt x="1402" y="7014"/>
                    <a:pt x="2503" y="7982"/>
                  </a:cubicBezTo>
                  <a:cubicBezTo>
                    <a:pt x="2591" y="8052"/>
                    <a:pt x="2686" y="8083"/>
                    <a:pt x="2777" y="8083"/>
                  </a:cubicBezTo>
                  <a:cubicBezTo>
                    <a:pt x="3030" y="8083"/>
                    <a:pt x="3252" y="7843"/>
                    <a:pt x="3203" y="7548"/>
                  </a:cubicBezTo>
                  <a:cubicBezTo>
                    <a:pt x="2369" y="4079"/>
                    <a:pt x="2436" y="1677"/>
                    <a:pt x="1869" y="109"/>
                  </a:cubicBezTo>
                  <a:cubicBezTo>
                    <a:pt x="1836" y="33"/>
                    <a:pt x="1774" y="0"/>
                    <a:pt x="1692" y="0"/>
                  </a:cubicBezTo>
                  <a:close/>
                </a:path>
              </a:pathLst>
            </a:custGeom>
            <a:solidFill>
              <a:srgbClr val="FFB57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37" name="Google Shape;5737;p111"/>
            <p:cNvSpPr/>
            <p:nvPr/>
          </p:nvSpPr>
          <p:spPr>
            <a:xfrm>
              <a:off x="6090726" y="2453834"/>
              <a:ext cx="373711" cy="219626"/>
            </a:xfrm>
            <a:custGeom>
              <a:avLst/>
              <a:gdLst/>
              <a:ahLst/>
              <a:cxnLst/>
              <a:rect l="l" t="t" r="r" b="b"/>
              <a:pathLst>
                <a:path w="16813" h="9808" extrusionOk="0">
                  <a:moveTo>
                    <a:pt x="7768" y="1"/>
                  </a:moveTo>
                  <a:cubicBezTo>
                    <a:pt x="6797" y="1"/>
                    <a:pt x="5821" y="34"/>
                    <a:pt x="4837" y="101"/>
                  </a:cubicBezTo>
                  <a:cubicBezTo>
                    <a:pt x="4303" y="101"/>
                    <a:pt x="3736" y="168"/>
                    <a:pt x="3236" y="201"/>
                  </a:cubicBezTo>
                  <a:cubicBezTo>
                    <a:pt x="1334" y="401"/>
                    <a:pt x="0" y="2136"/>
                    <a:pt x="667" y="3870"/>
                  </a:cubicBezTo>
                  <a:cubicBezTo>
                    <a:pt x="1401" y="5805"/>
                    <a:pt x="1935" y="7773"/>
                    <a:pt x="2235" y="9808"/>
                  </a:cubicBezTo>
                  <a:lnTo>
                    <a:pt x="16679" y="9808"/>
                  </a:lnTo>
                  <a:cubicBezTo>
                    <a:pt x="16812" y="8073"/>
                    <a:pt x="16812" y="6339"/>
                    <a:pt x="16745" y="4604"/>
                  </a:cubicBezTo>
                  <a:cubicBezTo>
                    <a:pt x="16679" y="2469"/>
                    <a:pt x="14877" y="601"/>
                    <a:pt x="12609" y="301"/>
                  </a:cubicBezTo>
                  <a:cubicBezTo>
                    <a:pt x="11975" y="234"/>
                    <a:pt x="11308" y="134"/>
                    <a:pt x="10674" y="101"/>
                  </a:cubicBezTo>
                  <a:cubicBezTo>
                    <a:pt x="9707" y="34"/>
                    <a:pt x="8740" y="1"/>
                    <a:pt x="7768" y="1"/>
                  </a:cubicBezTo>
                  <a:close/>
                </a:path>
              </a:pathLst>
            </a:custGeom>
            <a:solidFill>
              <a:srgbClr val="407B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38" name="Google Shape;5738;p111"/>
            <p:cNvSpPr/>
            <p:nvPr/>
          </p:nvSpPr>
          <p:spPr>
            <a:xfrm>
              <a:off x="6090726" y="2453834"/>
              <a:ext cx="373711" cy="219626"/>
            </a:xfrm>
            <a:custGeom>
              <a:avLst/>
              <a:gdLst/>
              <a:ahLst/>
              <a:cxnLst/>
              <a:rect l="l" t="t" r="r" b="b"/>
              <a:pathLst>
                <a:path w="16813" h="9808" extrusionOk="0">
                  <a:moveTo>
                    <a:pt x="7768" y="1"/>
                  </a:moveTo>
                  <a:cubicBezTo>
                    <a:pt x="6797" y="1"/>
                    <a:pt x="5821" y="34"/>
                    <a:pt x="4837" y="101"/>
                  </a:cubicBezTo>
                  <a:cubicBezTo>
                    <a:pt x="4303" y="101"/>
                    <a:pt x="3736" y="168"/>
                    <a:pt x="3236" y="201"/>
                  </a:cubicBezTo>
                  <a:cubicBezTo>
                    <a:pt x="1334" y="401"/>
                    <a:pt x="0" y="2136"/>
                    <a:pt x="667" y="3870"/>
                  </a:cubicBezTo>
                  <a:cubicBezTo>
                    <a:pt x="1401" y="5805"/>
                    <a:pt x="1935" y="7773"/>
                    <a:pt x="2235" y="9808"/>
                  </a:cubicBezTo>
                  <a:lnTo>
                    <a:pt x="16679" y="9808"/>
                  </a:lnTo>
                  <a:cubicBezTo>
                    <a:pt x="16812" y="8073"/>
                    <a:pt x="16812" y="6339"/>
                    <a:pt x="16745" y="4604"/>
                  </a:cubicBezTo>
                  <a:cubicBezTo>
                    <a:pt x="16679" y="2469"/>
                    <a:pt x="14877" y="601"/>
                    <a:pt x="12609" y="301"/>
                  </a:cubicBezTo>
                  <a:cubicBezTo>
                    <a:pt x="11975" y="234"/>
                    <a:pt x="11308" y="134"/>
                    <a:pt x="10674" y="101"/>
                  </a:cubicBezTo>
                  <a:cubicBezTo>
                    <a:pt x="9707" y="34"/>
                    <a:pt x="8740" y="1"/>
                    <a:pt x="7768"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39" name="Google Shape;5739;p111"/>
            <p:cNvSpPr/>
            <p:nvPr/>
          </p:nvSpPr>
          <p:spPr>
            <a:xfrm>
              <a:off x="6092949" y="2450834"/>
              <a:ext cx="412253" cy="560999"/>
            </a:xfrm>
            <a:custGeom>
              <a:avLst/>
              <a:gdLst/>
              <a:ahLst/>
              <a:cxnLst/>
              <a:rect l="l" t="t" r="r" b="b"/>
              <a:pathLst>
                <a:path w="18547" h="25053" extrusionOk="0">
                  <a:moveTo>
                    <a:pt x="4548" y="0"/>
                  </a:moveTo>
                  <a:cubicBezTo>
                    <a:pt x="414" y="0"/>
                    <a:pt x="37" y="3337"/>
                    <a:pt x="1" y="3337"/>
                  </a:cubicBezTo>
                  <a:cubicBezTo>
                    <a:pt x="0" y="3337"/>
                    <a:pt x="0" y="3337"/>
                    <a:pt x="0" y="3337"/>
                  </a:cubicBezTo>
                  <a:lnTo>
                    <a:pt x="0" y="3337"/>
                  </a:lnTo>
                  <a:cubicBezTo>
                    <a:pt x="2302" y="8007"/>
                    <a:pt x="3069" y="18248"/>
                    <a:pt x="3069" y="18248"/>
                  </a:cubicBezTo>
                  <a:lnTo>
                    <a:pt x="701" y="22684"/>
                  </a:lnTo>
                  <a:lnTo>
                    <a:pt x="9140" y="25053"/>
                  </a:lnTo>
                  <a:lnTo>
                    <a:pt x="10875" y="20650"/>
                  </a:lnTo>
                  <a:lnTo>
                    <a:pt x="12309" y="24853"/>
                  </a:lnTo>
                  <a:lnTo>
                    <a:pt x="16679" y="23518"/>
                  </a:lnTo>
                  <a:lnTo>
                    <a:pt x="15945" y="17747"/>
                  </a:lnTo>
                  <a:cubicBezTo>
                    <a:pt x="18547" y="5672"/>
                    <a:pt x="15945" y="1369"/>
                    <a:pt x="15945" y="1369"/>
                  </a:cubicBezTo>
                  <a:cubicBezTo>
                    <a:pt x="14246" y="331"/>
                    <a:pt x="11747" y="301"/>
                    <a:pt x="11467" y="301"/>
                  </a:cubicBezTo>
                  <a:cubicBezTo>
                    <a:pt x="11450" y="301"/>
                    <a:pt x="11442" y="302"/>
                    <a:pt x="11442" y="302"/>
                  </a:cubicBezTo>
                  <a:cubicBezTo>
                    <a:pt x="12075" y="3637"/>
                    <a:pt x="10875" y="7540"/>
                    <a:pt x="10875" y="7540"/>
                  </a:cubicBezTo>
                  <a:lnTo>
                    <a:pt x="4670" y="1"/>
                  </a:lnTo>
                  <a:cubicBezTo>
                    <a:pt x="4629" y="1"/>
                    <a:pt x="4588" y="0"/>
                    <a:pt x="4548"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40" name="Google Shape;5740;p111"/>
            <p:cNvSpPr/>
            <p:nvPr/>
          </p:nvSpPr>
          <p:spPr>
            <a:xfrm>
              <a:off x="6168567" y="2442638"/>
              <a:ext cx="248415" cy="236801"/>
            </a:xfrm>
            <a:custGeom>
              <a:avLst/>
              <a:gdLst/>
              <a:ahLst/>
              <a:cxnLst/>
              <a:rect l="l" t="t" r="r" b="b"/>
              <a:pathLst>
                <a:path w="11176" h="10575" extrusionOk="0">
                  <a:moveTo>
                    <a:pt x="2169" y="0"/>
                  </a:moveTo>
                  <a:lnTo>
                    <a:pt x="1602" y="101"/>
                  </a:lnTo>
                  <a:cubicBezTo>
                    <a:pt x="1602" y="101"/>
                    <a:pt x="1" y="2502"/>
                    <a:pt x="67" y="4771"/>
                  </a:cubicBezTo>
                  <a:lnTo>
                    <a:pt x="3303" y="4771"/>
                  </a:lnTo>
                  <a:lnTo>
                    <a:pt x="2002" y="6538"/>
                  </a:lnTo>
                  <a:cubicBezTo>
                    <a:pt x="2002" y="6538"/>
                    <a:pt x="6172" y="7172"/>
                    <a:pt x="8373" y="10575"/>
                  </a:cubicBezTo>
                  <a:lnTo>
                    <a:pt x="7806" y="8607"/>
                  </a:lnTo>
                  <a:lnTo>
                    <a:pt x="10908" y="6538"/>
                  </a:lnTo>
                  <a:lnTo>
                    <a:pt x="9207" y="4804"/>
                  </a:lnTo>
                  <a:lnTo>
                    <a:pt x="11175" y="4203"/>
                  </a:lnTo>
                  <a:cubicBezTo>
                    <a:pt x="10308" y="2369"/>
                    <a:pt x="8740" y="934"/>
                    <a:pt x="6805" y="301"/>
                  </a:cubicBezTo>
                  <a:lnTo>
                    <a:pt x="6805" y="301"/>
                  </a:lnTo>
                  <a:cubicBezTo>
                    <a:pt x="8673" y="2402"/>
                    <a:pt x="7406" y="7439"/>
                    <a:pt x="7406" y="7439"/>
                  </a:cubicBezTo>
                  <a:cubicBezTo>
                    <a:pt x="4337" y="3736"/>
                    <a:pt x="2536" y="768"/>
                    <a:pt x="2169"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41" name="Google Shape;5741;p111"/>
            <p:cNvSpPr/>
            <p:nvPr/>
          </p:nvSpPr>
          <p:spPr>
            <a:xfrm>
              <a:off x="6187483" y="2308193"/>
              <a:ext cx="202048" cy="246519"/>
            </a:xfrm>
            <a:custGeom>
              <a:avLst/>
              <a:gdLst/>
              <a:ahLst/>
              <a:cxnLst/>
              <a:rect l="l" t="t" r="r" b="b"/>
              <a:pathLst>
                <a:path w="9090" h="11009" extrusionOk="0">
                  <a:moveTo>
                    <a:pt x="884" y="0"/>
                  </a:moveTo>
                  <a:lnTo>
                    <a:pt x="884" y="0"/>
                  </a:lnTo>
                  <a:cubicBezTo>
                    <a:pt x="1418" y="1902"/>
                    <a:pt x="2018" y="5337"/>
                    <a:pt x="817" y="6605"/>
                  </a:cubicBezTo>
                  <a:cubicBezTo>
                    <a:pt x="817" y="6605"/>
                    <a:pt x="0" y="8118"/>
                    <a:pt x="4216" y="8118"/>
                  </a:cubicBezTo>
                  <a:cubicBezTo>
                    <a:pt x="4427" y="8118"/>
                    <a:pt x="4650" y="8114"/>
                    <a:pt x="4887" y="8106"/>
                  </a:cubicBezTo>
                  <a:cubicBezTo>
                    <a:pt x="5321" y="9140"/>
                    <a:pt x="6155" y="11008"/>
                    <a:pt x="6155" y="11008"/>
                  </a:cubicBezTo>
                  <a:cubicBezTo>
                    <a:pt x="6155" y="11008"/>
                    <a:pt x="6221" y="8806"/>
                    <a:pt x="5888" y="8039"/>
                  </a:cubicBezTo>
                  <a:cubicBezTo>
                    <a:pt x="9090" y="7772"/>
                    <a:pt x="6655" y="6572"/>
                    <a:pt x="6655" y="6572"/>
                  </a:cubicBezTo>
                  <a:cubicBezTo>
                    <a:pt x="4520" y="6071"/>
                    <a:pt x="4453" y="4537"/>
                    <a:pt x="4720" y="3069"/>
                  </a:cubicBezTo>
                  <a:lnTo>
                    <a:pt x="884" y="0"/>
                  </a:lnTo>
                  <a:close/>
                </a:path>
              </a:pathLst>
            </a:custGeom>
            <a:solidFill>
              <a:srgbClr val="FFB57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42" name="Google Shape;5742;p111"/>
            <p:cNvSpPr/>
            <p:nvPr/>
          </p:nvSpPr>
          <p:spPr>
            <a:xfrm>
              <a:off x="6240495" y="2336565"/>
              <a:ext cx="51923" cy="63528"/>
            </a:xfrm>
            <a:custGeom>
              <a:avLst/>
              <a:gdLst/>
              <a:ahLst/>
              <a:cxnLst/>
              <a:rect l="l" t="t" r="r" b="b"/>
              <a:pathLst>
                <a:path w="2336" h="2837" extrusionOk="0">
                  <a:moveTo>
                    <a:pt x="67" y="1"/>
                  </a:moveTo>
                  <a:cubicBezTo>
                    <a:pt x="0" y="334"/>
                    <a:pt x="34" y="668"/>
                    <a:pt x="100" y="1001"/>
                  </a:cubicBezTo>
                  <a:cubicBezTo>
                    <a:pt x="234" y="1835"/>
                    <a:pt x="1401" y="2736"/>
                    <a:pt x="2235" y="2836"/>
                  </a:cubicBezTo>
                  <a:cubicBezTo>
                    <a:pt x="2235" y="2503"/>
                    <a:pt x="2268" y="2136"/>
                    <a:pt x="2335" y="1802"/>
                  </a:cubicBezTo>
                  <a:lnTo>
                    <a:pt x="67" y="1"/>
                  </a:ln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43" name="Google Shape;5743;p111"/>
            <p:cNvSpPr/>
            <p:nvPr/>
          </p:nvSpPr>
          <p:spPr>
            <a:xfrm>
              <a:off x="6159143" y="2115237"/>
              <a:ext cx="220764" cy="263582"/>
            </a:xfrm>
            <a:custGeom>
              <a:avLst/>
              <a:gdLst/>
              <a:ahLst/>
              <a:cxnLst/>
              <a:rect l="l" t="t" r="r" b="b"/>
              <a:pathLst>
                <a:path w="9932" h="11771" extrusionOk="0">
                  <a:moveTo>
                    <a:pt x="4432" y="1"/>
                  </a:moveTo>
                  <a:cubicBezTo>
                    <a:pt x="2022" y="1"/>
                    <a:pt x="0" y="2258"/>
                    <a:pt x="591" y="4848"/>
                  </a:cubicBezTo>
                  <a:cubicBezTo>
                    <a:pt x="1158" y="7883"/>
                    <a:pt x="1325" y="9184"/>
                    <a:pt x="3093" y="10652"/>
                  </a:cubicBezTo>
                  <a:cubicBezTo>
                    <a:pt x="4011" y="11417"/>
                    <a:pt x="5049" y="11771"/>
                    <a:pt x="6025" y="11771"/>
                  </a:cubicBezTo>
                  <a:cubicBezTo>
                    <a:pt x="7815" y="11771"/>
                    <a:pt x="9394" y="10580"/>
                    <a:pt x="9631" y="8550"/>
                  </a:cubicBezTo>
                  <a:cubicBezTo>
                    <a:pt x="9931" y="5782"/>
                    <a:pt x="8931" y="1279"/>
                    <a:pt x="5795" y="245"/>
                  </a:cubicBezTo>
                  <a:cubicBezTo>
                    <a:pt x="5337" y="78"/>
                    <a:pt x="4878" y="1"/>
                    <a:pt x="4432" y="1"/>
                  </a:cubicBezTo>
                  <a:close/>
                </a:path>
              </a:pathLst>
            </a:custGeom>
            <a:solidFill>
              <a:srgbClr val="FFB57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44" name="Google Shape;5744;p111"/>
            <p:cNvSpPr/>
            <p:nvPr/>
          </p:nvSpPr>
          <p:spPr>
            <a:xfrm>
              <a:off x="6115932" y="2132726"/>
              <a:ext cx="148013" cy="142797"/>
            </a:xfrm>
            <a:custGeom>
              <a:avLst/>
              <a:gdLst/>
              <a:ahLst/>
              <a:cxnLst/>
              <a:rect l="l" t="t" r="r" b="b"/>
              <a:pathLst>
                <a:path w="6659" h="6377" extrusionOk="0">
                  <a:moveTo>
                    <a:pt x="4288" y="0"/>
                  </a:moveTo>
                  <a:cubicBezTo>
                    <a:pt x="4065" y="0"/>
                    <a:pt x="3786" y="78"/>
                    <a:pt x="3436" y="264"/>
                  </a:cubicBezTo>
                  <a:cubicBezTo>
                    <a:pt x="1401" y="1365"/>
                    <a:pt x="0" y="6235"/>
                    <a:pt x="3436" y="6368"/>
                  </a:cubicBezTo>
                  <a:cubicBezTo>
                    <a:pt x="3545" y="6374"/>
                    <a:pt x="3648" y="6376"/>
                    <a:pt x="3743" y="6376"/>
                  </a:cubicBezTo>
                  <a:cubicBezTo>
                    <a:pt x="6658" y="6376"/>
                    <a:pt x="3489" y="3964"/>
                    <a:pt x="5104" y="1865"/>
                  </a:cubicBezTo>
                  <a:cubicBezTo>
                    <a:pt x="5104" y="1865"/>
                    <a:pt x="5380" y="0"/>
                    <a:pt x="4288"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45" name="Google Shape;5745;p111"/>
            <p:cNvSpPr/>
            <p:nvPr/>
          </p:nvSpPr>
          <p:spPr>
            <a:xfrm>
              <a:off x="6192284" y="2107601"/>
              <a:ext cx="157971" cy="82539"/>
            </a:xfrm>
            <a:custGeom>
              <a:avLst/>
              <a:gdLst/>
              <a:ahLst/>
              <a:cxnLst/>
              <a:rect l="l" t="t" r="r" b="b"/>
              <a:pathLst>
                <a:path w="7107" h="3686" extrusionOk="0">
                  <a:moveTo>
                    <a:pt x="3410" y="1"/>
                  </a:moveTo>
                  <a:cubicBezTo>
                    <a:pt x="2343" y="1"/>
                    <a:pt x="1155" y="401"/>
                    <a:pt x="1" y="1419"/>
                  </a:cubicBezTo>
                  <a:cubicBezTo>
                    <a:pt x="330" y="3012"/>
                    <a:pt x="601" y="3685"/>
                    <a:pt x="1526" y="3685"/>
                  </a:cubicBezTo>
                  <a:cubicBezTo>
                    <a:pt x="1822" y="3685"/>
                    <a:pt x="2184" y="3617"/>
                    <a:pt x="2636" y="3488"/>
                  </a:cubicBezTo>
                  <a:cubicBezTo>
                    <a:pt x="2336" y="3054"/>
                    <a:pt x="2236" y="2554"/>
                    <a:pt x="2269" y="2053"/>
                  </a:cubicBezTo>
                  <a:lnTo>
                    <a:pt x="2269" y="2053"/>
                  </a:lnTo>
                  <a:cubicBezTo>
                    <a:pt x="2469" y="2554"/>
                    <a:pt x="2836" y="2954"/>
                    <a:pt x="3303" y="3187"/>
                  </a:cubicBezTo>
                  <a:cubicBezTo>
                    <a:pt x="3804" y="2987"/>
                    <a:pt x="4337" y="2820"/>
                    <a:pt x="4838" y="2720"/>
                  </a:cubicBezTo>
                  <a:cubicBezTo>
                    <a:pt x="4738" y="2454"/>
                    <a:pt x="4704" y="2120"/>
                    <a:pt x="4771" y="1820"/>
                  </a:cubicBezTo>
                  <a:lnTo>
                    <a:pt x="4771" y="1820"/>
                  </a:lnTo>
                  <a:cubicBezTo>
                    <a:pt x="4904" y="2187"/>
                    <a:pt x="5138" y="2454"/>
                    <a:pt x="5438" y="2654"/>
                  </a:cubicBezTo>
                  <a:cubicBezTo>
                    <a:pt x="6039" y="2687"/>
                    <a:pt x="6572" y="2787"/>
                    <a:pt x="7106" y="2954"/>
                  </a:cubicBezTo>
                  <a:cubicBezTo>
                    <a:pt x="7106" y="1521"/>
                    <a:pt x="5489" y="1"/>
                    <a:pt x="3410"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46" name="Google Shape;5746;p111"/>
            <p:cNvSpPr/>
            <p:nvPr/>
          </p:nvSpPr>
          <p:spPr>
            <a:xfrm>
              <a:off x="6277571" y="2224445"/>
              <a:ext cx="14848" cy="20355"/>
            </a:xfrm>
            <a:custGeom>
              <a:avLst/>
              <a:gdLst/>
              <a:ahLst/>
              <a:cxnLst/>
              <a:rect l="l" t="t" r="r" b="b"/>
              <a:pathLst>
                <a:path w="668" h="909" extrusionOk="0">
                  <a:moveTo>
                    <a:pt x="304" y="1"/>
                  </a:moveTo>
                  <a:cubicBezTo>
                    <a:pt x="291" y="1"/>
                    <a:pt x="279" y="2"/>
                    <a:pt x="267" y="4"/>
                  </a:cubicBezTo>
                  <a:cubicBezTo>
                    <a:pt x="100" y="4"/>
                    <a:pt x="0" y="204"/>
                    <a:pt x="33" y="471"/>
                  </a:cubicBezTo>
                  <a:cubicBezTo>
                    <a:pt x="95" y="718"/>
                    <a:pt x="214" y="908"/>
                    <a:pt x="364" y="908"/>
                  </a:cubicBezTo>
                  <a:cubicBezTo>
                    <a:pt x="376" y="908"/>
                    <a:pt x="388" y="907"/>
                    <a:pt x="400" y="905"/>
                  </a:cubicBezTo>
                  <a:cubicBezTo>
                    <a:pt x="567" y="905"/>
                    <a:pt x="667" y="705"/>
                    <a:pt x="634" y="438"/>
                  </a:cubicBezTo>
                  <a:cubicBezTo>
                    <a:pt x="603" y="191"/>
                    <a:pt x="457" y="1"/>
                    <a:pt x="304"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47" name="Google Shape;5747;p111"/>
            <p:cNvSpPr/>
            <p:nvPr/>
          </p:nvSpPr>
          <p:spPr>
            <a:xfrm>
              <a:off x="6346521" y="2220057"/>
              <a:ext cx="15581" cy="20937"/>
            </a:xfrm>
            <a:custGeom>
              <a:avLst/>
              <a:gdLst/>
              <a:ahLst/>
              <a:cxnLst/>
              <a:rect l="l" t="t" r="r" b="b"/>
              <a:pathLst>
                <a:path w="701" h="935" extrusionOk="0">
                  <a:moveTo>
                    <a:pt x="300" y="0"/>
                  </a:moveTo>
                  <a:cubicBezTo>
                    <a:pt x="134" y="0"/>
                    <a:pt x="0" y="234"/>
                    <a:pt x="67" y="500"/>
                  </a:cubicBezTo>
                  <a:cubicBezTo>
                    <a:pt x="100" y="734"/>
                    <a:pt x="267" y="934"/>
                    <a:pt x="434" y="934"/>
                  </a:cubicBezTo>
                  <a:cubicBezTo>
                    <a:pt x="601" y="934"/>
                    <a:pt x="701" y="701"/>
                    <a:pt x="667" y="434"/>
                  </a:cubicBezTo>
                  <a:cubicBezTo>
                    <a:pt x="634" y="200"/>
                    <a:pt x="467" y="0"/>
                    <a:pt x="300"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48" name="Google Shape;5748;p111"/>
            <p:cNvSpPr/>
            <p:nvPr/>
          </p:nvSpPr>
          <p:spPr>
            <a:xfrm>
              <a:off x="6350966" y="2215556"/>
              <a:ext cx="13359" cy="7300"/>
            </a:xfrm>
            <a:custGeom>
              <a:avLst/>
              <a:gdLst/>
              <a:ahLst/>
              <a:cxnLst/>
              <a:rect l="l" t="t" r="r" b="b"/>
              <a:pathLst>
                <a:path w="601" h="326" extrusionOk="0">
                  <a:moveTo>
                    <a:pt x="601" y="1"/>
                  </a:moveTo>
                  <a:lnTo>
                    <a:pt x="0" y="234"/>
                  </a:lnTo>
                  <a:cubicBezTo>
                    <a:pt x="81" y="300"/>
                    <a:pt x="155" y="326"/>
                    <a:pt x="222" y="326"/>
                  </a:cubicBezTo>
                  <a:cubicBezTo>
                    <a:pt x="459" y="326"/>
                    <a:pt x="601" y="1"/>
                    <a:pt x="601"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49" name="Google Shape;5749;p111"/>
            <p:cNvSpPr/>
            <p:nvPr/>
          </p:nvSpPr>
          <p:spPr>
            <a:xfrm>
              <a:off x="6329472" y="2241710"/>
              <a:ext cx="25228" cy="41292"/>
            </a:xfrm>
            <a:custGeom>
              <a:avLst/>
              <a:gdLst/>
              <a:ahLst/>
              <a:cxnLst/>
              <a:rect l="l" t="t" r="r" b="b"/>
              <a:pathLst>
                <a:path w="1135" h="1844" extrusionOk="0">
                  <a:moveTo>
                    <a:pt x="0" y="0"/>
                  </a:moveTo>
                  <a:lnTo>
                    <a:pt x="267" y="1835"/>
                  </a:lnTo>
                  <a:cubicBezTo>
                    <a:pt x="314" y="1840"/>
                    <a:pt x="363" y="1843"/>
                    <a:pt x="411" y="1843"/>
                  </a:cubicBezTo>
                  <a:cubicBezTo>
                    <a:pt x="670" y="1843"/>
                    <a:pt x="938" y="1765"/>
                    <a:pt x="1134" y="1568"/>
                  </a:cubicBezTo>
                  <a:cubicBezTo>
                    <a:pt x="701" y="1101"/>
                    <a:pt x="300" y="567"/>
                    <a:pt x="0" y="0"/>
                  </a:cubicBezTo>
                  <a:close/>
                </a:path>
              </a:pathLst>
            </a:custGeom>
            <a:solidFill>
              <a:srgbClr val="ED893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50" name="Google Shape;5750;p111"/>
            <p:cNvSpPr/>
            <p:nvPr/>
          </p:nvSpPr>
          <p:spPr>
            <a:xfrm>
              <a:off x="6273103" y="2287279"/>
              <a:ext cx="43766" cy="19258"/>
            </a:xfrm>
            <a:custGeom>
              <a:avLst/>
              <a:gdLst/>
              <a:ahLst/>
              <a:cxnLst/>
              <a:rect l="l" t="t" r="r" b="b"/>
              <a:pathLst>
                <a:path w="1969" h="860" extrusionOk="0">
                  <a:moveTo>
                    <a:pt x="34" y="0"/>
                  </a:moveTo>
                  <a:cubicBezTo>
                    <a:pt x="1" y="34"/>
                    <a:pt x="1" y="100"/>
                    <a:pt x="34" y="134"/>
                  </a:cubicBezTo>
                  <a:cubicBezTo>
                    <a:pt x="435" y="534"/>
                    <a:pt x="935" y="801"/>
                    <a:pt x="1502" y="834"/>
                  </a:cubicBezTo>
                  <a:cubicBezTo>
                    <a:pt x="1569" y="851"/>
                    <a:pt x="1635" y="859"/>
                    <a:pt x="1702" y="859"/>
                  </a:cubicBezTo>
                  <a:cubicBezTo>
                    <a:pt x="1769" y="859"/>
                    <a:pt x="1836" y="851"/>
                    <a:pt x="1902" y="834"/>
                  </a:cubicBezTo>
                  <a:cubicBezTo>
                    <a:pt x="1969" y="834"/>
                    <a:pt x="1969" y="801"/>
                    <a:pt x="1969" y="767"/>
                  </a:cubicBezTo>
                  <a:cubicBezTo>
                    <a:pt x="1969" y="701"/>
                    <a:pt x="1936" y="701"/>
                    <a:pt x="1902" y="701"/>
                  </a:cubicBezTo>
                  <a:cubicBezTo>
                    <a:pt x="1861" y="703"/>
                    <a:pt x="1819" y="704"/>
                    <a:pt x="1778" y="704"/>
                  </a:cubicBezTo>
                  <a:cubicBezTo>
                    <a:pt x="1157" y="704"/>
                    <a:pt x="574" y="469"/>
                    <a:pt x="168"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51" name="Google Shape;5751;p111"/>
            <p:cNvSpPr/>
            <p:nvPr/>
          </p:nvSpPr>
          <p:spPr>
            <a:xfrm>
              <a:off x="6157453" y="2248002"/>
              <a:ext cx="58125" cy="67424"/>
            </a:xfrm>
            <a:custGeom>
              <a:avLst/>
              <a:gdLst/>
              <a:ahLst/>
              <a:cxnLst/>
              <a:rect l="l" t="t" r="r" b="b"/>
              <a:pathLst>
                <a:path w="2615" h="3011" extrusionOk="0">
                  <a:moveTo>
                    <a:pt x="1054" y="1"/>
                  </a:moveTo>
                  <a:cubicBezTo>
                    <a:pt x="1004" y="1"/>
                    <a:pt x="952" y="7"/>
                    <a:pt x="901" y="20"/>
                  </a:cubicBezTo>
                  <a:cubicBezTo>
                    <a:pt x="200" y="186"/>
                    <a:pt x="0" y="1154"/>
                    <a:pt x="334" y="1854"/>
                  </a:cubicBezTo>
                  <a:cubicBezTo>
                    <a:pt x="601" y="2388"/>
                    <a:pt x="1068" y="2788"/>
                    <a:pt x="1635" y="2988"/>
                  </a:cubicBezTo>
                  <a:cubicBezTo>
                    <a:pt x="1698" y="3003"/>
                    <a:pt x="1758" y="3011"/>
                    <a:pt x="1815" y="3011"/>
                  </a:cubicBezTo>
                  <a:cubicBezTo>
                    <a:pt x="2385" y="3011"/>
                    <a:pt x="2614" y="2282"/>
                    <a:pt x="2402" y="1554"/>
                  </a:cubicBezTo>
                  <a:cubicBezTo>
                    <a:pt x="2217" y="877"/>
                    <a:pt x="1663" y="1"/>
                    <a:pt x="1054" y="1"/>
                  </a:cubicBezTo>
                  <a:close/>
                </a:path>
              </a:pathLst>
            </a:custGeom>
            <a:solidFill>
              <a:srgbClr val="FFB57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52" name="Google Shape;5752;p111"/>
            <p:cNvSpPr/>
            <p:nvPr/>
          </p:nvSpPr>
          <p:spPr>
            <a:xfrm>
              <a:off x="6255321" y="2187610"/>
              <a:ext cx="31896" cy="16772"/>
            </a:xfrm>
            <a:custGeom>
              <a:avLst/>
              <a:gdLst/>
              <a:ahLst/>
              <a:cxnLst/>
              <a:rect l="l" t="t" r="r" b="b"/>
              <a:pathLst>
                <a:path w="1435" h="749" extrusionOk="0">
                  <a:moveTo>
                    <a:pt x="1100" y="0"/>
                  </a:moveTo>
                  <a:cubicBezTo>
                    <a:pt x="703" y="0"/>
                    <a:pt x="324" y="168"/>
                    <a:pt x="67" y="482"/>
                  </a:cubicBezTo>
                  <a:cubicBezTo>
                    <a:pt x="0" y="548"/>
                    <a:pt x="0" y="648"/>
                    <a:pt x="67" y="682"/>
                  </a:cubicBezTo>
                  <a:cubicBezTo>
                    <a:pt x="100" y="715"/>
                    <a:pt x="134" y="749"/>
                    <a:pt x="167" y="749"/>
                  </a:cubicBezTo>
                  <a:cubicBezTo>
                    <a:pt x="234" y="749"/>
                    <a:pt x="267" y="715"/>
                    <a:pt x="301" y="682"/>
                  </a:cubicBezTo>
                  <a:cubicBezTo>
                    <a:pt x="510" y="442"/>
                    <a:pt x="828" y="310"/>
                    <a:pt x="1157" y="310"/>
                  </a:cubicBezTo>
                  <a:cubicBezTo>
                    <a:pt x="1194" y="310"/>
                    <a:pt x="1231" y="311"/>
                    <a:pt x="1268" y="315"/>
                  </a:cubicBezTo>
                  <a:cubicBezTo>
                    <a:pt x="1368" y="315"/>
                    <a:pt x="1435" y="282"/>
                    <a:pt x="1435" y="181"/>
                  </a:cubicBezTo>
                  <a:cubicBezTo>
                    <a:pt x="1435" y="115"/>
                    <a:pt x="1401" y="48"/>
                    <a:pt x="1301" y="15"/>
                  </a:cubicBezTo>
                  <a:cubicBezTo>
                    <a:pt x="1234" y="5"/>
                    <a:pt x="1166" y="0"/>
                    <a:pt x="1100"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53" name="Google Shape;5753;p111"/>
            <p:cNvSpPr/>
            <p:nvPr/>
          </p:nvSpPr>
          <p:spPr>
            <a:xfrm>
              <a:off x="6333918" y="2179638"/>
              <a:ext cx="32630" cy="18026"/>
            </a:xfrm>
            <a:custGeom>
              <a:avLst/>
              <a:gdLst/>
              <a:ahLst/>
              <a:cxnLst/>
              <a:rect l="l" t="t" r="r" b="b"/>
              <a:pathLst>
                <a:path w="1468" h="805" extrusionOk="0">
                  <a:moveTo>
                    <a:pt x="229" y="1"/>
                  </a:moveTo>
                  <a:cubicBezTo>
                    <a:pt x="197" y="1"/>
                    <a:pt x="165" y="2"/>
                    <a:pt x="134" y="4"/>
                  </a:cubicBezTo>
                  <a:cubicBezTo>
                    <a:pt x="67" y="4"/>
                    <a:pt x="0" y="70"/>
                    <a:pt x="0" y="171"/>
                  </a:cubicBezTo>
                  <a:cubicBezTo>
                    <a:pt x="34" y="237"/>
                    <a:pt x="100" y="304"/>
                    <a:pt x="200" y="304"/>
                  </a:cubicBezTo>
                  <a:cubicBezTo>
                    <a:pt x="227" y="302"/>
                    <a:pt x="254" y="300"/>
                    <a:pt x="281" y="300"/>
                  </a:cubicBezTo>
                  <a:cubicBezTo>
                    <a:pt x="625" y="300"/>
                    <a:pt x="985" y="493"/>
                    <a:pt x="1201" y="771"/>
                  </a:cubicBezTo>
                  <a:cubicBezTo>
                    <a:pt x="1234" y="804"/>
                    <a:pt x="1268" y="804"/>
                    <a:pt x="1334" y="804"/>
                  </a:cubicBezTo>
                  <a:cubicBezTo>
                    <a:pt x="1368" y="804"/>
                    <a:pt x="1401" y="804"/>
                    <a:pt x="1435" y="771"/>
                  </a:cubicBezTo>
                  <a:cubicBezTo>
                    <a:pt x="1468" y="738"/>
                    <a:pt x="1468" y="638"/>
                    <a:pt x="1435" y="571"/>
                  </a:cubicBezTo>
                  <a:cubicBezTo>
                    <a:pt x="1122" y="227"/>
                    <a:pt x="693" y="1"/>
                    <a:pt x="229"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54" name="Google Shape;5754;p111"/>
            <p:cNvSpPr/>
            <p:nvPr/>
          </p:nvSpPr>
          <p:spPr>
            <a:xfrm>
              <a:off x="6282016" y="2219295"/>
              <a:ext cx="13359" cy="7300"/>
            </a:xfrm>
            <a:custGeom>
              <a:avLst/>
              <a:gdLst/>
              <a:ahLst/>
              <a:cxnLst/>
              <a:rect l="l" t="t" r="r" b="b"/>
              <a:pathLst>
                <a:path w="601" h="326" extrusionOk="0">
                  <a:moveTo>
                    <a:pt x="601" y="1"/>
                  </a:moveTo>
                  <a:lnTo>
                    <a:pt x="0" y="234"/>
                  </a:lnTo>
                  <a:cubicBezTo>
                    <a:pt x="73" y="300"/>
                    <a:pt x="143" y="326"/>
                    <a:pt x="208" y="326"/>
                  </a:cubicBezTo>
                  <a:cubicBezTo>
                    <a:pt x="438" y="326"/>
                    <a:pt x="601" y="1"/>
                    <a:pt x="601"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55" name="Google Shape;5755;p111"/>
            <p:cNvSpPr/>
            <p:nvPr/>
          </p:nvSpPr>
          <p:spPr>
            <a:xfrm>
              <a:off x="6504447" y="3080533"/>
              <a:ext cx="85287" cy="117583"/>
            </a:xfrm>
            <a:custGeom>
              <a:avLst/>
              <a:gdLst/>
              <a:ahLst/>
              <a:cxnLst/>
              <a:rect l="l" t="t" r="r" b="b"/>
              <a:pathLst>
                <a:path w="3837" h="5251" extrusionOk="0">
                  <a:moveTo>
                    <a:pt x="1201" y="1"/>
                  </a:moveTo>
                  <a:cubicBezTo>
                    <a:pt x="267" y="1301"/>
                    <a:pt x="200" y="3370"/>
                    <a:pt x="200" y="3370"/>
                  </a:cubicBezTo>
                  <a:lnTo>
                    <a:pt x="100" y="3970"/>
                  </a:lnTo>
                  <a:cubicBezTo>
                    <a:pt x="0" y="4470"/>
                    <a:pt x="367" y="4971"/>
                    <a:pt x="868" y="5071"/>
                  </a:cubicBezTo>
                  <a:lnTo>
                    <a:pt x="2035" y="5238"/>
                  </a:lnTo>
                  <a:cubicBezTo>
                    <a:pt x="2091" y="5246"/>
                    <a:pt x="2146" y="5250"/>
                    <a:pt x="2200" y="5250"/>
                  </a:cubicBezTo>
                  <a:cubicBezTo>
                    <a:pt x="2569" y="5250"/>
                    <a:pt x="2899" y="5057"/>
                    <a:pt x="3103" y="4737"/>
                  </a:cubicBezTo>
                  <a:lnTo>
                    <a:pt x="3636" y="3937"/>
                  </a:lnTo>
                  <a:cubicBezTo>
                    <a:pt x="3803" y="3636"/>
                    <a:pt x="3836" y="3236"/>
                    <a:pt x="3703" y="2903"/>
                  </a:cubicBezTo>
                  <a:lnTo>
                    <a:pt x="3069" y="1335"/>
                  </a:lnTo>
                  <a:cubicBezTo>
                    <a:pt x="2802" y="701"/>
                    <a:pt x="2269" y="234"/>
                    <a:pt x="1601" y="101"/>
                  </a:cubicBezTo>
                  <a:lnTo>
                    <a:pt x="1201" y="1"/>
                  </a:lnTo>
                  <a:close/>
                </a:path>
              </a:pathLst>
            </a:custGeom>
            <a:solidFill>
              <a:srgbClr val="FFB57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56" name="Google Shape;5756;p111"/>
            <p:cNvSpPr/>
            <p:nvPr/>
          </p:nvSpPr>
          <p:spPr>
            <a:xfrm>
              <a:off x="6139649" y="2893041"/>
              <a:ext cx="307718" cy="38403"/>
            </a:xfrm>
            <a:custGeom>
              <a:avLst/>
              <a:gdLst/>
              <a:ahLst/>
              <a:cxnLst/>
              <a:rect l="l" t="t" r="r" b="b"/>
              <a:pathLst>
                <a:path w="13844" h="1715" extrusionOk="0">
                  <a:moveTo>
                    <a:pt x="701" y="1"/>
                  </a:moveTo>
                  <a:cubicBezTo>
                    <a:pt x="568" y="1"/>
                    <a:pt x="468" y="68"/>
                    <a:pt x="401" y="201"/>
                  </a:cubicBezTo>
                  <a:cubicBezTo>
                    <a:pt x="301" y="435"/>
                    <a:pt x="201" y="668"/>
                    <a:pt x="101" y="935"/>
                  </a:cubicBezTo>
                  <a:cubicBezTo>
                    <a:pt x="1" y="1102"/>
                    <a:pt x="134" y="1302"/>
                    <a:pt x="334" y="1335"/>
                  </a:cubicBezTo>
                  <a:cubicBezTo>
                    <a:pt x="2574" y="1590"/>
                    <a:pt x="4822" y="1715"/>
                    <a:pt x="7070" y="1715"/>
                  </a:cubicBezTo>
                  <a:cubicBezTo>
                    <a:pt x="9242" y="1715"/>
                    <a:pt x="11413" y="1598"/>
                    <a:pt x="13577" y="1369"/>
                  </a:cubicBezTo>
                  <a:cubicBezTo>
                    <a:pt x="13744" y="1335"/>
                    <a:pt x="13844" y="1202"/>
                    <a:pt x="13844" y="1035"/>
                  </a:cubicBezTo>
                  <a:cubicBezTo>
                    <a:pt x="13810" y="801"/>
                    <a:pt x="13777" y="535"/>
                    <a:pt x="13744" y="268"/>
                  </a:cubicBezTo>
                  <a:cubicBezTo>
                    <a:pt x="13744" y="101"/>
                    <a:pt x="13610" y="1"/>
                    <a:pt x="13444" y="1"/>
                  </a:cubicBezTo>
                  <a:cubicBezTo>
                    <a:pt x="11325" y="234"/>
                    <a:pt x="9199" y="351"/>
                    <a:pt x="7072" y="351"/>
                  </a:cubicBezTo>
                  <a:cubicBezTo>
                    <a:pt x="4946" y="351"/>
                    <a:pt x="2819" y="234"/>
                    <a:pt x="701"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57" name="Google Shape;5757;p111"/>
            <p:cNvSpPr/>
            <p:nvPr/>
          </p:nvSpPr>
          <p:spPr>
            <a:xfrm>
              <a:off x="6302021" y="2438898"/>
              <a:ext cx="64526" cy="59788"/>
            </a:xfrm>
            <a:custGeom>
              <a:avLst/>
              <a:gdLst/>
              <a:ahLst/>
              <a:cxnLst/>
              <a:rect l="l" t="t" r="r" b="b"/>
              <a:pathLst>
                <a:path w="2903" h="2670" extrusionOk="0">
                  <a:moveTo>
                    <a:pt x="1" y="1"/>
                  </a:moveTo>
                  <a:lnTo>
                    <a:pt x="1" y="1"/>
                  </a:lnTo>
                  <a:cubicBezTo>
                    <a:pt x="1" y="1"/>
                    <a:pt x="935" y="1001"/>
                    <a:pt x="735" y="2202"/>
                  </a:cubicBezTo>
                  <a:lnTo>
                    <a:pt x="2903" y="2669"/>
                  </a:lnTo>
                  <a:cubicBezTo>
                    <a:pt x="2669" y="1202"/>
                    <a:pt x="1469" y="101"/>
                    <a:pt x="1"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58" name="Google Shape;5758;p111"/>
            <p:cNvSpPr/>
            <p:nvPr/>
          </p:nvSpPr>
          <p:spPr>
            <a:xfrm>
              <a:off x="6179681" y="2432181"/>
              <a:ext cx="116428" cy="85920"/>
            </a:xfrm>
            <a:custGeom>
              <a:avLst/>
              <a:gdLst/>
              <a:ahLst/>
              <a:cxnLst/>
              <a:rect l="l" t="t" r="r" b="b"/>
              <a:pathLst>
                <a:path w="5238" h="3837" extrusionOk="0">
                  <a:moveTo>
                    <a:pt x="1702" y="0"/>
                  </a:moveTo>
                  <a:lnTo>
                    <a:pt x="401" y="968"/>
                  </a:lnTo>
                  <a:cubicBezTo>
                    <a:pt x="401" y="968"/>
                    <a:pt x="1" y="2469"/>
                    <a:pt x="1735" y="3837"/>
                  </a:cubicBezTo>
                  <a:lnTo>
                    <a:pt x="5238" y="2569"/>
                  </a:lnTo>
                  <a:cubicBezTo>
                    <a:pt x="5238" y="2569"/>
                    <a:pt x="2336" y="901"/>
                    <a:pt x="1702"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59" name="Google Shape;5759;p111"/>
            <p:cNvSpPr/>
            <p:nvPr/>
          </p:nvSpPr>
          <p:spPr>
            <a:xfrm>
              <a:off x="6076634" y="2486124"/>
              <a:ext cx="514589" cy="296544"/>
            </a:xfrm>
            <a:custGeom>
              <a:avLst/>
              <a:gdLst/>
              <a:ahLst/>
              <a:cxnLst/>
              <a:rect l="l" t="t" r="r" b="b"/>
              <a:pathLst>
                <a:path w="23151" h="13243" extrusionOk="0">
                  <a:moveTo>
                    <a:pt x="1794" y="0"/>
                  </a:moveTo>
                  <a:cubicBezTo>
                    <a:pt x="1627" y="0"/>
                    <a:pt x="1461" y="29"/>
                    <a:pt x="1301" y="93"/>
                  </a:cubicBezTo>
                  <a:cubicBezTo>
                    <a:pt x="300" y="494"/>
                    <a:pt x="0" y="2128"/>
                    <a:pt x="401" y="3129"/>
                  </a:cubicBezTo>
                  <a:cubicBezTo>
                    <a:pt x="501" y="3329"/>
                    <a:pt x="534" y="3462"/>
                    <a:pt x="601" y="3596"/>
                  </a:cubicBezTo>
                  <a:lnTo>
                    <a:pt x="801" y="4029"/>
                  </a:lnTo>
                  <a:cubicBezTo>
                    <a:pt x="934" y="4263"/>
                    <a:pt x="1068" y="4530"/>
                    <a:pt x="1201" y="4797"/>
                  </a:cubicBezTo>
                  <a:cubicBezTo>
                    <a:pt x="1501" y="5297"/>
                    <a:pt x="1802" y="5797"/>
                    <a:pt x="2102" y="6264"/>
                  </a:cubicBezTo>
                  <a:cubicBezTo>
                    <a:pt x="2769" y="7198"/>
                    <a:pt x="3469" y="8099"/>
                    <a:pt x="4270" y="8966"/>
                  </a:cubicBezTo>
                  <a:cubicBezTo>
                    <a:pt x="5037" y="9800"/>
                    <a:pt x="5904" y="10567"/>
                    <a:pt x="6838" y="11268"/>
                  </a:cubicBezTo>
                  <a:cubicBezTo>
                    <a:pt x="7039" y="11435"/>
                    <a:pt x="7305" y="11601"/>
                    <a:pt x="7539" y="11768"/>
                  </a:cubicBezTo>
                  <a:lnTo>
                    <a:pt x="7906" y="12002"/>
                  </a:lnTo>
                  <a:lnTo>
                    <a:pt x="8073" y="12135"/>
                  </a:lnTo>
                  <a:lnTo>
                    <a:pt x="8340" y="12302"/>
                  </a:lnTo>
                  <a:cubicBezTo>
                    <a:pt x="8973" y="12636"/>
                    <a:pt x="9640" y="12869"/>
                    <a:pt x="10341" y="13002"/>
                  </a:cubicBezTo>
                  <a:cubicBezTo>
                    <a:pt x="11358" y="13148"/>
                    <a:pt x="12349" y="13242"/>
                    <a:pt x="13359" y="13242"/>
                  </a:cubicBezTo>
                  <a:cubicBezTo>
                    <a:pt x="13509" y="13242"/>
                    <a:pt x="13659" y="13240"/>
                    <a:pt x="13810" y="13236"/>
                  </a:cubicBezTo>
                  <a:cubicBezTo>
                    <a:pt x="14944" y="13203"/>
                    <a:pt x="16012" y="13136"/>
                    <a:pt x="17079" y="13002"/>
                  </a:cubicBezTo>
                  <a:cubicBezTo>
                    <a:pt x="19114" y="12769"/>
                    <a:pt x="21149" y="12435"/>
                    <a:pt x="23150" y="11968"/>
                  </a:cubicBezTo>
                  <a:lnTo>
                    <a:pt x="22983" y="9600"/>
                  </a:lnTo>
                  <a:cubicBezTo>
                    <a:pt x="22983" y="9600"/>
                    <a:pt x="18914" y="10200"/>
                    <a:pt x="16912" y="10200"/>
                  </a:cubicBezTo>
                  <a:cubicBezTo>
                    <a:pt x="15912" y="10167"/>
                    <a:pt x="14878" y="10167"/>
                    <a:pt x="13877" y="10100"/>
                  </a:cubicBezTo>
                  <a:cubicBezTo>
                    <a:pt x="12943" y="10034"/>
                    <a:pt x="12009" y="9900"/>
                    <a:pt x="11075" y="9667"/>
                  </a:cubicBezTo>
                  <a:cubicBezTo>
                    <a:pt x="10741" y="9600"/>
                    <a:pt x="10408" y="9467"/>
                    <a:pt x="10141" y="9300"/>
                  </a:cubicBezTo>
                  <a:lnTo>
                    <a:pt x="9640" y="8900"/>
                  </a:lnTo>
                  <a:cubicBezTo>
                    <a:pt x="9474" y="8733"/>
                    <a:pt x="9274" y="8599"/>
                    <a:pt x="9107" y="8433"/>
                  </a:cubicBezTo>
                  <a:cubicBezTo>
                    <a:pt x="8373" y="7799"/>
                    <a:pt x="7706" y="7132"/>
                    <a:pt x="7105" y="6398"/>
                  </a:cubicBezTo>
                  <a:cubicBezTo>
                    <a:pt x="6472" y="5664"/>
                    <a:pt x="5904" y="4897"/>
                    <a:pt x="5371" y="4096"/>
                  </a:cubicBezTo>
                  <a:cubicBezTo>
                    <a:pt x="5104" y="3696"/>
                    <a:pt x="4870" y="3296"/>
                    <a:pt x="4637" y="2862"/>
                  </a:cubicBezTo>
                  <a:cubicBezTo>
                    <a:pt x="4503" y="2662"/>
                    <a:pt x="4403" y="2462"/>
                    <a:pt x="4303" y="2261"/>
                  </a:cubicBezTo>
                  <a:lnTo>
                    <a:pt x="4137" y="1928"/>
                  </a:lnTo>
                  <a:lnTo>
                    <a:pt x="4036" y="1694"/>
                  </a:lnTo>
                  <a:lnTo>
                    <a:pt x="3970" y="1561"/>
                  </a:lnTo>
                  <a:cubicBezTo>
                    <a:pt x="3605" y="804"/>
                    <a:pt x="2676" y="0"/>
                    <a:pt x="1794"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60" name="Google Shape;5760;p111"/>
            <p:cNvSpPr/>
            <p:nvPr/>
          </p:nvSpPr>
          <p:spPr>
            <a:xfrm>
              <a:off x="6563016" y="2692874"/>
              <a:ext cx="33386" cy="68723"/>
            </a:xfrm>
            <a:custGeom>
              <a:avLst/>
              <a:gdLst/>
              <a:ahLst/>
              <a:cxnLst/>
              <a:rect l="l" t="t" r="r" b="b"/>
              <a:pathLst>
                <a:path w="1502" h="3069" extrusionOk="0">
                  <a:moveTo>
                    <a:pt x="1301" y="0"/>
                  </a:moveTo>
                  <a:lnTo>
                    <a:pt x="1" y="33"/>
                  </a:lnTo>
                  <a:lnTo>
                    <a:pt x="234" y="3069"/>
                  </a:lnTo>
                  <a:lnTo>
                    <a:pt x="1502" y="2835"/>
                  </a:lnTo>
                  <a:lnTo>
                    <a:pt x="1301" y="0"/>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61" name="Google Shape;5761;p111"/>
            <p:cNvSpPr/>
            <p:nvPr/>
          </p:nvSpPr>
          <p:spPr>
            <a:xfrm>
              <a:off x="6500735" y="3066336"/>
              <a:ext cx="70461" cy="41852"/>
            </a:xfrm>
            <a:custGeom>
              <a:avLst/>
              <a:gdLst/>
              <a:ahLst/>
              <a:cxnLst/>
              <a:rect l="l" t="t" r="r" b="b"/>
              <a:pathLst>
                <a:path w="3170" h="1869" extrusionOk="0">
                  <a:moveTo>
                    <a:pt x="2969" y="1"/>
                  </a:moveTo>
                  <a:lnTo>
                    <a:pt x="1" y="668"/>
                  </a:lnTo>
                  <a:lnTo>
                    <a:pt x="401" y="1869"/>
                  </a:lnTo>
                  <a:lnTo>
                    <a:pt x="3169" y="1268"/>
                  </a:lnTo>
                  <a:lnTo>
                    <a:pt x="2969" y="1"/>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664"/>
                                        </p:tgtEl>
                                        <p:attrNameLst>
                                          <p:attrName>style.visibility</p:attrName>
                                        </p:attrNameLst>
                                      </p:cBhvr>
                                      <p:to>
                                        <p:strVal val="visible"/>
                                      </p:to>
                                    </p:set>
                                    <p:animEffect transition="in" filter="fade">
                                      <p:cBhvr>
                                        <p:cTn id="7" dur="1000"/>
                                        <p:tgtEl>
                                          <p:spTgt spid="56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26" name="Shape 1126"/>
        <p:cNvGrpSpPr/>
        <p:nvPr/>
      </p:nvGrpSpPr>
      <p:grpSpPr>
        <a:xfrm>
          <a:off x="0" y="0"/>
          <a:ext cx="0" cy="0"/>
          <a:chOff x="0" y="0"/>
          <a:chExt cx="0" cy="0"/>
        </a:xfrm>
      </p:grpSpPr>
      <p:sp>
        <p:nvSpPr>
          <p:cNvPr id="1127" name="Google Shape;1127;p57"/>
          <p:cNvSpPr txBox="1"/>
          <p:nvPr>
            <p:ph type="subTitle" idx="1"/>
          </p:nvPr>
        </p:nvSpPr>
        <p:spPr>
          <a:xfrm>
            <a:off x="4367550" y="1535363"/>
            <a:ext cx="4066500" cy="87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Introduction</a:t>
            </a:r>
            <a:endParaRPr lang="en-GB"/>
          </a:p>
        </p:txBody>
      </p:sp>
      <p:sp>
        <p:nvSpPr>
          <p:cNvPr id="1128" name="Google Shape;1128;p57"/>
          <p:cNvSpPr txBox="1"/>
          <p:nvPr>
            <p:ph type="subTitle" idx="2"/>
          </p:nvPr>
        </p:nvSpPr>
        <p:spPr>
          <a:xfrm>
            <a:off x="4427855" y="2348865"/>
            <a:ext cx="4066540" cy="223647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a:t>This project focuses on analyzing the average balance per customer at the end of each month over the last year. By leveraging transaction and account data, the study aims to identify financial trends and customer behavior patterns. The insights derived can guide better customer engagement strategies and optimize banking services.</a:t>
            </a:r>
            <a:endParaRPr lang="en-GB" sz="1400"/>
          </a:p>
        </p:txBody>
      </p:sp>
      <p:grpSp>
        <p:nvGrpSpPr>
          <p:cNvPr id="1129" name="Google Shape;1129;p57"/>
          <p:cNvGrpSpPr/>
          <p:nvPr/>
        </p:nvGrpSpPr>
        <p:grpSpPr>
          <a:xfrm>
            <a:off x="713238" y="1103435"/>
            <a:ext cx="3448995" cy="2936630"/>
            <a:chOff x="713238" y="1103435"/>
            <a:chExt cx="3448995" cy="2936630"/>
          </a:xfrm>
        </p:grpSpPr>
        <p:sp>
          <p:nvSpPr>
            <p:cNvPr id="1130" name="Google Shape;1130;p57"/>
            <p:cNvSpPr/>
            <p:nvPr/>
          </p:nvSpPr>
          <p:spPr>
            <a:xfrm>
              <a:off x="3082827" y="3805681"/>
              <a:ext cx="77527" cy="2230"/>
            </a:xfrm>
            <a:custGeom>
              <a:avLst/>
              <a:gdLst/>
              <a:ahLst/>
              <a:cxnLst/>
              <a:rect l="l" t="t" r="r" b="b"/>
              <a:pathLst>
                <a:path w="4903" h="141" extrusionOk="0">
                  <a:moveTo>
                    <a:pt x="1" y="0"/>
                  </a:moveTo>
                  <a:lnTo>
                    <a:pt x="1" y="140"/>
                  </a:lnTo>
                  <a:lnTo>
                    <a:pt x="4903" y="140"/>
                  </a:lnTo>
                  <a:lnTo>
                    <a:pt x="49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57"/>
            <p:cNvSpPr/>
            <p:nvPr/>
          </p:nvSpPr>
          <p:spPr>
            <a:xfrm>
              <a:off x="3082827" y="3805681"/>
              <a:ext cx="77527" cy="2230"/>
            </a:xfrm>
            <a:custGeom>
              <a:avLst/>
              <a:gdLst/>
              <a:ahLst/>
              <a:cxnLst/>
              <a:rect l="l" t="t" r="r" b="b"/>
              <a:pathLst>
                <a:path w="4903" h="141" fill="none" extrusionOk="0">
                  <a:moveTo>
                    <a:pt x="1" y="0"/>
                  </a:moveTo>
                  <a:lnTo>
                    <a:pt x="4903" y="0"/>
                  </a:lnTo>
                  <a:lnTo>
                    <a:pt x="4903" y="140"/>
                  </a:lnTo>
                  <a:lnTo>
                    <a:pt x="1" y="14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57"/>
            <p:cNvSpPr/>
            <p:nvPr/>
          </p:nvSpPr>
          <p:spPr>
            <a:xfrm>
              <a:off x="3741453" y="3698897"/>
              <a:ext cx="170978" cy="2230"/>
            </a:xfrm>
            <a:custGeom>
              <a:avLst/>
              <a:gdLst/>
              <a:ahLst/>
              <a:cxnLst/>
              <a:rect l="l" t="t" r="r" b="b"/>
              <a:pathLst>
                <a:path w="10813" h="141" extrusionOk="0">
                  <a:moveTo>
                    <a:pt x="0" y="1"/>
                  </a:moveTo>
                  <a:lnTo>
                    <a:pt x="0" y="141"/>
                  </a:lnTo>
                  <a:lnTo>
                    <a:pt x="10812" y="141"/>
                  </a:lnTo>
                  <a:lnTo>
                    <a:pt x="108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3" name="Google Shape;1133;p57"/>
            <p:cNvSpPr/>
            <p:nvPr/>
          </p:nvSpPr>
          <p:spPr>
            <a:xfrm>
              <a:off x="3741453" y="3698897"/>
              <a:ext cx="170978" cy="2230"/>
            </a:xfrm>
            <a:custGeom>
              <a:avLst/>
              <a:gdLst/>
              <a:ahLst/>
              <a:cxnLst/>
              <a:rect l="l" t="t" r="r" b="b"/>
              <a:pathLst>
                <a:path w="10813" h="141" fill="none" extrusionOk="0">
                  <a:moveTo>
                    <a:pt x="0" y="1"/>
                  </a:moveTo>
                  <a:lnTo>
                    <a:pt x="10812" y="1"/>
                  </a:lnTo>
                  <a:lnTo>
                    <a:pt x="10812" y="141"/>
                  </a:lnTo>
                  <a:lnTo>
                    <a:pt x="0" y="14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57"/>
            <p:cNvSpPr/>
            <p:nvPr/>
          </p:nvSpPr>
          <p:spPr>
            <a:xfrm>
              <a:off x="1745223" y="2875691"/>
              <a:ext cx="79741" cy="757200"/>
            </a:xfrm>
            <a:custGeom>
              <a:avLst/>
              <a:gdLst/>
              <a:ahLst/>
              <a:cxnLst/>
              <a:rect l="l" t="t" r="r" b="b"/>
              <a:pathLst>
                <a:path w="5043" h="47871" extrusionOk="0">
                  <a:moveTo>
                    <a:pt x="1" y="0"/>
                  </a:moveTo>
                  <a:lnTo>
                    <a:pt x="1" y="47871"/>
                  </a:lnTo>
                  <a:lnTo>
                    <a:pt x="5043" y="47871"/>
                  </a:lnTo>
                  <a:lnTo>
                    <a:pt x="50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57"/>
            <p:cNvSpPr/>
            <p:nvPr/>
          </p:nvSpPr>
          <p:spPr>
            <a:xfrm>
              <a:off x="1745223" y="2875691"/>
              <a:ext cx="79741" cy="757200"/>
            </a:xfrm>
            <a:custGeom>
              <a:avLst/>
              <a:gdLst/>
              <a:ahLst/>
              <a:cxnLst/>
              <a:rect l="l" t="t" r="r" b="b"/>
              <a:pathLst>
                <a:path w="5043" h="47871" fill="none" extrusionOk="0">
                  <a:moveTo>
                    <a:pt x="1" y="0"/>
                  </a:moveTo>
                  <a:lnTo>
                    <a:pt x="5043" y="0"/>
                  </a:lnTo>
                  <a:lnTo>
                    <a:pt x="5043" y="47871"/>
                  </a:lnTo>
                  <a:lnTo>
                    <a:pt x="1" y="4787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57"/>
            <p:cNvSpPr/>
            <p:nvPr/>
          </p:nvSpPr>
          <p:spPr>
            <a:xfrm>
              <a:off x="1937452" y="2849102"/>
              <a:ext cx="79741" cy="783789"/>
            </a:xfrm>
            <a:custGeom>
              <a:avLst/>
              <a:gdLst/>
              <a:ahLst/>
              <a:cxnLst/>
              <a:rect l="l" t="t" r="r" b="b"/>
              <a:pathLst>
                <a:path w="5043" h="49552" extrusionOk="0">
                  <a:moveTo>
                    <a:pt x="1" y="1"/>
                  </a:moveTo>
                  <a:lnTo>
                    <a:pt x="1" y="49552"/>
                  </a:lnTo>
                  <a:lnTo>
                    <a:pt x="5043" y="49552"/>
                  </a:lnTo>
                  <a:lnTo>
                    <a:pt x="50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7" name="Google Shape;1137;p57"/>
            <p:cNvSpPr/>
            <p:nvPr/>
          </p:nvSpPr>
          <p:spPr>
            <a:xfrm>
              <a:off x="1937452" y="2849102"/>
              <a:ext cx="79741" cy="783789"/>
            </a:xfrm>
            <a:custGeom>
              <a:avLst/>
              <a:gdLst/>
              <a:ahLst/>
              <a:cxnLst/>
              <a:rect l="l" t="t" r="r" b="b"/>
              <a:pathLst>
                <a:path w="5043" h="49552" fill="none" extrusionOk="0">
                  <a:moveTo>
                    <a:pt x="1" y="1"/>
                  </a:moveTo>
                  <a:lnTo>
                    <a:pt x="5043" y="1"/>
                  </a:lnTo>
                  <a:lnTo>
                    <a:pt x="5043" y="49552"/>
                  </a:lnTo>
                  <a:lnTo>
                    <a:pt x="1" y="4955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8" name="Google Shape;1138;p57"/>
            <p:cNvSpPr/>
            <p:nvPr/>
          </p:nvSpPr>
          <p:spPr>
            <a:xfrm>
              <a:off x="2130124" y="2804354"/>
              <a:ext cx="79741" cy="828536"/>
            </a:xfrm>
            <a:custGeom>
              <a:avLst/>
              <a:gdLst/>
              <a:ahLst/>
              <a:cxnLst/>
              <a:rect l="l" t="t" r="r" b="b"/>
              <a:pathLst>
                <a:path w="5043" h="52381" extrusionOk="0">
                  <a:moveTo>
                    <a:pt x="0" y="0"/>
                  </a:moveTo>
                  <a:lnTo>
                    <a:pt x="0" y="52381"/>
                  </a:lnTo>
                  <a:lnTo>
                    <a:pt x="5042" y="52381"/>
                  </a:lnTo>
                  <a:lnTo>
                    <a:pt x="50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57"/>
            <p:cNvSpPr/>
            <p:nvPr/>
          </p:nvSpPr>
          <p:spPr>
            <a:xfrm>
              <a:off x="2130124" y="2804354"/>
              <a:ext cx="79741" cy="828536"/>
            </a:xfrm>
            <a:custGeom>
              <a:avLst/>
              <a:gdLst/>
              <a:ahLst/>
              <a:cxnLst/>
              <a:rect l="l" t="t" r="r" b="b"/>
              <a:pathLst>
                <a:path w="5043" h="52381" fill="none" extrusionOk="0">
                  <a:moveTo>
                    <a:pt x="0" y="0"/>
                  </a:moveTo>
                  <a:lnTo>
                    <a:pt x="5042" y="0"/>
                  </a:lnTo>
                  <a:lnTo>
                    <a:pt x="5042" y="52381"/>
                  </a:lnTo>
                  <a:lnTo>
                    <a:pt x="0" y="5238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57"/>
            <p:cNvSpPr/>
            <p:nvPr/>
          </p:nvSpPr>
          <p:spPr>
            <a:xfrm>
              <a:off x="2322353" y="2760049"/>
              <a:ext cx="80184" cy="872841"/>
            </a:xfrm>
            <a:custGeom>
              <a:avLst/>
              <a:gdLst/>
              <a:ahLst/>
              <a:cxnLst/>
              <a:rect l="l" t="t" r="r" b="b"/>
              <a:pathLst>
                <a:path w="5071" h="55182" extrusionOk="0">
                  <a:moveTo>
                    <a:pt x="0" y="0"/>
                  </a:moveTo>
                  <a:lnTo>
                    <a:pt x="0" y="55182"/>
                  </a:lnTo>
                  <a:lnTo>
                    <a:pt x="5070" y="55182"/>
                  </a:lnTo>
                  <a:lnTo>
                    <a:pt x="5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1" name="Google Shape;1141;p57"/>
            <p:cNvSpPr/>
            <p:nvPr/>
          </p:nvSpPr>
          <p:spPr>
            <a:xfrm>
              <a:off x="2322353" y="2760049"/>
              <a:ext cx="80184" cy="872841"/>
            </a:xfrm>
            <a:custGeom>
              <a:avLst/>
              <a:gdLst/>
              <a:ahLst/>
              <a:cxnLst/>
              <a:rect l="l" t="t" r="r" b="b"/>
              <a:pathLst>
                <a:path w="5071" h="55182" fill="none" extrusionOk="0">
                  <a:moveTo>
                    <a:pt x="0" y="0"/>
                  </a:moveTo>
                  <a:lnTo>
                    <a:pt x="5070" y="0"/>
                  </a:lnTo>
                  <a:lnTo>
                    <a:pt x="5070" y="55182"/>
                  </a:lnTo>
                  <a:lnTo>
                    <a:pt x="0" y="5518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2" name="Google Shape;1142;p57"/>
            <p:cNvSpPr/>
            <p:nvPr/>
          </p:nvSpPr>
          <p:spPr>
            <a:xfrm>
              <a:off x="2515010" y="2724602"/>
              <a:ext cx="79741" cy="908288"/>
            </a:xfrm>
            <a:custGeom>
              <a:avLst/>
              <a:gdLst/>
              <a:ahLst/>
              <a:cxnLst/>
              <a:rect l="l" t="t" r="r" b="b"/>
              <a:pathLst>
                <a:path w="5043" h="57423" extrusionOk="0">
                  <a:moveTo>
                    <a:pt x="1" y="0"/>
                  </a:moveTo>
                  <a:lnTo>
                    <a:pt x="1" y="57423"/>
                  </a:lnTo>
                  <a:lnTo>
                    <a:pt x="5043" y="57423"/>
                  </a:lnTo>
                  <a:lnTo>
                    <a:pt x="50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3" name="Google Shape;1143;p57"/>
            <p:cNvSpPr/>
            <p:nvPr/>
          </p:nvSpPr>
          <p:spPr>
            <a:xfrm>
              <a:off x="2515010" y="2724602"/>
              <a:ext cx="79741" cy="908288"/>
            </a:xfrm>
            <a:custGeom>
              <a:avLst/>
              <a:gdLst/>
              <a:ahLst/>
              <a:cxnLst/>
              <a:rect l="l" t="t" r="r" b="b"/>
              <a:pathLst>
                <a:path w="5043" h="57423" fill="none" extrusionOk="0">
                  <a:moveTo>
                    <a:pt x="1" y="0"/>
                  </a:moveTo>
                  <a:lnTo>
                    <a:pt x="5043" y="0"/>
                  </a:lnTo>
                  <a:lnTo>
                    <a:pt x="5043" y="57423"/>
                  </a:lnTo>
                  <a:lnTo>
                    <a:pt x="1" y="57423"/>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4" name="Google Shape;1144;p57"/>
            <p:cNvSpPr/>
            <p:nvPr/>
          </p:nvSpPr>
          <p:spPr>
            <a:xfrm>
              <a:off x="2707682" y="2608075"/>
              <a:ext cx="79741" cy="1024816"/>
            </a:xfrm>
            <a:custGeom>
              <a:avLst/>
              <a:gdLst/>
              <a:ahLst/>
              <a:cxnLst/>
              <a:rect l="l" t="t" r="r" b="b"/>
              <a:pathLst>
                <a:path w="5043" h="64790" extrusionOk="0">
                  <a:moveTo>
                    <a:pt x="1" y="1"/>
                  </a:moveTo>
                  <a:lnTo>
                    <a:pt x="1" y="64790"/>
                  </a:lnTo>
                  <a:lnTo>
                    <a:pt x="5043" y="64790"/>
                  </a:lnTo>
                  <a:lnTo>
                    <a:pt x="50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57"/>
            <p:cNvSpPr/>
            <p:nvPr/>
          </p:nvSpPr>
          <p:spPr>
            <a:xfrm>
              <a:off x="2707682" y="2608075"/>
              <a:ext cx="79741" cy="1024816"/>
            </a:xfrm>
            <a:custGeom>
              <a:avLst/>
              <a:gdLst/>
              <a:ahLst/>
              <a:cxnLst/>
              <a:rect l="l" t="t" r="r" b="b"/>
              <a:pathLst>
                <a:path w="5043" h="64790" fill="none" extrusionOk="0">
                  <a:moveTo>
                    <a:pt x="1" y="1"/>
                  </a:moveTo>
                  <a:lnTo>
                    <a:pt x="5043" y="1"/>
                  </a:lnTo>
                  <a:lnTo>
                    <a:pt x="5043" y="64790"/>
                  </a:lnTo>
                  <a:lnTo>
                    <a:pt x="1" y="6479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57"/>
            <p:cNvSpPr/>
            <p:nvPr/>
          </p:nvSpPr>
          <p:spPr>
            <a:xfrm>
              <a:off x="2899911" y="2510607"/>
              <a:ext cx="79741" cy="1122283"/>
            </a:xfrm>
            <a:custGeom>
              <a:avLst/>
              <a:gdLst/>
              <a:ahLst/>
              <a:cxnLst/>
              <a:rect l="l" t="t" r="r" b="b"/>
              <a:pathLst>
                <a:path w="5043" h="70952" extrusionOk="0">
                  <a:moveTo>
                    <a:pt x="0" y="0"/>
                  </a:moveTo>
                  <a:lnTo>
                    <a:pt x="0" y="70952"/>
                  </a:lnTo>
                  <a:lnTo>
                    <a:pt x="5042" y="70952"/>
                  </a:lnTo>
                  <a:lnTo>
                    <a:pt x="50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7" name="Google Shape;1147;p57"/>
            <p:cNvSpPr/>
            <p:nvPr/>
          </p:nvSpPr>
          <p:spPr>
            <a:xfrm>
              <a:off x="2899911" y="2510607"/>
              <a:ext cx="79741" cy="1122283"/>
            </a:xfrm>
            <a:custGeom>
              <a:avLst/>
              <a:gdLst/>
              <a:ahLst/>
              <a:cxnLst/>
              <a:rect l="l" t="t" r="r" b="b"/>
              <a:pathLst>
                <a:path w="5043" h="70952" fill="none" extrusionOk="0">
                  <a:moveTo>
                    <a:pt x="0" y="0"/>
                  </a:moveTo>
                  <a:lnTo>
                    <a:pt x="5042" y="0"/>
                  </a:lnTo>
                  <a:lnTo>
                    <a:pt x="5042" y="70952"/>
                  </a:lnTo>
                  <a:lnTo>
                    <a:pt x="0" y="7095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8" name="Google Shape;1148;p57"/>
            <p:cNvSpPr/>
            <p:nvPr/>
          </p:nvSpPr>
          <p:spPr>
            <a:xfrm>
              <a:off x="3092583" y="2398952"/>
              <a:ext cx="79741" cy="1233939"/>
            </a:xfrm>
            <a:custGeom>
              <a:avLst/>
              <a:gdLst/>
              <a:ahLst/>
              <a:cxnLst/>
              <a:rect l="l" t="t" r="r" b="b"/>
              <a:pathLst>
                <a:path w="5043" h="78011" extrusionOk="0">
                  <a:moveTo>
                    <a:pt x="0" y="0"/>
                  </a:moveTo>
                  <a:lnTo>
                    <a:pt x="0" y="78011"/>
                  </a:lnTo>
                  <a:lnTo>
                    <a:pt x="5042" y="78011"/>
                  </a:lnTo>
                  <a:lnTo>
                    <a:pt x="50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57"/>
            <p:cNvSpPr/>
            <p:nvPr/>
          </p:nvSpPr>
          <p:spPr>
            <a:xfrm>
              <a:off x="3092583" y="2398952"/>
              <a:ext cx="79741" cy="1233939"/>
            </a:xfrm>
            <a:custGeom>
              <a:avLst/>
              <a:gdLst/>
              <a:ahLst/>
              <a:cxnLst/>
              <a:rect l="l" t="t" r="r" b="b"/>
              <a:pathLst>
                <a:path w="5043" h="78011" fill="none" extrusionOk="0">
                  <a:moveTo>
                    <a:pt x="0" y="0"/>
                  </a:moveTo>
                  <a:lnTo>
                    <a:pt x="5042" y="0"/>
                  </a:lnTo>
                  <a:lnTo>
                    <a:pt x="5042" y="78011"/>
                  </a:lnTo>
                  <a:lnTo>
                    <a:pt x="0" y="7801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0" name="Google Shape;1150;p57"/>
            <p:cNvSpPr/>
            <p:nvPr/>
          </p:nvSpPr>
          <p:spPr>
            <a:xfrm>
              <a:off x="3285239" y="2250520"/>
              <a:ext cx="79741" cy="1382370"/>
            </a:xfrm>
            <a:custGeom>
              <a:avLst/>
              <a:gdLst/>
              <a:ahLst/>
              <a:cxnLst/>
              <a:rect l="l" t="t" r="r" b="b"/>
              <a:pathLst>
                <a:path w="5043" h="87395" fill="none" extrusionOk="0">
                  <a:moveTo>
                    <a:pt x="1" y="1"/>
                  </a:moveTo>
                  <a:lnTo>
                    <a:pt x="5043" y="1"/>
                  </a:lnTo>
                  <a:lnTo>
                    <a:pt x="5043" y="87395"/>
                  </a:lnTo>
                  <a:lnTo>
                    <a:pt x="1" y="87395"/>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57"/>
            <p:cNvSpPr/>
            <p:nvPr/>
          </p:nvSpPr>
          <p:spPr>
            <a:xfrm>
              <a:off x="713238" y="3838471"/>
              <a:ext cx="3448995" cy="201594"/>
            </a:xfrm>
            <a:custGeom>
              <a:avLst/>
              <a:gdLst/>
              <a:ahLst/>
              <a:cxnLst/>
              <a:rect l="l" t="t" r="r" b="b"/>
              <a:pathLst>
                <a:path w="218122" h="12745" extrusionOk="0">
                  <a:moveTo>
                    <a:pt x="109075" y="0"/>
                  </a:moveTo>
                  <a:lnTo>
                    <a:pt x="97927" y="28"/>
                  </a:lnTo>
                  <a:lnTo>
                    <a:pt x="87086" y="140"/>
                  </a:lnTo>
                  <a:lnTo>
                    <a:pt x="76638" y="308"/>
                  </a:lnTo>
                  <a:lnTo>
                    <a:pt x="66610" y="504"/>
                  </a:lnTo>
                  <a:lnTo>
                    <a:pt x="57087" y="784"/>
                  </a:lnTo>
                  <a:lnTo>
                    <a:pt x="52521" y="924"/>
                  </a:lnTo>
                  <a:lnTo>
                    <a:pt x="48095" y="1092"/>
                  </a:lnTo>
                  <a:lnTo>
                    <a:pt x="43809" y="1261"/>
                  </a:lnTo>
                  <a:lnTo>
                    <a:pt x="39692" y="1457"/>
                  </a:lnTo>
                  <a:lnTo>
                    <a:pt x="35742" y="1653"/>
                  </a:lnTo>
                  <a:lnTo>
                    <a:pt x="31961" y="1877"/>
                  </a:lnTo>
                  <a:lnTo>
                    <a:pt x="28347" y="2101"/>
                  </a:lnTo>
                  <a:lnTo>
                    <a:pt x="24902" y="2325"/>
                  </a:lnTo>
                  <a:lnTo>
                    <a:pt x="21681" y="2577"/>
                  </a:lnTo>
                  <a:lnTo>
                    <a:pt x="18628" y="2829"/>
                  </a:lnTo>
                  <a:lnTo>
                    <a:pt x="15799" y="3081"/>
                  </a:lnTo>
                  <a:lnTo>
                    <a:pt x="13165" y="3333"/>
                  </a:lnTo>
                  <a:lnTo>
                    <a:pt x="10757" y="3613"/>
                  </a:lnTo>
                  <a:lnTo>
                    <a:pt x="8572" y="3894"/>
                  </a:lnTo>
                  <a:lnTo>
                    <a:pt x="6639" y="4174"/>
                  </a:lnTo>
                  <a:lnTo>
                    <a:pt x="4902" y="4482"/>
                  </a:lnTo>
                  <a:lnTo>
                    <a:pt x="3446" y="4790"/>
                  </a:lnTo>
                  <a:lnTo>
                    <a:pt x="2801" y="4930"/>
                  </a:lnTo>
                  <a:lnTo>
                    <a:pt x="2213" y="5098"/>
                  </a:lnTo>
                  <a:lnTo>
                    <a:pt x="1709" y="5238"/>
                  </a:lnTo>
                  <a:lnTo>
                    <a:pt x="1261" y="5406"/>
                  </a:lnTo>
                  <a:lnTo>
                    <a:pt x="897" y="5574"/>
                  </a:lnTo>
                  <a:lnTo>
                    <a:pt x="561" y="5714"/>
                  </a:lnTo>
                  <a:lnTo>
                    <a:pt x="336" y="5882"/>
                  </a:lnTo>
                  <a:lnTo>
                    <a:pt x="140" y="6050"/>
                  </a:lnTo>
                  <a:lnTo>
                    <a:pt x="56" y="6218"/>
                  </a:lnTo>
                  <a:lnTo>
                    <a:pt x="28" y="6302"/>
                  </a:lnTo>
                  <a:lnTo>
                    <a:pt x="0" y="6387"/>
                  </a:lnTo>
                  <a:lnTo>
                    <a:pt x="28" y="6471"/>
                  </a:lnTo>
                  <a:lnTo>
                    <a:pt x="56" y="6527"/>
                  </a:lnTo>
                  <a:lnTo>
                    <a:pt x="140" y="6695"/>
                  </a:lnTo>
                  <a:lnTo>
                    <a:pt x="336" y="6863"/>
                  </a:lnTo>
                  <a:lnTo>
                    <a:pt x="561" y="7031"/>
                  </a:lnTo>
                  <a:lnTo>
                    <a:pt x="897" y="7199"/>
                  </a:lnTo>
                  <a:lnTo>
                    <a:pt x="1261" y="7339"/>
                  </a:lnTo>
                  <a:lnTo>
                    <a:pt x="1709" y="7507"/>
                  </a:lnTo>
                  <a:lnTo>
                    <a:pt x="2213" y="7647"/>
                  </a:lnTo>
                  <a:lnTo>
                    <a:pt x="2801" y="7815"/>
                  </a:lnTo>
                  <a:lnTo>
                    <a:pt x="3446" y="7955"/>
                  </a:lnTo>
                  <a:lnTo>
                    <a:pt x="4902" y="8263"/>
                  </a:lnTo>
                  <a:lnTo>
                    <a:pt x="6639" y="8571"/>
                  </a:lnTo>
                  <a:lnTo>
                    <a:pt x="8572" y="8851"/>
                  </a:lnTo>
                  <a:lnTo>
                    <a:pt x="10757" y="9132"/>
                  </a:lnTo>
                  <a:lnTo>
                    <a:pt x="13165" y="9412"/>
                  </a:lnTo>
                  <a:lnTo>
                    <a:pt x="15799" y="9664"/>
                  </a:lnTo>
                  <a:lnTo>
                    <a:pt x="18628" y="9944"/>
                  </a:lnTo>
                  <a:lnTo>
                    <a:pt x="21681" y="10196"/>
                  </a:lnTo>
                  <a:lnTo>
                    <a:pt x="24902" y="10420"/>
                  </a:lnTo>
                  <a:lnTo>
                    <a:pt x="28347" y="10644"/>
                  </a:lnTo>
                  <a:lnTo>
                    <a:pt x="31961" y="10868"/>
                  </a:lnTo>
                  <a:lnTo>
                    <a:pt x="35742" y="11092"/>
                  </a:lnTo>
                  <a:lnTo>
                    <a:pt x="39692" y="11288"/>
                  </a:lnTo>
                  <a:lnTo>
                    <a:pt x="43809" y="11485"/>
                  </a:lnTo>
                  <a:lnTo>
                    <a:pt x="48095" y="11653"/>
                  </a:lnTo>
                  <a:lnTo>
                    <a:pt x="52521" y="11821"/>
                  </a:lnTo>
                  <a:lnTo>
                    <a:pt x="57087" y="11961"/>
                  </a:lnTo>
                  <a:lnTo>
                    <a:pt x="66610" y="12241"/>
                  </a:lnTo>
                  <a:lnTo>
                    <a:pt x="76638" y="12465"/>
                  </a:lnTo>
                  <a:lnTo>
                    <a:pt x="87086" y="12605"/>
                  </a:lnTo>
                  <a:lnTo>
                    <a:pt x="97927" y="12717"/>
                  </a:lnTo>
                  <a:lnTo>
                    <a:pt x="109075" y="12745"/>
                  </a:lnTo>
                  <a:lnTo>
                    <a:pt x="120223" y="12717"/>
                  </a:lnTo>
                  <a:lnTo>
                    <a:pt x="131036" y="12605"/>
                  </a:lnTo>
                  <a:lnTo>
                    <a:pt x="141484" y="12465"/>
                  </a:lnTo>
                  <a:lnTo>
                    <a:pt x="151512" y="12241"/>
                  </a:lnTo>
                  <a:lnTo>
                    <a:pt x="161035" y="11961"/>
                  </a:lnTo>
                  <a:lnTo>
                    <a:pt x="165629" y="11821"/>
                  </a:lnTo>
                  <a:lnTo>
                    <a:pt x="170027" y="11653"/>
                  </a:lnTo>
                  <a:lnTo>
                    <a:pt x="174313" y="11485"/>
                  </a:lnTo>
                  <a:lnTo>
                    <a:pt x="178430" y="11288"/>
                  </a:lnTo>
                  <a:lnTo>
                    <a:pt x="182380" y="11092"/>
                  </a:lnTo>
                  <a:lnTo>
                    <a:pt x="186189" y="10868"/>
                  </a:lnTo>
                  <a:lnTo>
                    <a:pt x="189803" y="10644"/>
                  </a:lnTo>
                  <a:lnTo>
                    <a:pt x="193220" y="10420"/>
                  </a:lnTo>
                  <a:lnTo>
                    <a:pt x="196469" y="10196"/>
                  </a:lnTo>
                  <a:lnTo>
                    <a:pt x="199494" y="9944"/>
                  </a:lnTo>
                  <a:lnTo>
                    <a:pt x="202323" y="9664"/>
                  </a:lnTo>
                  <a:lnTo>
                    <a:pt x="204957" y="9412"/>
                  </a:lnTo>
                  <a:lnTo>
                    <a:pt x="207365" y="9132"/>
                  </a:lnTo>
                  <a:lnTo>
                    <a:pt x="209550" y="8851"/>
                  </a:lnTo>
                  <a:lnTo>
                    <a:pt x="211511" y="8571"/>
                  </a:lnTo>
                  <a:lnTo>
                    <a:pt x="213220" y="8263"/>
                  </a:lnTo>
                  <a:lnTo>
                    <a:pt x="214676" y="7955"/>
                  </a:lnTo>
                  <a:lnTo>
                    <a:pt x="215321" y="7815"/>
                  </a:lnTo>
                  <a:lnTo>
                    <a:pt x="215909" y="7647"/>
                  </a:lnTo>
                  <a:lnTo>
                    <a:pt x="216413" y="7507"/>
                  </a:lnTo>
                  <a:lnTo>
                    <a:pt x="216861" y="7339"/>
                  </a:lnTo>
                  <a:lnTo>
                    <a:pt x="217253" y="7199"/>
                  </a:lnTo>
                  <a:lnTo>
                    <a:pt x="217561" y="7031"/>
                  </a:lnTo>
                  <a:lnTo>
                    <a:pt x="217814" y="6863"/>
                  </a:lnTo>
                  <a:lnTo>
                    <a:pt x="217982" y="6695"/>
                  </a:lnTo>
                  <a:lnTo>
                    <a:pt x="218094" y="6527"/>
                  </a:lnTo>
                  <a:lnTo>
                    <a:pt x="218122" y="6471"/>
                  </a:lnTo>
                  <a:lnTo>
                    <a:pt x="218122" y="6387"/>
                  </a:lnTo>
                  <a:lnTo>
                    <a:pt x="218122" y="6302"/>
                  </a:lnTo>
                  <a:lnTo>
                    <a:pt x="218094" y="6218"/>
                  </a:lnTo>
                  <a:lnTo>
                    <a:pt x="217982" y="6050"/>
                  </a:lnTo>
                  <a:lnTo>
                    <a:pt x="217814" y="5882"/>
                  </a:lnTo>
                  <a:lnTo>
                    <a:pt x="217561" y="5714"/>
                  </a:lnTo>
                  <a:lnTo>
                    <a:pt x="217253" y="5574"/>
                  </a:lnTo>
                  <a:lnTo>
                    <a:pt x="216861" y="5406"/>
                  </a:lnTo>
                  <a:lnTo>
                    <a:pt x="216413" y="5238"/>
                  </a:lnTo>
                  <a:lnTo>
                    <a:pt x="215909" y="5098"/>
                  </a:lnTo>
                  <a:lnTo>
                    <a:pt x="215321" y="4930"/>
                  </a:lnTo>
                  <a:lnTo>
                    <a:pt x="214676" y="4790"/>
                  </a:lnTo>
                  <a:lnTo>
                    <a:pt x="213220" y="4482"/>
                  </a:lnTo>
                  <a:lnTo>
                    <a:pt x="211511" y="4174"/>
                  </a:lnTo>
                  <a:lnTo>
                    <a:pt x="209550" y="3894"/>
                  </a:lnTo>
                  <a:lnTo>
                    <a:pt x="207365" y="3613"/>
                  </a:lnTo>
                  <a:lnTo>
                    <a:pt x="204957" y="3333"/>
                  </a:lnTo>
                  <a:lnTo>
                    <a:pt x="202323" y="3081"/>
                  </a:lnTo>
                  <a:lnTo>
                    <a:pt x="199494" y="2829"/>
                  </a:lnTo>
                  <a:lnTo>
                    <a:pt x="196469" y="2577"/>
                  </a:lnTo>
                  <a:lnTo>
                    <a:pt x="193220" y="2325"/>
                  </a:lnTo>
                  <a:lnTo>
                    <a:pt x="189803" y="2101"/>
                  </a:lnTo>
                  <a:lnTo>
                    <a:pt x="186189" y="1877"/>
                  </a:lnTo>
                  <a:lnTo>
                    <a:pt x="182380" y="1653"/>
                  </a:lnTo>
                  <a:lnTo>
                    <a:pt x="178430" y="1457"/>
                  </a:lnTo>
                  <a:lnTo>
                    <a:pt x="174313" y="1261"/>
                  </a:lnTo>
                  <a:lnTo>
                    <a:pt x="170027" y="1092"/>
                  </a:lnTo>
                  <a:lnTo>
                    <a:pt x="165629" y="924"/>
                  </a:lnTo>
                  <a:lnTo>
                    <a:pt x="161035" y="784"/>
                  </a:lnTo>
                  <a:lnTo>
                    <a:pt x="151512" y="504"/>
                  </a:lnTo>
                  <a:lnTo>
                    <a:pt x="141484" y="308"/>
                  </a:lnTo>
                  <a:lnTo>
                    <a:pt x="131036" y="140"/>
                  </a:lnTo>
                  <a:lnTo>
                    <a:pt x="120223" y="28"/>
                  </a:lnTo>
                  <a:lnTo>
                    <a:pt x="1090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57"/>
            <p:cNvSpPr/>
            <p:nvPr/>
          </p:nvSpPr>
          <p:spPr>
            <a:xfrm>
              <a:off x="2480476" y="2299697"/>
              <a:ext cx="1269406" cy="1499800"/>
            </a:xfrm>
            <a:custGeom>
              <a:avLst/>
              <a:gdLst/>
              <a:ahLst/>
              <a:cxnLst/>
              <a:rect l="l" t="t" r="r" b="b"/>
              <a:pathLst>
                <a:path w="80280" h="94819" extrusionOk="0">
                  <a:moveTo>
                    <a:pt x="45434" y="1"/>
                  </a:moveTo>
                  <a:lnTo>
                    <a:pt x="44397" y="2494"/>
                  </a:lnTo>
                  <a:lnTo>
                    <a:pt x="43361" y="4987"/>
                  </a:lnTo>
                  <a:lnTo>
                    <a:pt x="42269" y="7480"/>
                  </a:lnTo>
                  <a:lnTo>
                    <a:pt x="41176" y="9945"/>
                  </a:lnTo>
                  <a:lnTo>
                    <a:pt x="40028" y="12410"/>
                  </a:lnTo>
                  <a:lnTo>
                    <a:pt x="38879" y="14875"/>
                  </a:lnTo>
                  <a:lnTo>
                    <a:pt x="37703" y="17284"/>
                  </a:lnTo>
                  <a:lnTo>
                    <a:pt x="36470" y="19721"/>
                  </a:lnTo>
                  <a:lnTo>
                    <a:pt x="35238" y="22130"/>
                  </a:lnTo>
                  <a:lnTo>
                    <a:pt x="33977" y="24511"/>
                  </a:lnTo>
                  <a:lnTo>
                    <a:pt x="32689" y="26891"/>
                  </a:lnTo>
                  <a:lnTo>
                    <a:pt x="31372" y="29244"/>
                  </a:lnTo>
                  <a:lnTo>
                    <a:pt x="30056" y="31597"/>
                  </a:lnTo>
                  <a:lnTo>
                    <a:pt x="28683" y="33922"/>
                  </a:lnTo>
                  <a:lnTo>
                    <a:pt x="27283" y="36247"/>
                  </a:lnTo>
                  <a:lnTo>
                    <a:pt x="25882" y="38544"/>
                  </a:lnTo>
                  <a:lnTo>
                    <a:pt x="24454" y="40841"/>
                  </a:lnTo>
                  <a:lnTo>
                    <a:pt x="22969" y="43110"/>
                  </a:lnTo>
                  <a:lnTo>
                    <a:pt x="21484" y="45379"/>
                  </a:lnTo>
                  <a:lnTo>
                    <a:pt x="19972" y="47620"/>
                  </a:lnTo>
                  <a:lnTo>
                    <a:pt x="18459" y="49832"/>
                  </a:lnTo>
                  <a:lnTo>
                    <a:pt x="16891" y="52045"/>
                  </a:lnTo>
                  <a:lnTo>
                    <a:pt x="15294" y="54230"/>
                  </a:lnTo>
                  <a:lnTo>
                    <a:pt x="13697" y="56415"/>
                  </a:lnTo>
                  <a:lnTo>
                    <a:pt x="12073" y="58572"/>
                  </a:lnTo>
                  <a:lnTo>
                    <a:pt x="10420" y="60701"/>
                  </a:lnTo>
                  <a:lnTo>
                    <a:pt x="8739" y="62830"/>
                  </a:lnTo>
                  <a:lnTo>
                    <a:pt x="7031" y="64930"/>
                  </a:lnTo>
                  <a:lnTo>
                    <a:pt x="5294" y="67031"/>
                  </a:lnTo>
                  <a:lnTo>
                    <a:pt x="3557" y="69104"/>
                  </a:lnTo>
                  <a:lnTo>
                    <a:pt x="1793" y="71149"/>
                  </a:lnTo>
                  <a:lnTo>
                    <a:pt x="0" y="73194"/>
                  </a:lnTo>
                  <a:lnTo>
                    <a:pt x="34818" y="94818"/>
                  </a:lnTo>
                  <a:lnTo>
                    <a:pt x="36610" y="92773"/>
                  </a:lnTo>
                  <a:lnTo>
                    <a:pt x="38403" y="90728"/>
                  </a:lnTo>
                  <a:lnTo>
                    <a:pt x="40140" y="88656"/>
                  </a:lnTo>
                  <a:lnTo>
                    <a:pt x="41876" y="86583"/>
                  </a:lnTo>
                  <a:lnTo>
                    <a:pt x="43557" y="84454"/>
                  </a:lnTo>
                  <a:lnTo>
                    <a:pt x="45238" y="82353"/>
                  </a:lnTo>
                  <a:lnTo>
                    <a:pt x="46890" y="80196"/>
                  </a:lnTo>
                  <a:lnTo>
                    <a:pt x="48543" y="78039"/>
                  </a:lnTo>
                  <a:lnTo>
                    <a:pt x="50140" y="75855"/>
                  </a:lnTo>
                  <a:lnTo>
                    <a:pt x="51736" y="73670"/>
                  </a:lnTo>
                  <a:lnTo>
                    <a:pt x="53277" y="71457"/>
                  </a:lnTo>
                  <a:lnTo>
                    <a:pt x="54818" y="69244"/>
                  </a:lnTo>
                  <a:lnTo>
                    <a:pt x="56330" y="67003"/>
                  </a:lnTo>
                  <a:lnTo>
                    <a:pt x="57815" y="64734"/>
                  </a:lnTo>
                  <a:lnTo>
                    <a:pt x="59271" y="62465"/>
                  </a:lnTo>
                  <a:lnTo>
                    <a:pt x="60728" y="60197"/>
                  </a:lnTo>
                  <a:lnTo>
                    <a:pt x="62128" y="57872"/>
                  </a:lnTo>
                  <a:lnTo>
                    <a:pt x="63529" y="55575"/>
                  </a:lnTo>
                  <a:lnTo>
                    <a:pt x="64873" y="53222"/>
                  </a:lnTo>
                  <a:lnTo>
                    <a:pt x="66218" y="50869"/>
                  </a:lnTo>
                  <a:lnTo>
                    <a:pt x="67534" y="48516"/>
                  </a:lnTo>
                  <a:lnTo>
                    <a:pt x="68823" y="46135"/>
                  </a:lnTo>
                  <a:lnTo>
                    <a:pt x="70083" y="43754"/>
                  </a:lnTo>
                  <a:lnTo>
                    <a:pt x="71316" y="41345"/>
                  </a:lnTo>
                  <a:lnTo>
                    <a:pt x="72520" y="38936"/>
                  </a:lnTo>
                  <a:lnTo>
                    <a:pt x="73697" y="36499"/>
                  </a:lnTo>
                  <a:lnTo>
                    <a:pt x="74873" y="34034"/>
                  </a:lnTo>
                  <a:lnTo>
                    <a:pt x="75994" y="31597"/>
                  </a:lnTo>
                  <a:lnTo>
                    <a:pt x="77114" y="29104"/>
                  </a:lnTo>
                  <a:lnTo>
                    <a:pt x="78179" y="26639"/>
                  </a:lnTo>
                  <a:lnTo>
                    <a:pt x="79243" y="24146"/>
                  </a:lnTo>
                  <a:lnTo>
                    <a:pt x="80279" y="21625"/>
                  </a:lnTo>
                  <a:lnTo>
                    <a:pt x="454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57"/>
            <p:cNvSpPr/>
            <p:nvPr/>
          </p:nvSpPr>
          <p:spPr>
            <a:xfrm>
              <a:off x="2480476" y="2299697"/>
              <a:ext cx="1269406" cy="1499800"/>
            </a:xfrm>
            <a:custGeom>
              <a:avLst/>
              <a:gdLst/>
              <a:ahLst/>
              <a:cxnLst/>
              <a:rect l="l" t="t" r="r" b="b"/>
              <a:pathLst>
                <a:path w="80280" h="94819" fill="none" extrusionOk="0">
                  <a:moveTo>
                    <a:pt x="80279" y="21625"/>
                  </a:moveTo>
                  <a:lnTo>
                    <a:pt x="80279" y="21625"/>
                  </a:lnTo>
                  <a:lnTo>
                    <a:pt x="79243" y="24146"/>
                  </a:lnTo>
                  <a:lnTo>
                    <a:pt x="78179" y="26639"/>
                  </a:lnTo>
                  <a:lnTo>
                    <a:pt x="77114" y="29104"/>
                  </a:lnTo>
                  <a:lnTo>
                    <a:pt x="75994" y="31597"/>
                  </a:lnTo>
                  <a:lnTo>
                    <a:pt x="74873" y="34034"/>
                  </a:lnTo>
                  <a:lnTo>
                    <a:pt x="73697" y="36499"/>
                  </a:lnTo>
                  <a:lnTo>
                    <a:pt x="72520" y="38936"/>
                  </a:lnTo>
                  <a:lnTo>
                    <a:pt x="71316" y="41345"/>
                  </a:lnTo>
                  <a:lnTo>
                    <a:pt x="70083" y="43754"/>
                  </a:lnTo>
                  <a:lnTo>
                    <a:pt x="68823" y="46135"/>
                  </a:lnTo>
                  <a:lnTo>
                    <a:pt x="67534" y="48516"/>
                  </a:lnTo>
                  <a:lnTo>
                    <a:pt x="66218" y="50869"/>
                  </a:lnTo>
                  <a:lnTo>
                    <a:pt x="64873" y="53222"/>
                  </a:lnTo>
                  <a:lnTo>
                    <a:pt x="63529" y="55575"/>
                  </a:lnTo>
                  <a:lnTo>
                    <a:pt x="62128" y="57872"/>
                  </a:lnTo>
                  <a:lnTo>
                    <a:pt x="60728" y="60197"/>
                  </a:lnTo>
                  <a:lnTo>
                    <a:pt x="59271" y="62465"/>
                  </a:lnTo>
                  <a:lnTo>
                    <a:pt x="57815" y="64734"/>
                  </a:lnTo>
                  <a:lnTo>
                    <a:pt x="56330" y="67003"/>
                  </a:lnTo>
                  <a:lnTo>
                    <a:pt x="54818" y="69244"/>
                  </a:lnTo>
                  <a:lnTo>
                    <a:pt x="53277" y="71457"/>
                  </a:lnTo>
                  <a:lnTo>
                    <a:pt x="51736" y="73670"/>
                  </a:lnTo>
                  <a:lnTo>
                    <a:pt x="50140" y="75855"/>
                  </a:lnTo>
                  <a:lnTo>
                    <a:pt x="48543" y="78039"/>
                  </a:lnTo>
                  <a:lnTo>
                    <a:pt x="46890" y="80196"/>
                  </a:lnTo>
                  <a:lnTo>
                    <a:pt x="45238" y="82353"/>
                  </a:lnTo>
                  <a:lnTo>
                    <a:pt x="43557" y="84454"/>
                  </a:lnTo>
                  <a:lnTo>
                    <a:pt x="41876" y="86583"/>
                  </a:lnTo>
                  <a:lnTo>
                    <a:pt x="40140" y="88656"/>
                  </a:lnTo>
                  <a:lnTo>
                    <a:pt x="38403" y="90728"/>
                  </a:lnTo>
                  <a:lnTo>
                    <a:pt x="36610" y="92773"/>
                  </a:lnTo>
                  <a:lnTo>
                    <a:pt x="34818" y="94818"/>
                  </a:lnTo>
                  <a:lnTo>
                    <a:pt x="0" y="73194"/>
                  </a:lnTo>
                  <a:lnTo>
                    <a:pt x="0" y="73194"/>
                  </a:lnTo>
                  <a:lnTo>
                    <a:pt x="1793" y="71149"/>
                  </a:lnTo>
                  <a:lnTo>
                    <a:pt x="3557" y="69104"/>
                  </a:lnTo>
                  <a:lnTo>
                    <a:pt x="5294" y="67031"/>
                  </a:lnTo>
                  <a:lnTo>
                    <a:pt x="7031" y="64930"/>
                  </a:lnTo>
                  <a:lnTo>
                    <a:pt x="8739" y="62830"/>
                  </a:lnTo>
                  <a:lnTo>
                    <a:pt x="10420" y="60701"/>
                  </a:lnTo>
                  <a:lnTo>
                    <a:pt x="12073" y="58572"/>
                  </a:lnTo>
                  <a:lnTo>
                    <a:pt x="13697" y="56415"/>
                  </a:lnTo>
                  <a:lnTo>
                    <a:pt x="15294" y="54230"/>
                  </a:lnTo>
                  <a:lnTo>
                    <a:pt x="16891" y="52045"/>
                  </a:lnTo>
                  <a:lnTo>
                    <a:pt x="18459" y="49832"/>
                  </a:lnTo>
                  <a:lnTo>
                    <a:pt x="19972" y="47620"/>
                  </a:lnTo>
                  <a:lnTo>
                    <a:pt x="21484" y="45379"/>
                  </a:lnTo>
                  <a:lnTo>
                    <a:pt x="22969" y="43110"/>
                  </a:lnTo>
                  <a:lnTo>
                    <a:pt x="24454" y="40841"/>
                  </a:lnTo>
                  <a:lnTo>
                    <a:pt x="25882" y="38544"/>
                  </a:lnTo>
                  <a:lnTo>
                    <a:pt x="27283" y="36247"/>
                  </a:lnTo>
                  <a:lnTo>
                    <a:pt x="28683" y="33922"/>
                  </a:lnTo>
                  <a:lnTo>
                    <a:pt x="30056" y="31597"/>
                  </a:lnTo>
                  <a:lnTo>
                    <a:pt x="31372" y="29244"/>
                  </a:lnTo>
                  <a:lnTo>
                    <a:pt x="32689" y="26891"/>
                  </a:lnTo>
                  <a:lnTo>
                    <a:pt x="33977" y="24511"/>
                  </a:lnTo>
                  <a:lnTo>
                    <a:pt x="35238" y="22130"/>
                  </a:lnTo>
                  <a:lnTo>
                    <a:pt x="36470" y="19721"/>
                  </a:lnTo>
                  <a:lnTo>
                    <a:pt x="37703" y="17284"/>
                  </a:lnTo>
                  <a:lnTo>
                    <a:pt x="38879" y="14875"/>
                  </a:lnTo>
                  <a:lnTo>
                    <a:pt x="40028" y="12410"/>
                  </a:lnTo>
                  <a:lnTo>
                    <a:pt x="41176" y="9945"/>
                  </a:lnTo>
                  <a:lnTo>
                    <a:pt x="42269" y="7480"/>
                  </a:lnTo>
                  <a:lnTo>
                    <a:pt x="43361" y="4987"/>
                  </a:lnTo>
                  <a:lnTo>
                    <a:pt x="44397" y="2494"/>
                  </a:lnTo>
                  <a:lnTo>
                    <a:pt x="45434" y="1"/>
                  </a:lnTo>
                  <a:lnTo>
                    <a:pt x="80279" y="216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57"/>
            <p:cNvSpPr/>
            <p:nvPr/>
          </p:nvSpPr>
          <p:spPr>
            <a:xfrm>
              <a:off x="3613453" y="2557127"/>
              <a:ext cx="56703" cy="35020"/>
            </a:xfrm>
            <a:custGeom>
              <a:avLst/>
              <a:gdLst/>
              <a:ahLst/>
              <a:cxnLst/>
              <a:rect l="l" t="t" r="r" b="b"/>
              <a:pathLst>
                <a:path w="3586" h="2214" extrusionOk="0">
                  <a:moveTo>
                    <a:pt x="0" y="0"/>
                  </a:moveTo>
                  <a:lnTo>
                    <a:pt x="3585" y="2213"/>
                  </a:lnTo>
                  <a:lnTo>
                    <a:pt x="3585" y="2213"/>
                  </a:lnTo>
                  <a:lnTo>
                    <a:pt x="3585" y="221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57"/>
            <p:cNvSpPr/>
            <p:nvPr/>
          </p:nvSpPr>
          <p:spPr>
            <a:xfrm>
              <a:off x="3613453" y="2557127"/>
              <a:ext cx="56703" cy="35020"/>
            </a:xfrm>
            <a:custGeom>
              <a:avLst/>
              <a:gdLst/>
              <a:ahLst/>
              <a:cxnLst/>
              <a:rect l="l" t="t" r="r" b="b"/>
              <a:pathLst>
                <a:path w="3586" h="2214" fill="none" extrusionOk="0">
                  <a:moveTo>
                    <a:pt x="0" y="0"/>
                  </a:moveTo>
                  <a:lnTo>
                    <a:pt x="3585" y="2213"/>
                  </a:lnTo>
                  <a:lnTo>
                    <a:pt x="3585" y="2213"/>
                  </a:lnTo>
                  <a:lnTo>
                    <a:pt x="3585" y="2213"/>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6" name="Google Shape;1156;p57"/>
            <p:cNvSpPr/>
            <p:nvPr/>
          </p:nvSpPr>
          <p:spPr>
            <a:xfrm>
              <a:off x="3670140" y="2592131"/>
              <a:ext cx="79741" cy="49635"/>
            </a:xfrm>
            <a:custGeom>
              <a:avLst/>
              <a:gdLst/>
              <a:ahLst/>
              <a:cxnLst/>
              <a:rect l="l" t="t" r="r" b="b"/>
              <a:pathLst>
                <a:path w="5043" h="3138" extrusionOk="0">
                  <a:moveTo>
                    <a:pt x="0" y="0"/>
                  </a:moveTo>
                  <a:lnTo>
                    <a:pt x="5014" y="3137"/>
                  </a:lnTo>
                  <a:lnTo>
                    <a:pt x="5042" y="313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7" name="Google Shape;1157;p57"/>
            <p:cNvSpPr/>
            <p:nvPr/>
          </p:nvSpPr>
          <p:spPr>
            <a:xfrm>
              <a:off x="3670140" y="2592131"/>
              <a:ext cx="79741" cy="49635"/>
            </a:xfrm>
            <a:custGeom>
              <a:avLst/>
              <a:gdLst/>
              <a:ahLst/>
              <a:cxnLst/>
              <a:rect l="l" t="t" r="r" b="b"/>
              <a:pathLst>
                <a:path w="5043" h="3138" fill="none" extrusionOk="0">
                  <a:moveTo>
                    <a:pt x="0" y="0"/>
                  </a:moveTo>
                  <a:lnTo>
                    <a:pt x="0" y="0"/>
                  </a:lnTo>
                  <a:lnTo>
                    <a:pt x="5014" y="3137"/>
                  </a:lnTo>
                  <a:lnTo>
                    <a:pt x="5014" y="3137"/>
                  </a:lnTo>
                  <a:lnTo>
                    <a:pt x="5042" y="3137"/>
                  </a:lnTo>
                  <a:lnTo>
                    <a:pt x="5042" y="3137"/>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8" name="Google Shape;1158;p57"/>
            <p:cNvSpPr/>
            <p:nvPr/>
          </p:nvSpPr>
          <p:spPr>
            <a:xfrm>
              <a:off x="3168766" y="2299697"/>
              <a:ext cx="580682" cy="752786"/>
            </a:xfrm>
            <a:custGeom>
              <a:avLst/>
              <a:gdLst/>
              <a:ahLst/>
              <a:cxnLst/>
              <a:rect l="l" t="t" r="r" b="b"/>
              <a:pathLst>
                <a:path w="36723" h="47592" extrusionOk="0">
                  <a:moveTo>
                    <a:pt x="1905" y="1"/>
                  </a:moveTo>
                  <a:lnTo>
                    <a:pt x="980" y="2270"/>
                  </a:lnTo>
                  <a:lnTo>
                    <a:pt x="0" y="4567"/>
                  </a:lnTo>
                  <a:lnTo>
                    <a:pt x="0" y="9861"/>
                  </a:lnTo>
                  <a:lnTo>
                    <a:pt x="700" y="8320"/>
                  </a:lnTo>
                  <a:lnTo>
                    <a:pt x="1149" y="8600"/>
                  </a:lnTo>
                  <a:lnTo>
                    <a:pt x="1653" y="8824"/>
                  </a:lnTo>
                  <a:lnTo>
                    <a:pt x="2073" y="8964"/>
                  </a:lnTo>
                  <a:lnTo>
                    <a:pt x="2465" y="9048"/>
                  </a:lnTo>
                  <a:lnTo>
                    <a:pt x="2885" y="9105"/>
                  </a:lnTo>
                  <a:lnTo>
                    <a:pt x="3277" y="9133"/>
                  </a:lnTo>
                  <a:lnTo>
                    <a:pt x="3642" y="9105"/>
                  </a:lnTo>
                  <a:lnTo>
                    <a:pt x="3978" y="9077"/>
                  </a:lnTo>
                  <a:lnTo>
                    <a:pt x="4314" y="9020"/>
                  </a:lnTo>
                  <a:lnTo>
                    <a:pt x="4650" y="8908"/>
                  </a:lnTo>
                  <a:lnTo>
                    <a:pt x="4986" y="8796"/>
                  </a:lnTo>
                  <a:lnTo>
                    <a:pt x="5294" y="8656"/>
                  </a:lnTo>
                  <a:lnTo>
                    <a:pt x="5602" y="8516"/>
                  </a:lnTo>
                  <a:lnTo>
                    <a:pt x="5910" y="8320"/>
                  </a:lnTo>
                  <a:lnTo>
                    <a:pt x="6191" y="8124"/>
                  </a:lnTo>
                  <a:lnTo>
                    <a:pt x="6443" y="7900"/>
                  </a:lnTo>
                  <a:lnTo>
                    <a:pt x="6695" y="7648"/>
                  </a:lnTo>
                  <a:lnTo>
                    <a:pt x="6919" y="7368"/>
                  </a:lnTo>
                  <a:lnTo>
                    <a:pt x="7143" y="7088"/>
                  </a:lnTo>
                  <a:lnTo>
                    <a:pt x="7339" y="6780"/>
                  </a:lnTo>
                  <a:lnTo>
                    <a:pt x="7479" y="6443"/>
                  </a:lnTo>
                  <a:lnTo>
                    <a:pt x="7647" y="6107"/>
                  </a:lnTo>
                  <a:lnTo>
                    <a:pt x="7647" y="6079"/>
                  </a:lnTo>
                  <a:lnTo>
                    <a:pt x="29356" y="19553"/>
                  </a:lnTo>
                  <a:lnTo>
                    <a:pt x="29356" y="19609"/>
                  </a:lnTo>
                  <a:lnTo>
                    <a:pt x="29188" y="20085"/>
                  </a:lnTo>
                  <a:lnTo>
                    <a:pt x="29047" y="20589"/>
                  </a:lnTo>
                  <a:lnTo>
                    <a:pt x="28963" y="21065"/>
                  </a:lnTo>
                  <a:lnTo>
                    <a:pt x="28907" y="21541"/>
                  </a:lnTo>
                  <a:lnTo>
                    <a:pt x="28879" y="22046"/>
                  </a:lnTo>
                  <a:lnTo>
                    <a:pt x="28879" y="22522"/>
                  </a:lnTo>
                  <a:lnTo>
                    <a:pt x="28935" y="23026"/>
                  </a:lnTo>
                  <a:lnTo>
                    <a:pt x="29019" y="23502"/>
                  </a:lnTo>
                  <a:lnTo>
                    <a:pt x="29131" y="23978"/>
                  </a:lnTo>
                  <a:lnTo>
                    <a:pt x="29300" y="24427"/>
                  </a:lnTo>
                  <a:lnTo>
                    <a:pt x="29468" y="24875"/>
                  </a:lnTo>
                  <a:lnTo>
                    <a:pt x="29692" y="25295"/>
                  </a:lnTo>
                  <a:lnTo>
                    <a:pt x="29944" y="25715"/>
                  </a:lnTo>
                  <a:lnTo>
                    <a:pt x="30224" y="26135"/>
                  </a:lnTo>
                  <a:lnTo>
                    <a:pt x="30532" y="26527"/>
                  </a:lnTo>
                  <a:lnTo>
                    <a:pt x="30868" y="26863"/>
                  </a:lnTo>
                  <a:lnTo>
                    <a:pt x="32381" y="25575"/>
                  </a:lnTo>
                  <a:lnTo>
                    <a:pt x="33893" y="24258"/>
                  </a:lnTo>
                  <a:lnTo>
                    <a:pt x="35322" y="22942"/>
                  </a:lnTo>
                  <a:lnTo>
                    <a:pt x="36722" y="21625"/>
                  </a:lnTo>
                  <a:lnTo>
                    <a:pt x="31708" y="18488"/>
                  </a:lnTo>
                  <a:lnTo>
                    <a:pt x="28123" y="16275"/>
                  </a:lnTo>
                  <a:lnTo>
                    <a:pt x="1905" y="1"/>
                  </a:lnTo>
                  <a:close/>
                  <a:moveTo>
                    <a:pt x="0" y="37956"/>
                  </a:moveTo>
                  <a:lnTo>
                    <a:pt x="0" y="47592"/>
                  </a:lnTo>
                  <a:lnTo>
                    <a:pt x="2045" y="46443"/>
                  </a:lnTo>
                  <a:lnTo>
                    <a:pt x="4090" y="45267"/>
                  </a:lnTo>
                  <a:lnTo>
                    <a:pt x="6134" y="44034"/>
                  </a:lnTo>
                  <a:lnTo>
                    <a:pt x="8179" y="42802"/>
                  </a:lnTo>
                  <a:lnTo>
                    <a:pt x="7843" y="42354"/>
                  </a:lnTo>
                  <a:lnTo>
                    <a:pt x="7479" y="41905"/>
                  </a:lnTo>
                  <a:lnTo>
                    <a:pt x="7087" y="41457"/>
                  </a:lnTo>
                  <a:lnTo>
                    <a:pt x="6667" y="41037"/>
                  </a:lnTo>
                  <a:lnTo>
                    <a:pt x="6219" y="40645"/>
                  </a:lnTo>
                  <a:lnTo>
                    <a:pt x="5770" y="40281"/>
                  </a:lnTo>
                  <a:lnTo>
                    <a:pt x="5294" y="39917"/>
                  </a:lnTo>
                  <a:lnTo>
                    <a:pt x="4790" y="39580"/>
                  </a:lnTo>
                  <a:lnTo>
                    <a:pt x="4202" y="39272"/>
                  </a:lnTo>
                  <a:lnTo>
                    <a:pt x="3642" y="38964"/>
                  </a:lnTo>
                  <a:lnTo>
                    <a:pt x="3053" y="38712"/>
                  </a:lnTo>
                  <a:lnTo>
                    <a:pt x="2437" y="38488"/>
                  </a:lnTo>
                  <a:lnTo>
                    <a:pt x="1849" y="38292"/>
                  </a:lnTo>
                  <a:lnTo>
                    <a:pt x="1233" y="38152"/>
                  </a:lnTo>
                  <a:lnTo>
                    <a:pt x="616" y="38040"/>
                  </a:lnTo>
                  <a:lnTo>
                    <a:pt x="0" y="3795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9" name="Google Shape;1159;p57"/>
            <p:cNvSpPr/>
            <p:nvPr/>
          </p:nvSpPr>
          <p:spPr>
            <a:xfrm>
              <a:off x="3168766" y="2900050"/>
              <a:ext cx="129344" cy="152433"/>
            </a:xfrm>
            <a:custGeom>
              <a:avLst/>
              <a:gdLst/>
              <a:ahLst/>
              <a:cxnLst/>
              <a:rect l="l" t="t" r="r" b="b"/>
              <a:pathLst>
                <a:path w="8180" h="9637" fill="none" extrusionOk="0">
                  <a:moveTo>
                    <a:pt x="0" y="1"/>
                  </a:moveTo>
                  <a:lnTo>
                    <a:pt x="0" y="9637"/>
                  </a:lnTo>
                  <a:lnTo>
                    <a:pt x="0" y="9637"/>
                  </a:lnTo>
                  <a:lnTo>
                    <a:pt x="2045" y="8488"/>
                  </a:lnTo>
                  <a:lnTo>
                    <a:pt x="4090" y="7312"/>
                  </a:lnTo>
                  <a:lnTo>
                    <a:pt x="6134" y="6079"/>
                  </a:lnTo>
                  <a:lnTo>
                    <a:pt x="8179" y="4847"/>
                  </a:lnTo>
                  <a:lnTo>
                    <a:pt x="8179" y="4847"/>
                  </a:lnTo>
                  <a:lnTo>
                    <a:pt x="7843" y="4399"/>
                  </a:lnTo>
                  <a:lnTo>
                    <a:pt x="7479" y="3950"/>
                  </a:lnTo>
                  <a:lnTo>
                    <a:pt x="7087" y="3502"/>
                  </a:lnTo>
                  <a:lnTo>
                    <a:pt x="6667" y="3082"/>
                  </a:lnTo>
                  <a:lnTo>
                    <a:pt x="6219" y="2690"/>
                  </a:lnTo>
                  <a:lnTo>
                    <a:pt x="5770" y="2326"/>
                  </a:lnTo>
                  <a:lnTo>
                    <a:pt x="5294" y="1962"/>
                  </a:lnTo>
                  <a:lnTo>
                    <a:pt x="4790" y="1625"/>
                  </a:lnTo>
                  <a:lnTo>
                    <a:pt x="4790" y="1625"/>
                  </a:lnTo>
                  <a:lnTo>
                    <a:pt x="4202" y="1317"/>
                  </a:lnTo>
                  <a:lnTo>
                    <a:pt x="3642" y="1009"/>
                  </a:lnTo>
                  <a:lnTo>
                    <a:pt x="3053" y="757"/>
                  </a:lnTo>
                  <a:lnTo>
                    <a:pt x="2437" y="533"/>
                  </a:lnTo>
                  <a:lnTo>
                    <a:pt x="1849" y="337"/>
                  </a:lnTo>
                  <a:lnTo>
                    <a:pt x="1233" y="197"/>
                  </a:lnTo>
                  <a:lnTo>
                    <a:pt x="616" y="8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57"/>
            <p:cNvSpPr/>
            <p:nvPr/>
          </p:nvSpPr>
          <p:spPr>
            <a:xfrm>
              <a:off x="3168766" y="2395851"/>
              <a:ext cx="488116" cy="580866"/>
            </a:xfrm>
            <a:custGeom>
              <a:avLst/>
              <a:gdLst/>
              <a:ahLst/>
              <a:cxnLst/>
              <a:rect l="l" t="t" r="r" b="b"/>
              <a:pathLst>
                <a:path w="30869" h="36723" extrusionOk="0">
                  <a:moveTo>
                    <a:pt x="7647" y="0"/>
                  </a:moveTo>
                  <a:lnTo>
                    <a:pt x="7647" y="28"/>
                  </a:lnTo>
                  <a:lnTo>
                    <a:pt x="7479" y="364"/>
                  </a:lnTo>
                  <a:lnTo>
                    <a:pt x="7339" y="701"/>
                  </a:lnTo>
                  <a:lnTo>
                    <a:pt x="7143" y="1009"/>
                  </a:lnTo>
                  <a:lnTo>
                    <a:pt x="6919" y="1289"/>
                  </a:lnTo>
                  <a:lnTo>
                    <a:pt x="6695" y="1569"/>
                  </a:lnTo>
                  <a:lnTo>
                    <a:pt x="6443" y="1821"/>
                  </a:lnTo>
                  <a:lnTo>
                    <a:pt x="6191" y="2045"/>
                  </a:lnTo>
                  <a:lnTo>
                    <a:pt x="5910" y="2241"/>
                  </a:lnTo>
                  <a:lnTo>
                    <a:pt x="5602" y="2437"/>
                  </a:lnTo>
                  <a:lnTo>
                    <a:pt x="5294" y="2577"/>
                  </a:lnTo>
                  <a:lnTo>
                    <a:pt x="4986" y="2717"/>
                  </a:lnTo>
                  <a:lnTo>
                    <a:pt x="4650" y="2829"/>
                  </a:lnTo>
                  <a:lnTo>
                    <a:pt x="4314" y="2941"/>
                  </a:lnTo>
                  <a:lnTo>
                    <a:pt x="3978" y="2998"/>
                  </a:lnTo>
                  <a:lnTo>
                    <a:pt x="3642" y="3026"/>
                  </a:lnTo>
                  <a:lnTo>
                    <a:pt x="3277" y="3054"/>
                  </a:lnTo>
                  <a:lnTo>
                    <a:pt x="2885" y="3026"/>
                  </a:lnTo>
                  <a:lnTo>
                    <a:pt x="2465" y="2969"/>
                  </a:lnTo>
                  <a:lnTo>
                    <a:pt x="2073" y="2885"/>
                  </a:lnTo>
                  <a:lnTo>
                    <a:pt x="1653" y="2745"/>
                  </a:lnTo>
                  <a:lnTo>
                    <a:pt x="1149" y="2521"/>
                  </a:lnTo>
                  <a:lnTo>
                    <a:pt x="700" y="2241"/>
                  </a:lnTo>
                  <a:lnTo>
                    <a:pt x="0" y="3782"/>
                  </a:lnTo>
                  <a:lnTo>
                    <a:pt x="0" y="31877"/>
                  </a:lnTo>
                  <a:lnTo>
                    <a:pt x="616" y="31961"/>
                  </a:lnTo>
                  <a:lnTo>
                    <a:pt x="1233" y="32073"/>
                  </a:lnTo>
                  <a:lnTo>
                    <a:pt x="1849" y="32213"/>
                  </a:lnTo>
                  <a:lnTo>
                    <a:pt x="2437" y="32409"/>
                  </a:lnTo>
                  <a:lnTo>
                    <a:pt x="3053" y="32633"/>
                  </a:lnTo>
                  <a:lnTo>
                    <a:pt x="3642" y="32885"/>
                  </a:lnTo>
                  <a:lnTo>
                    <a:pt x="4202" y="33193"/>
                  </a:lnTo>
                  <a:lnTo>
                    <a:pt x="4790" y="33501"/>
                  </a:lnTo>
                  <a:lnTo>
                    <a:pt x="5294" y="33838"/>
                  </a:lnTo>
                  <a:lnTo>
                    <a:pt x="5770" y="34202"/>
                  </a:lnTo>
                  <a:lnTo>
                    <a:pt x="6219" y="34566"/>
                  </a:lnTo>
                  <a:lnTo>
                    <a:pt x="6667" y="34958"/>
                  </a:lnTo>
                  <a:lnTo>
                    <a:pt x="7087" y="35378"/>
                  </a:lnTo>
                  <a:lnTo>
                    <a:pt x="7479" y="35826"/>
                  </a:lnTo>
                  <a:lnTo>
                    <a:pt x="7843" y="36275"/>
                  </a:lnTo>
                  <a:lnTo>
                    <a:pt x="8179" y="36723"/>
                  </a:lnTo>
                  <a:lnTo>
                    <a:pt x="11148" y="34902"/>
                  </a:lnTo>
                  <a:lnTo>
                    <a:pt x="14118" y="32997"/>
                  </a:lnTo>
                  <a:lnTo>
                    <a:pt x="17031" y="31064"/>
                  </a:lnTo>
                  <a:lnTo>
                    <a:pt x="19916" y="29104"/>
                  </a:lnTo>
                  <a:lnTo>
                    <a:pt x="22773" y="27087"/>
                  </a:lnTo>
                  <a:lnTo>
                    <a:pt x="24174" y="26051"/>
                  </a:lnTo>
                  <a:lnTo>
                    <a:pt x="25546" y="25014"/>
                  </a:lnTo>
                  <a:lnTo>
                    <a:pt x="26919" y="23978"/>
                  </a:lnTo>
                  <a:lnTo>
                    <a:pt x="28235" y="22913"/>
                  </a:lnTo>
                  <a:lnTo>
                    <a:pt x="29580" y="21877"/>
                  </a:lnTo>
                  <a:lnTo>
                    <a:pt x="30868" y="20784"/>
                  </a:lnTo>
                  <a:lnTo>
                    <a:pt x="30532" y="20448"/>
                  </a:lnTo>
                  <a:lnTo>
                    <a:pt x="30224" y="20056"/>
                  </a:lnTo>
                  <a:lnTo>
                    <a:pt x="29944" y="19636"/>
                  </a:lnTo>
                  <a:lnTo>
                    <a:pt x="29692" y="19216"/>
                  </a:lnTo>
                  <a:lnTo>
                    <a:pt x="29468" y="18796"/>
                  </a:lnTo>
                  <a:lnTo>
                    <a:pt x="29300" y="18348"/>
                  </a:lnTo>
                  <a:lnTo>
                    <a:pt x="29131" y="17899"/>
                  </a:lnTo>
                  <a:lnTo>
                    <a:pt x="29019" y="17423"/>
                  </a:lnTo>
                  <a:lnTo>
                    <a:pt x="28935" y="16947"/>
                  </a:lnTo>
                  <a:lnTo>
                    <a:pt x="28879" y="16443"/>
                  </a:lnTo>
                  <a:lnTo>
                    <a:pt x="28879" y="15967"/>
                  </a:lnTo>
                  <a:lnTo>
                    <a:pt x="28907" y="15462"/>
                  </a:lnTo>
                  <a:lnTo>
                    <a:pt x="28963" y="14986"/>
                  </a:lnTo>
                  <a:lnTo>
                    <a:pt x="29047" y="14510"/>
                  </a:lnTo>
                  <a:lnTo>
                    <a:pt x="29188" y="14006"/>
                  </a:lnTo>
                  <a:lnTo>
                    <a:pt x="29356" y="13530"/>
                  </a:lnTo>
                  <a:lnTo>
                    <a:pt x="29356" y="13474"/>
                  </a:lnTo>
                  <a:lnTo>
                    <a:pt x="76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1" name="Google Shape;1161;p57"/>
            <p:cNvSpPr/>
            <p:nvPr/>
          </p:nvSpPr>
          <p:spPr>
            <a:xfrm>
              <a:off x="3168766" y="2395851"/>
              <a:ext cx="488108" cy="580866"/>
            </a:xfrm>
            <a:custGeom>
              <a:avLst/>
              <a:gdLst/>
              <a:ahLst/>
              <a:cxnLst/>
              <a:rect l="l" t="t" r="r" b="b"/>
              <a:pathLst>
                <a:path w="30869" h="36723" fill="none" extrusionOk="0">
                  <a:moveTo>
                    <a:pt x="7647" y="0"/>
                  </a:moveTo>
                  <a:lnTo>
                    <a:pt x="7647" y="28"/>
                  </a:lnTo>
                  <a:lnTo>
                    <a:pt x="7647" y="28"/>
                  </a:lnTo>
                  <a:lnTo>
                    <a:pt x="7479" y="364"/>
                  </a:lnTo>
                  <a:lnTo>
                    <a:pt x="7339" y="701"/>
                  </a:lnTo>
                  <a:lnTo>
                    <a:pt x="7143" y="1009"/>
                  </a:lnTo>
                  <a:lnTo>
                    <a:pt x="6919" y="1289"/>
                  </a:lnTo>
                  <a:lnTo>
                    <a:pt x="6695" y="1569"/>
                  </a:lnTo>
                  <a:lnTo>
                    <a:pt x="6443" y="1821"/>
                  </a:lnTo>
                  <a:lnTo>
                    <a:pt x="6191" y="2045"/>
                  </a:lnTo>
                  <a:lnTo>
                    <a:pt x="5910" y="2241"/>
                  </a:lnTo>
                  <a:lnTo>
                    <a:pt x="5602" y="2437"/>
                  </a:lnTo>
                  <a:lnTo>
                    <a:pt x="5294" y="2577"/>
                  </a:lnTo>
                  <a:lnTo>
                    <a:pt x="4986" y="2717"/>
                  </a:lnTo>
                  <a:lnTo>
                    <a:pt x="4650" y="2829"/>
                  </a:lnTo>
                  <a:lnTo>
                    <a:pt x="4314" y="2941"/>
                  </a:lnTo>
                  <a:lnTo>
                    <a:pt x="3978" y="2998"/>
                  </a:lnTo>
                  <a:lnTo>
                    <a:pt x="3642" y="3026"/>
                  </a:lnTo>
                  <a:lnTo>
                    <a:pt x="3277" y="3054"/>
                  </a:lnTo>
                  <a:lnTo>
                    <a:pt x="3277" y="3054"/>
                  </a:lnTo>
                  <a:lnTo>
                    <a:pt x="2885" y="3026"/>
                  </a:lnTo>
                  <a:lnTo>
                    <a:pt x="2465" y="2969"/>
                  </a:lnTo>
                  <a:lnTo>
                    <a:pt x="2073" y="2885"/>
                  </a:lnTo>
                  <a:lnTo>
                    <a:pt x="1653" y="2745"/>
                  </a:lnTo>
                  <a:lnTo>
                    <a:pt x="1653" y="2745"/>
                  </a:lnTo>
                  <a:lnTo>
                    <a:pt x="1149" y="2521"/>
                  </a:lnTo>
                  <a:lnTo>
                    <a:pt x="700" y="2241"/>
                  </a:lnTo>
                  <a:lnTo>
                    <a:pt x="700" y="2241"/>
                  </a:lnTo>
                  <a:lnTo>
                    <a:pt x="0" y="3782"/>
                  </a:lnTo>
                  <a:lnTo>
                    <a:pt x="0" y="31877"/>
                  </a:lnTo>
                  <a:lnTo>
                    <a:pt x="0" y="31877"/>
                  </a:lnTo>
                  <a:lnTo>
                    <a:pt x="616" y="31961"/>
                  </a:lnTo>
                  <a:lnTo>
                    <a:pt x="1233" y="32073"/>
                  </a:lnTo>
                  <a:lnTo>
                    <a:pt x="1849" y="32213"/>
                  </a:lnTo>
                  <a:lnTo>
                    <a:pt x="2437" y="32409"/>
                  </a:lnTo>
                  <a:lnTo>
                    <a:pt x="3053" y="32633"/>
                  </a:lnTo>
                  <a:lnTo>
                    <a:pt x="3642" y="32885"/>
                  </a:lnTo>
                  <a:lnTo>
                    <a:pt x="4202" y="33193"/>
                  </a:lnTo>
                  <a:lnTo>
                    <a:pt x="4790" y="33501"/>
                  </a:lnTo>
                  <a:lnTo>
                    <a:pt x="4790" y="33501"/>
                  </a:lnTo>
                  <a:lnTo>
                    <a:pt x="5294" y="33838"/>
                  </a:lnTo>
                  <a:lnTo>
                    <a:pt x="5770" y="34202"/>
                  </a:lnTo>
                  <a:lnTo>
                    <a:pt x="6219" y="34566"/>
                  </a:lnTo>
                  <a:lnTo>
                    <a:pt x="6667" y="34958"/>
                  </a:lnTo>
                  <a:lnTo>
                    <a:pt x="7087" y="35378"/>
                  </a:lnTo>
                  <a:lnTo>
                    <a:pt x="7479" y="35826"/>
                  </a:lnTo>
                  <a:lnTo>
                    <a:pt x="7843" y="36275"/>
                  </a:lnTo>
                  <a:lnTo>
                    <a:pt x="8179" y="36723"/>
                  </a:lnTo>
                  <a:lnTo>
                    <a:pt x="8179" y="36723"/>
                  </a:lnTo>
                  <a:lnTo>
                    <a:pt x="11148" y="34902"/>
                  </a:lnTo>
                  <a:lnTo>
                    <a:pt x="14118" y="32997"/>
                  </a:lnTo>
                  <a:lnTo>
                    <a:pt x="17031" y="31064"/>
                  </a:lnTo>
                  <a:lnTo>
                    <a:pt x="19916" y="29104"/>
                  </a:lnTo>
                  <a:lnTo>
                    <a:pt x="22773" y="27087"/>
                  </a:lnTo>
                  <a:lnTo>
                    <a:pt x="24174" y="26051"/>
                  </a:lnTo>
                  <a:lnTo>
                    <a:pt x="25546" y="25014"/>
                  </a:lnTo>
                  <a:lnTo>
                    <a:pt x="26919" y="23978"/>
                  </a:lnTo>
                  <a:lnTo>
                    <a:pt x="28235" y="22913"/>
                  </a:lnTo>
                  <a:lnTo>
                    <a:pt x="29580" y="21877"/>
                  </a:lnTo>
                  <a:lnTo>
                    <a:pt x="30868" y="20784"/>
                  </a:lnTo>
                  <a:lnTo>
                    <a:pt x="30868" y="20784"/>
                  </a:lnTo>
                  <a:lnTo>
                    <a:pt x="30532" y="20448"/>
                  </a:lnTo>
                  <a:lnTo>
                    <a:pt x="30224" y="20056"/>
                  </a:lnTo>
                  <a:lnTo>
                    <a:pt x="29944" y="19636"/>
                  </a:lnTo>
                  <a:lnTo>
                    <a:pt x="29692" y="19216"/>
                  </a:lnTo>
                  <a:lnTo>
                    <a:pt x="29468" y="18796"/>
                  </a:lnTo>
                  <a:lnTo>
                    <a:pt x="29300" y="18348"/>
                  </a:lnTo>
                  <a:lnTo>
                    <a:pt x="29131" y="17899"/>
                  </a:lnTo>
                  <a:lnTo>
                    <a:pt x="29019" y="17423"/>
                  </a:lnTo>
                  <a:lnTo>
                    <a:pt x="28935" y="16947"/>
                  </a:lnTo>
                  <a:lnTo>
                    <a:pt x="28879" y="16443"/>
                  </a:lnTo>
                  <a:lnTo>
                    <a:pt x="28879" y="15967"/>
                  </a:lnTo>
                  <a:lnTo>
                    <a:pt x="28907" y="15462"/>
                  </a:lnTo>
                  <a:lnTo>
                    <a:pt x="28963" y="14986"/>
                  </a:lnTo>
                  <a:lnTo>
                    <a:pt x="29047" y="14510"/>
                  </a:lnTo>
                  <a:lnTo>
                    <a:pt x="29188" y="14006"/>
                  </a:lnTo>
                  <a:lnTo>
                    <a:pt x="29356" y="13530"/>
                  </a:lnTo>
                  <a:lnTo>
                    <a:pt x="29356" y="13474"/>
                  </a:lnTo>
                  <a:lnTo>
                    <a:pt x="764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57"/>
            <p:cNvSpPr/>
            <p:nvPr/>
          </p:nvSpPr>
          <p:spPr>
            <a:xfrm>
              <a:off x="3700705" y="2641750"/>
              <a:ext cx="49176" cy="116543"/>
            </a:xfrm>
            <a:custGeom>
              <a:avLst/>
              <a:gdLst/>
              <a:ahLst/>
              <a:cxnLst/>
              <a:rect l="l" t="t" r="r" b="b"/>
              <a:pathLst>
                <a:path w="3110" h="7368" extrusionOk="0">
                  <a:moveTo>
                    <a:pt x="3109" y="0"/>
                  </a:moveTo>
                  <a:lnTo>
                    <a:pt x="2073" y="2465"/>
                  </a:lnTo>
                  <a:lnTo>
                    <a:pt x="1037" y="4930"/>
                  </a:lnTo>
                  <a:lnTo>
                    <a:pt x="0" y="7367"/>
                  </a:lnTo>
                  <a:lnTo>
                    <a:pt x="1065" y="4930"/>
                  </a:lnTo>
                  <a:lnTo>
                    <a:pt x="2101" y="2465"/>
                  </a:lnTo>
                  <a:lnTo>
                    <a:pt x="3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57"/>
            <p:cNvSpPr/>
            <p:nvPr/>
          </p:nvSpPr>
          <p:spPr>
            <a:xfrm>
              <a:off x="3683423" y="2641750"/>
              <a:ext cx="66459" cy="155091"/>
            </a:xfrm>
            <a:custGeom>
              <a:avLst/>
              <a:gdLst/>
              <a:ahLst/>
              <a:cxnLst/>
              <a:rect l="l" t="t" r="r" b="b"/>
              <a:pathLst>
                <a:path w="4203" h="9805" fill="none" extrusionOk="0">
                  <a:moveTo>
                    <a:pt x="4202" y="0"/>
                  </a:moveTo>
                  <a:lnTo>
                    <a:pt x="4202" y="0"/>
                  </a:lnTo>
                  <a:lnTo>
                    <a:pt x="4174" y="0"/>
                  </a:lnTo>
                  <a:lnTo>
                    <a:pt x="4202" y="0"/>
                  </a:lnTo>
                  <a:lnTo>
                    <a:pt x="4202" y="0"/>
                  </a:lnTo>
                  <a:lnTo>
                    <a:pt x="3166" y="2465"/>
                  </a:lnTo>
                  <a:lnTo>
                    <a:pt x="2130" y="4930"/>
                  </a:lnTo>
                  <a:lnTo>
                    <a:pt x="1093" y="7367"/>
                  </a:lnTo>
                  <a:lnTo>
                    <a:pt x="1" y="9804"/>
                  </a:lnTo>
                  <a:lnTo>
                    <a:pt x="1" y="9804"/>
                  </a:lnTo>
                  <a:lnTo>
                    <a:pt x="1" y="9804"/>
                  </a:lnTo>
                  <a:lnTo>
                    <a:pt x="1093" y="7367"/>
                  </a:lnTo>
                  <a:lnTo>
                    <a:pt x="2158" y="4930"/>
                  </a:lnTo>
                  <a:lnTo>
                    <a:pt x="3194" y="2465"/>
                  </a:lnTo>
                  <a:lnTo>
                    <a:pt x="4202" y="0"/>
                  </a:lnTo>
                  <a:lnTo>
                    <a:pt x="42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4" name="Google Shape;1164;p57"/>
            <p:cNvSpPr/>
            <p:nvPr/>
          </p:nvSpPr>
          <p:spPr>
            <a:xfrm>
              <a:off x="3168766" y="2641750"/>
              <a:ext cx="581115" cy="485170"/>
            </a:xfrm>
            <a:custGeom>
              <a:avLst/>
              <a:gdLst/>
              <a:ahLst/>
              <a:cxnLst/>
              <a:rect l="l" t="t" r="r" b="b"/>
              <a:pathLst>
                <a:path w="36751" h="30673" extrusionOk="0">
                  <a:moveTo>
                    <a:pt x="36722" y="0"/>
                  </a:moveTo>
                  <a:lnTo>
                    <a:pt x="35322" y="1317"/>
                  </a:lnTo>
                  <a:lnTo>
                    <a:pt x="33893" y="2633"/>
                  </a:lnTo>
                  <a:lnTo>
                    <a:pt x="32381" y="3950"/>
                  </a:lnTo>
                  <a:lnTo>
                    <a:pt x="30868" y="5238"/>
                  </a:lnTo>
                  <a:lnTo>
                    <a:pt x="31344" y="5687"/>
                  </a:lnTo>
                  <a:lnTo>
                    <a:pt x="31877" y="6079"/>
                  </a:lnTo>
                  <a:lnTo>
                    <a:pt x="30448" y="9272"/>
                  </a:lnTo>
                  <a:lnTo>
                    <a:pt x="28991" y="12437"/>
                  </a:lnTo>
                  <a:lnTo>
                    <a:pt x="28991" y="12437"/>
                  </a:lnTo>
                  <a:lnTo>
                    <a:pt x="30784" y="11149"/>
                  </a:lnTo>
                  <a:lnTo>
                    <a:pt x="32549" y="9804"/>
                  </a:lnTo>
                  <a:lnTo>
                    <a:pt x="33641" y="7367"/>
                  </a:lnTo>
                  <a:lnTo>
                    <a:pt x="34678" y="4930"/>
                  </a:lnTo>
                  <a:lnTo>
                    <a:pt x="35714" y="2465"/>
                  </a:lnTo>
                  <a:lnTo>
                    <a:pt x="36750" y="0"/>
                  </a:lnTo>
                  <a:close/>
                  <a:moveTo>
                    <a:pt x="8179" y="21177"/>
                  </a:moveTo>
                  <a:lnTo>
                    <a:pt x="6134" y="22409"/>
                  </a:lnTo>
                  <a:lnTo>
                    <a:pt x="4090" y="23642"/>
                  </a:lnTo>
                  <a:lnTo>
                    <a:pt x="2045" y="24818"/>
                  </a:lnTo>
                  <a:lnTo>
                    <a:pt x="0" y="25967"/>
                  </a:lnTo>
                  <a:lnTo>
                    <a:pt x="0" y="26275"/>
                  </a:lnTo>
                  <a:lnTo>
                    <a:pt x="308" y="26023"/>
                  </a:lnTo>
                  <a:lnTo>
                    <a:pt x="616" y="25770"/>
                  </a:lnTo>
                  <a:lnTo>
                    <a:pt x="924" y="25546"/>
                  </a:lnTo>
                  <a:lnTo>
                    <a:pt x="1233" y="25350"/>
                  </a:lnTo>
                  <a:lnTo>
                    <a:pt x="1541" y="25182"/>
                  </a:lnTo>
                  <a:lnTo>
                    <a:pt x="1877" y="25042"/>
                  </a:lnTo>
                  <a:lnTo>
                    <a:pt x="2213" y="24958"/>
                  </a:lnTo>
                  <a:lnTo>
                    <a:pt x="2577" y="24930"/>
                  </a:lnTo>
                  <a:lnTo>
                    <a:pt x="2913" y="24958"/>
                  </a:lnTo>
                  <a:lnTo>
                    <a:pt x="3221" y="25042"/>
                  </a:lnTo>
                  <a:lnTo>
                    <a:pt x="3585" y="25182"/>
                  </a:lnTo>
                  <a:lnTo>
                    <a:pt x="3922" y="25350"/>
                  </a:lnTo>
                  <a:lnTo>
                    <a:pt x="4230" y="25546"/>
                  </a:lnTo>
                  <a:lnTo>
                    <a:pt x="4482" y="25799"/>
                  </a:lnTo>
                  <a:lnTo>
                    <a:pt x="4706" y="26051"/>
                  </a:lnTo>
                  <a:lnTo>
                    <a:pt x="4902" y="26331"/>
                  </a:lnTo>
                  <a:lnTo>
                    <a:pt x="5070" y="26639"/>
                  </a:lnTo>
                  <a:lnTo>
                    <a:pt x="5182" y="27003"/>
                  </a:lnTo>
                  <a:lnTo>
                    <a:pt x="5266" y="27367"/>
                  </a:lnTo>
                  <a:lnTo>
                    <a:pt x="5294" y="27759"/>
                  </a:lnTo>
                  <a:lnTo>
                    <a:pt x="7619" y="26415"/>
                  </a:lnTo>
                  <a:lnTo>
                    <a:pt x="9944" y="25042"/>
                  </a:lnTo>
                  <a:lnTo>
                    <a:pt x="9804" y="24510"/>
                  </a:lnTo>
                  <a:lnTo>
                    <a:pt x="9636" y="24034"/>
                  </a:lnTo>
                  <a:lnTo>
                    <a:pt x="9440" y="23530"/>
                  </a:lnTo>
                  <a:lnTo>
                    <a:pt x="9244" y="23025"/>
                  </a:lnTo>
                  <a:lnTo>
                    <a:pt x="9020" y="22549"/>
                  </a:lnTo>
                  <a:lnTo>
                    <a:pt x="8768" y="22101"/>
                  </a:lnTo>
                  <a:lnTo>
                    <a:pt x="8487" y="21625"/>
                  </a:lnTo>
                  <a:lnTo>
                    <a:pt x="8179" y="21177"/>
                  </a:lnTo>
                  <a:close/>
                  <a:moveTo>
                    <a:pt x="2353" y="26919"/>
                  </a:moveTo>
                  <a:lnTo>
                    <a:pt x="2157" y="26975"/>
                  </a:lnTo>
                  <a:lnTo>
                    <a:pt x="1989" y="27031"/>
                  </a:lnTo>
                  <a:lnTo>
                    <a:pt x="1821" y="27143"/>
                  </a:lnTo>
                  <a:lnTo>
                    <a:pt x="1457" y="27395"/>
                  </a:lnTo>
                  <a:lnTo>
                    <a:pt x="1065" y="27703"/>
                  </a:lnTo>
                  <a:lnTo>
                    <a:pt x="3109" y="28992"/>
                  </a:lnTo>
                  <a:lnTo>
                    <a:pt x="3445" y="28796"/>
                  </a:lnTo>
                  <a:lnTo>
                    <a:pt x="3529" y="28488"/>
                  </a:lnTo>
                  <a:lnTo>
                    <a:pt x="3585" y="28207"/>
                  </a:lnTo>
                  <a:lnTo>
                    <a:pt x="3585" y="27955"/>
                  </a:lnTo>
                  <a:lnTo>
                    <a:pt x="3529" y="27731"/>
                  </a:lnTo>
                  <a:lnTo>
                    <a:pt x="3473" y="27535"/>
                  </a:lnTo>
                  <a:lnTo>
                    <a:pt x="3361" y="27339"/>
                  </a:lnTo>
                  <a:lnTo>
                    <a:pt x="3221" y="27199"/>
                  </a:lnTo>
                  <a:lnTo>
                    <a:pt x="3053" y="27059"/>
                  </a:lnTo>
                  <a:lnTo>
                    <a:pt x="2913" y="27003"/>
                  </a:lnTo>
                  <a:lnTo>
                    <a:pt x="2773" y="26947"/>
                  </a:lnTo>
                  <a:lnTo>
                    <a:pt x="2633" y="26919"/>
                  </a:lnTo>
                  <a:close/>
                  <a:moveTo>
                    <a:pt x="140" y="28600"/>
                  </a:moveTo>
                  <a:lnTo>
                    <a:pt x="0" y="28740"/>
                  </a:lnTo>
                  <a:lnTo>
                    <a:pt x="0" y="30672"/>
                  </a:lnTo>
                  <a:lnTo>
                    <a:pt x="1877" y="29664"/>
                  </a:lnTo>
                  <a:lnTo>
                    <a:pt x="140" y="286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5" name="Google Shape;1165;p57"/>
            <p:cNvSpPr/>
            <p:nvPr/>
          </p:nvSpPr>
          <p:spPr>
            <a:xfrm>
              <a:off x="3168766" y="3094115"/>
              <a:ext cx="29680" cy="32805"/>
            </a:xfrm>
            <a:custGeom>
              <a:avLst/>
              <a:gdLst/>
              <a:ahLst/>
              <a:cxnLst/>
              <a:rect l="l" t="t" r="r" b="b"/>
              <a:pathLst>
                <a:path w="1877" h="2074" fill="none" extrusionOk="0">
                  <a:moveTo>
                    <a:pt x="140" y="1"/>
                  </a:moveTo>
                  <a:lnTo>
                    <a:pt x="140" y="1"/>
                  </a:lnTo>
                  <a:lnTo>
                    <a:pt x="0" y="141"/>
                  </a:lnTo>
                  <a:lnTo>
                    <a:pt x="0" y="2073"/>
                  </a:lnTo>
                  <a:lnTo>
                    <a:pt x="0" y="2073"/>
                  </a:lnTo>
                  <a:lnTo>
                    <a:pt x="1877" y="1065"/>
                  </a:lnTo>
                  <a:lnTo>
                    <a:pt x="14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6" name="Google Shape;1166;p57"/>
            <p:cNvSpPr/>
            <p:nvPr/>
          </p:nvSpPr>
          <p:spPr>
            <a:xfrm>
              <a:off x="3185590" y="3067526"/>
              <a:ext cx="39878" cy="32805"/>
            </a:xfrm>
            <a:custGeom>
              <a:avLst/>
              <a:gdLst/>
              <a:ahLst/>
              <a:cxnLst/>
              <a:rect l="l" t="t" r="r" b="b"/>
              <a:pathLst>
                <a:path w="2522" h="2074" fill="none" extrusionOk="0">
                  <a:moveTo>
                    <a:pt x="1457" y="1"/>
                  </a:moveTo>
                  <a:lnTo>
                    <a:pt x="1457" y="1"/>
                  </a:lnTo>
                  <a:lnTo>
                    <a:pt x="1289" y="1"/>
                  </a:lnTo>
                  <a:lnTo>
                    <a:pt x="1093" y="57"/>
                  </a:lnTo>
                  <a:lnTo>
                    <a:pt x="925" y="113"/>
                  </a:lnTo>
                  <a:lnTo>
                    <a:pt x="757" y="225"/>
                  </a:lnTo>
                  <a:lnTo>
                    <a:pt x="393" y="477"/>
                  </a:lnTo>
                  <a:lnTo>
                    <a:pt x="1" y="785"/>
                  </a:lnTo>
                  <a:lnTo>
                    <a:pt x="2045" y="2074"/>
                  </a:lnTo>
                  <a:lnTo>
                    <a:pt x="2045" y="2074"/>
                  </a:lnTo>
                  <a:lnTo>
                    <a:pt x="2381" y="1878"/>
                  </a:lnTo>
                  <a:lnTo>
                    <a:pt x="2381" y="1878"/>
                  </a:lnTo>
                  <a:lnTo>
                    <a:pt x="2465" y="1570"/>
                  </a:lnTo>
                  <a:lnTo>
                    <a:pt x="2521" y="1289"/>
                  </a:lnTo>
                  <a:lnTo>
                    <a:pt x="2521" y="1037"/>
                  </a:lnTo>
                  <a:lnTo>
                    <a:pt x="2465" y="813"/>
                  </a:lnTo>
                  <a:lnTo>
                    <a:pt x="2409" y="617"/>
                  </a:lnTo>
                  <a:lnTo>
                    <a:pt x="2297" y="421"/>
                  </a:lnTo>
                  <a:lnTo>
                    <a:pt x="2157" y="281"/>
                  </a:lnTo>
                  <a:lnTo>
                    <a:pt x="1989" y="141"/>
                  </a:lnTo>
                  <a:lnTo>
                    <a:pt x="1989" y="141"/>
                  </a:lnTo>
                  <a:lnTo>
                    <a:pt x="1849" y="85"/>
                  </a:lnTo>
                  <a:lnTo>
                    <a:pt x="1709" y="29"/>
                  </a:lnTo>
                  <a:lnTo>
                    <a:pt x="1569" y="1"/>
                  </a:lnTo>
                  <a:lnTo>
                    <a:pt x="145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57"/>
            <p:cNvSpPr/>
            <p:nvPr/>
          </p:nvSpPr>
          <p:spPr>
            <a:xfrm>
              <a:off x="3168766" y="2976702"/>
              <a:ext cx="157237" cy="104142"/>
            </a:xfrm>
            <a:custGeom>
              <a:avLst/>
              <a:gdLst/>
              <a:ahLst/>
              <a:cxnLst/>
              <a:rect l="l" t="t" r="r" b="b"/>
              <a:pathLst>
                <a:path w="9944" h="6584" fill="none" extrusionOk="0">
                  <a:moveTo>
                    <a:pt x="8179" y="1"/>
                  </a:moveTo>
                  <a:lnTo>
                    <a:pt x="8179" y="1"/>
                  </a:lnTo>
                  <a:lnTo>
                    <a:pt x="6134" y="1233"/>
                  </a:lnTo>
                  <a:lnTo>
                    <a:pt x="4090" y="2466"/>
                  </a:lnTo>
                  <a:lnTo>
                    <a:pt x="2045" y="3642"/>
                  </a:lnTo>
                  <a:lnTo>
                    <a:pt x="0" y="4791"/>
                  </a:lnTo>
                  <a:lnTo>
                    <a:pt x="0" y="5099"/>
                  </a:lnTo>
                  <a:lnTo>
                    <a:pt x="0" y="5099"/>
                  </a:lnTo>
                  <a:lnTo>
                    <a:pt x="308" y="4847"/>
                  </a:lnTo>
                  <a:lnTo>
                    <a:pt x="616" y="4594"/>
                  </a:lnTo>
                  <a:lnTo>
                    <a:pt x="924" y="4370"/>
                  </a:lnTo>
                  <a:lnTo>
                    <a:pt x="1233" y="4174"/>
                  </a:lnTo>
                  <a:lnTo>
                    <a:pt x="1541" y="4006"/>
                  </a:lnTo>
                  <a:lnTo>
                    <a:pt x="1877" y="3866"/>
                  </a:lnTo>
                  <a:lnTo>
                    <a:pt x="2213" y="3782"/>
                  </a:lnTo>
                  <a:lnTo>
                    <a:pt x="2577" y="3754"/>
                  </a:lnTo>
                  <a:lnTo>
                    <a:pt x="2577" y="3754"/>
                  </a:lnTo>
                  <a:lnTo>
                    <a:pt x="2913" y="3782"/>
                  </a:lnTo>
                  <a:lnTo>
                    <a:pt x="3221" y="3866"/>
                  </a:lnTo>
                  <a:lnTo>
                    <a:pt x="3585" y="4006"/>
                  </a:lnTo>
                  <a:lnTo>
                    <a:pt x="3922" y="4174"/>
                  </a:lnTo>
                  <a:lnTo>
                    <a:pt x="3922" y="4174"/>
                  </a:lnTo>
                  <a:lnTo>
                    <a:pt x="4230" y="4370"/>
                  </a:lnTo>
                  <a:lnTo>
                    <a:pt x="4482" y="4623"/>
                  </a:lnTo>
                  <a:lnTo>
                    <a:pt x="4706" y="4875"/>
                  </a:lnTo>
                  <a:lnTo>
                    <a:pt x="4902" y="5155"/>
                  </a:lnTo>
                  <a:lnTo>
                    <a:pt x="5070" y="5463"/>
                  </a:lnTo>
                  <a:lnTo>
                    <a:pt x="5182" y="5827"/>
                  </a:lnTo>
                  <a:lnTo>
                    <a:pt x="5266" y="6191"/>
                  </a:lnTo>
                  <a:lnTo>
                    <a:pt x="5294" y="6583"/>
                  </a:lnTo>
                  <a:lnTo>
                    <a:pt x="5294" y="6583"/>
                  </a:lnTo>
                  <a:lnTo>
                    <a:pt x="7619" y="5239"/>
                  </a:lnTo>
                  <a:lnTo>
                    <a:pt x="9944" y="3866"/>
                  </a:lnTo>
                  <a:lnTo>
                    <a:pt x="9944" y="3866"/>
                  </a:lnTo>
                  <a:lnTo>
                    <a:pt x="9804" y="3334"/>
                  </a:lnTo>
                  <a:lnTo>
                    <a:pt x="9636" y="2858"/>
                  </a:lnTo>
                  <a:lnTo>
                    <a:pt x="9440" y="2354"/>
                  </a:lnTo>
                  <a:lnTo>
                    <a:pt x="9244" y="1849"/>
                  </a:lnTo>
                  <a:lnTo>
                    <a:pt x="9020" y="1373"/>
                  </a:lnTo>
                  <a:lnTo>
                    <a:pt x="8768" y="925"/>
                  </a:lnTo>
                  <a:lnTo>
                    <a:pt x="8487" y="449"/>
                  </a:lnTo>
                  <a:lnTo>
                    <a:pt x="81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57"/>
            <p:cNvSpPr/>
            <p:nvPr/>
          </p:nvSpPr>
          <p:spPr>
            <a:xfrm>
              <a:off x="3627178" y="2641750"/>
              <a:ext cx="122703" cy="196738"/>
            </a:xfrm>
            <a:custGeom>
              <a:avLst/>
              <a:gdLst/>
              <a:ahLst/>
              <a:cxnLst/>
              <a:rect l="l" t="t" r="r" b="b"/>
              <a:pathLst>
                <a:path w="7760" h="12438" fill="none" extrusionOk="0">
                  <a:moveTo>
                    <a:pt x="7731" y="0"/>
                  </a:moveTo>
                  <a:lnTo>
                    <a:pt x="7731" y="0"/>
                  </a:lnTo>
                  <a:lnTo>
                    <a:pt x="6331" y="1317"/>
                  </a:lnTo>
                  <a:lnTo>
                    <a:pt x="4902" y="2633"/>
                  </a:lnTo>
                  <a:lnTo>
                    <a:pt x="3390" y="3950"/>
                  </a:lnTo>
                  <a:lnTo>
                    <a:pt x="1877" y="5238"/>
                  </a:lnTo>
                  <a:lnTo>
                    <a:pt x="1877" y="5238"/>
                  </a:lnTo>
                  <a:lnTo>
                    <a:pt x="2353" y="5687"/>
                  </a:lnTo>
                  <a:lnTo>
                    <a:pt x="2886" y="6079"/>
                  </a:lnTo>
                  <a:lnTo>
                    <a:pt x="2886" y="6079"/>
                  </a:lnTo>
                  <a:lnTo>
                    <a:pt x="1457" y="9272"/>
                  </a:lnTo>
                  <a:lnTo>
                    <a:pt x="0" y="12437"/>
                  </a:lnTo>
                  <a:lnTo>
                    <a:pt x="0" y="12437"/>
                  </a:lnTo>
                  <a:lnTo>
                    <a:pt x="1793" y="11149"/>
                  </a:lnTo>
                  <a:lnTo>
                    <a:pt x="3558" y="9804"/>
                  </a:lnTo>
                  <a:lnTo>
                    <a:pt x="3558" y="9804"/>
                  </a:lnTo>
                  <a:lnTo>
                    <a:pt x="4650" y="7367"/>
                  </a:lnTo>
                  <a:lnTo>
                    <a:pt x="5687" y="4930"/>
                  </a:lnTo>
                  <a:lnTo>
                    <a:pt x="6723" y="2465"/>
                  </a:lnTo>
                  <a:lnTo>
                    <a:pt x="7759" y="0"/>
                  </a:lnTo>
                  <a:lnTo>
                    <a:pt x="773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57"/>
            <p:cNvSpPr/>
            <p:nvPr/>
          </p:nvSpPr>
          <p:spPr>
            <a:xfrm>
              <a:off x="3298094" y="2724602"/>
              <a:ext cx="374718" cy="313266"/>
            </a:xfrm>
            <a:custGeom>
              <a:avLst/>
              <a:gdLst/>
              <a:ahLst/>
              <a:cxnLst/>
              <a:rect l="l" t="t" r="r" b="b"/>
              <a:pathLst>
                <a:path w="23698" h="19805" extrusionOk="0">
                  <a:moveTo>
                    <a:pt x="22689" y="0"/>
                  </a:moveTo>
                  <a:lnTo>
                    <a:pt x="21401" y="1093"/>
                  </a:lnTo>
                  <a:lnTo>
                    <a:pt x="20056" y="2129"/>
                  </a:lnTo>
                  <a:lnTo>
                    <a:pt x="18740" y="3194"/>
                  </a:lnTo>
                  <a:lnTo>
                    <a:pt x="17367" y="4230"/>
                  </a:lnTo>
                  <a:lnTo>
                    <a:pt x="15995" y="5267"/>
                  </a:lnTo>
                  <a:lnTo>
                    <a:pt x="14594" y="6303"/>
                  </a:lnTo>
                  <a:lnTo>
                    <a:pt x="11737" y="8320"/>
                  </a:lnTo>
                  <a:lnTo>
                    <a:pt x="8852" y="10280"/>
                  </a:lnTo>
                  <a:lnTo>
                    <a:pt x="5939" y="12213"/>
                  </a:lnTo>
                  <a:lnTo>
                    <a:pt x="2969" y="14118"/>
                  </a:lnTo>
                  <a:lnTo>
                    <a:pt x="0" y="15939"/>
                  </a:lnTo>
                  <a:lnTo>
                    <a:pt x="308" y="16387"/>
                  </a:lnTo>
                  <a:lnTo>
                    <a:pt x="589" y="16863"/>
                  </a:lnTo>
                  <a:lnTo>
                    <a:pt x="841" y="17311"/>
                  </a:lnTo>
                  <a:lnTo>
                    <a:pt x="1065" y="17787"/>
                  </a:lnTo>
                  <a:lnTo>
                    <a:pt x="1261" y="18292"/>
                  </a:lnTo>
                  <a:lnTo>
                    <a:pt x="1457" y="18796"/>
                  </a:lnTo>
                  <a:lnTo>
                    <a:pt x="1625" y="19272"/>
                  </a:lnTo>
                  <a:lnTo>
                    <a:pt x="1765" y="19804"/>
                  </a:lnTo>
                  <a:lnTo>
                    <a:pt x="4202" y="18320"/>
                  </a:lnTo>
                  <a:lnTo>
                    <a:pt x="6639" y="16807"/>
                  </a:lnTo>
                  <a:lnTo>
                    <a:pt x="9048" y="15294"/>
                  </a:lnTo>
                  <a:lnTo>
                    <a:pt x="11429" y="13726"/>
                  </a:lnTo>
                  <a:lnTo>
                    <a:pt x="13810" y="12129"/>
                  </a:lnTo>
                  <a:lnTo>
                    <a:pt x="16163" y="10533"/>
                  </a:lnTo>
                  <a:lnTo>
                    <a:pt x="18488" y="8880"/>
                  </a:lnTo>
                  <a:lnTo>
                    <a:pt x="20812" y="7199"/>
                  </a:lnTo>
                  <a:lnTo>
                    <a:pt x="22269" y="4034"/>
                  </a:lnTo>
                  <a:lnTo>
                    <a:pt x="23698" y="841"/>
                  </a:lnTo>
                  <a:lnTo>
                    <a:pt x="23165" y="449"/>
                  </a:lnTo>
                  <a:lnTo>
                    <a:pt x="226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0" name="Google Shape;1170;p57"/>
            <p:cNvSpPr/>
            <p:nvPr/>
          </p:nvSpPr>
          <p:spPr>
            <a:xfrm>
              <a:off x="3298094" y="2724602"/>
              <a:ext cx="374718" cy="313266"/>
            </a:xfrm>
            <a:custGeom>
              <a:avLst/>
              <a:gdLst/>
              <a:ahLst/>
              <a:cxnLst/>
              <a:rect l="l" t="t" r="r" b="b"/>
              <a:pathLst>
                <a:path w="23698" h="19805" fill="none" extrusionOk="0">
                  <a:moveTo>
                    <a:pt x="22689" y="0"/>
                  </a:moveTo>
                  <a:lnTo>
                    <a:pt x="22689" y="0"/>
                  </a:lnTo>
                  <a:lnTo>
                    <a:pt x="21401" y="1093"/>
                  </a:lnTo>
                  <a:lnTo>
                    <a:pt x="20056" y="2129"/>
                  </a:lnTo>
                  <a:lnTo>
                    <a:pt x="18740" y="3194"/>
                  </a:lnTo>
                  <a:lnTo>
                    <a:pt x="17367" y="4230"/>
                  </a:lnTo>
                  <a:lnTo>
                    <a:pt x="15995" y="5267"/>
                  </a:lnTo>
                  <a:lnTo>
                    <a:pt x="14594" y="6303"/>
                  </a:lnTo>
                  <a:lnTo>
                    <a:pt x="11737" y="8320"/>
                  </a:lnTo>
                  <a:lnTo>
                    <a:pt x="8852" y="10280"/>
                  </a:lnTo>
                  <a:lnTo>
                    <a:pt x="5939" y="12213"/>
                  </a:lnTo>
                  <a:lnTo>
                    <a:pt x="2969" y="14118"/>
                  </a:lnTo>
                  <a:lnTo>
                    <a:pt x="0" y="15939"/>
                  </a:lnTo>
                  <a:lnTo>
                    <a:pt x="0" y="15939"/>
                  </a:lnTo>
                  <a:lnTo>
                    <a:pt x="308" y="16387"/>
                  </a:lnTo>
                  <a:lnTo>
                    <a:pt x="589" y="16863"/>
                  </a:lnTo>
                  <a:lnTo>
                    <a:pt x="841" y="17311"/>
                  </a:lnTo>
                  <a:lnTo>
                    <a:pt x="1065" y="17787"/>
                  </a:lnTo>
                  <a:lnTo>
                    <a:pt x="1261" y="18292"/>
                  </a:lnTo>
                  <a:lnTo>
                    <a:pt x="1457" y="18796"/>
                  </a:lnTo>
                  <a:lnTo>
                    <a:pt x="1625" y="19272"/>
                  </a:lnTo>
                  <a:lnTo>
                    <a:pt x="1765" y="19804"/>
                  </a:lnTo>
                  <a:lnTo>
                    <a:pt x="1765" y="19804"/>
                  </a:lnTo>
                  <a:lnTo>
                    <a:pt x="4202" y="18320"/>
                  </a:lnTo>
                  <a:lnTo>
                    <a:pt x="6639" y="16807"/>
                  </a:lnTo>
                  <a:lnTo>
                    <a:pt x="9048" y="15294"/>
                  </a:lnTo>
                  <a:lnTo>
                    <a:pt x="11429" y="13726"/>
                  </a:lnTo>
                  <a:lnTo>
                    <a:pt x="13810" y="12129"/>
                  </a:lnTo>
                  <a:lnTo>
                    <a:pt x="16163" y="10533"/>
                  </a:lnTo>
                  <a:lnTo>
                    <a:pt x="18488" y="8880"/>
                  </a:lnTo>
                  <a:lnTo>
                    <a:pt x="20812" y="7199"/>
                  </a:lnTo>
                  <a:lnTo>
                    <a:pt x="20812" y="7199"/>
                  </a:lnTo>
                  <a:lnTo>
                    <a:pt x="22269" y="4034"/>
                  </a:lnTo>
                  <a:lnTo>
                    <a:pt x="23698" y="841"/>
                  </a:lnTo>
                  <a:lnTo>
                    <a:pt x="23698" y="841"/>
                  </a:lnTo>
                  <a:lnTo>
                    <a:pt x="23165" y="449"/>
                  </a:lnTo>
                  <a:lnTo>
                    <a:pt x="2268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57"/>
            <p:cNvSpPr/>
            <p:nvPr/>
          </p:nvSpPr>
          <p:spPr>
            <a:xfrm>
              <a:off x="3168766" y="3036081"/>
              <a:ext cx="83726" cy="74896"/>
            </a:xfrm>
            <a:custGeom>
              <a:avLst/>
              <a:gdLst/>
              <a:ahLst/>
              <a:cxnLst/>
              <a:rect l="l" t="t" r="r" b="b"/>
              <a:pathLst>
                <a:path w="5295" h="4735" fill="none" extrusionOk="0">
                  <a:moveTo>
                    <a:pt x="2577" y="0"/>
                  </a:moveTo>
                  <a:lnTo>
                    <a:pt x="2577" y="0"/>
                  </a:lnTo>
                  <a:lnTo>
                    <a:pt x="2213" y="28"/>
                  </a:lnTo>
                  <a:lnTo>
                    <a:pt x="1877" y="112"/>
                  </a:lnTo>
                  <a:lnTo>
                    <a:pt x="1541" y="252"/>
                  </a:lnTo>
                  <a:lnTo>
                    <a:pt x="1233" y="420"/>
                  </a:lnTo>
                  <a:lnTo>
                    <a:pt x="924" y="616"/>
                  </a:lnTo>
                  <a:lnTo>
                    <a:pt x="616" y="840"/>
                  </a:lnTo>
                  <a:lnTo>
                    <a:pt x="308" y="1093"/>
                  </a:lnTo>
                  <a:lnTo>
                    <a:pt x="0" y="1345"/>
                  </a:lnTo>
                  <a:lnTo>
                    <a:pt x="0" y="3810"/>
                  </a:lnTo>
                  <a:lnTo>
                    <a:pt x="0" y="3810"/>
                  </a:lnTo>
                  <a:lnTo>
                    <a:pt x="140" y="3670"/>
                  </a:lnTo>
                  <a:lnTo>
                    <a:pt x="1877" y="4734"/>
                  </a:lnTo>
                  <a:lnTo>
                    <a:pt x="1877" y="4734"/>
                  </a:lnTo>
                  <a:lnTo>
                    <a:pt x="3109" y="4062"/>
                  </a:lnTo>
                  <a:lnTo>
                    <a:pt x="1065" y="2773"/>
                  </a:lnTo>
                  <a:lnTo>
                    <a:pt x="1065" y="2773"/>
                  </a:lnTo>
                  <a:lnTo>
                    <a:pt x="1457" y="2465"/>
                  </a:lnTo>
                  <a:lnTo>
                    <a:pt x="1821" y="2213"/>
                  </a:lnTo>
                  <a:lnTo>
                    <a:pt x="1989" y="2101"/>
                  </a:lnTo>
                  <a:lnTo>
                    <a:pt x="2157" y="2045"/>
                  </a:lnTo>
                  <a:lnTo>
                    <a:pt x="2353" y="1989"/>
                  </a:lnTo>
                  <a:lnTo>
                    <a:pt x="2521" y="1989"/>
                  </a:lnTo>
                  <a:lnTo>
                    <a:pt x="2521" y="1989"/>
                  </a:lnTo>
                  <a:lnTo>
                    <a:pt x="2633" y="1989"/>
                  </a:lnTo>
                  <a:lnTo>
                    <a:pt x="2773" y="2017"/>
                  </a:lnTo>
                  <a:lnTo>
                    <a:pt x="2913" y="2073"/>
                  </a:lnTo>
                  <a:lnTo>
                    <a:pt x="3053" y="2129"/>
                  </a:lnTo>
                  <a:lnTo>
                    <a:pt x="3053" y="2129"/>
                  </a:lnTo>
                  <a:lnTo>
                    <a:pt x="3221" y="2269"/>
                  </a:lnTo>
                  <a:lnTo>
                    <a:pt x="3361" y="2409"/>
                  </a:lnTo>
                  <a:lnTo>
                    <a:pt x="3473" y="2605"/>
                  </a:lnTo>
                  <a:lnTo>
                    <a:pt x="3529" y="2801"/>
                  </a:lnTo>
                  <a:lnTo>
                    <a:pt x="3585" y="3025"/>
                  </a:lnTo>
                  <a:lnTo>
                    <a:pt x="3585" y="3277"/>
                  </a:lnTo>
                  <a:lnTo>
                    <a:pt x="3529" y="3558"/>
                  </a:lnTo>
                  <a:lnTo>
                    <a:pt x="3445" y="3866"/>
                  </a:lnTo>
                  <a:lnTo>
                    <a:pt x="3445" y="3866"/>
                  </a:lnTo>
                  <a:lnTo>
                    <a:pt x="5294" y="2829"/>
                  </a:lnTo>
                  <a:lnTo>
                    <a:pt x="5294" y="2829"/>
                  </a:lnTo>
                  <a:lnTo>
                    <a:pt x="5266" y="2437"/>
                  </a:lnTo>
                  <a:lnTo>
                    <a:pt x="5182" y="2073"/>
                  </a:lnTo>
                  <a:lnTo>
                    <a:pt x="5070" y="1709"/>
                  </a:lnTo>
                  <a:lnTo>
                    <a:pt x="4902" y="1401"/>
                  </a:lnTo>
                  <a:lnTo>
                    <a:pt x="4706" y="1121"/>
                  </a:lnTo>
                  <a:lnTo>
                    <a:pt x="4482" y="869"/>
                  </a:lnTo>
                  <a:lnTo>
                    <a:pt x="4230" y="616"/>
                  </a:lnTo>
                  <a:lnTo>
                    <a:pt x="3922" y="420"/>
                  </a:lnTo>
                  <a:lnTo>
                    <a:pt x="3922" y="420"/>
                  </a:lnTo>
                  <a:lnTo>
                    <a:pt x="3585" y="252"/>
                  </a:lnTo>
                  <a:lnTo>
                    <a:pt x="3221" y="112"/>
                  </a:lnTo>
                  <a:lnTo>
                    <a:pt x="2913" y="28"/>
                  </a:lnTo>
                  <a:lnTo>
                    <a:pt x="257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57"/>
            <p:cNvSpPr/>
            <p:nvPr/>
          </p:nvSpPr>
          <p:spPr>
            <a:xfrm>
              <a:off x="2654979" y="2676312"/>
              <a:ext cx="1503711" cy="1243256"/>
            </a:xfrm>
            <a:custGeom>
              <a:avLst/>
              <a:gdLst/>
              <a:ahLst/>
              <a:cxnLst/>
              <a:rect l="l" t="t" r="r" b="b"/>
              <a:pathLst>
                <a:path w="95098" h="78600" extrusionOk="0">
                  <a:moveTo>
                    <a:pt x="74594" y="0"/>
                  </a:moveTo>
                  <a:lnTo>
                    <a:pt x="72521" y="1737"/>
                  </a:lnTo>
                  <a:lnTo>
                    <a:pt x="70420" y="3446"/>
                  </a:lnTo>
                  <a:lnTo>
                    <a:pt x="68291" y="5126"/>
                  </a:lnTo>
                  <a:lnTo>
                    <a:pt x="66134" y="6779"/>
                  </a:lnTo>
                  <a:lnTo>
                    <a:pt x="63977" y="8404"/>
                  </a:lnTo>
                  <a:lnTo>
                    <a:pt x="61793" y="10028"/>
                  </a:lnTo>
                  <a:lnTo>
                    <a:pt x="59608" y="11625"/>
                  </a:lnTo>
                  <a:lnTo>
                    <a:pt x="57395" y="13165"/>
                  </a:lnTo>
                  <a:lnTo>
                    <a:pt x="55182" y="14706"/>
                  </a:lnTo>
                  <a:lnTo>
                    <a:pt x="52941" y="16219"/>
                  </a:lnTo>
                  <a:lnTo>
                    <a:pt x="50672" y="17703"/>
                  </a:lnTo>
                  <a:lnTo>
                    <a:pt x="48403" y="19160"/>
                  </a:lnTo>
                  <a:lnTo>
                    <a:pt x="46106" y="20616"/>
                  </a:lnTo>
                  <a:lnTo>
                    <a:pt x="43810" y="22017"/>
                  </a:lnTo>
                  <a:lnTo>
                    <a:pt x="41485" y="23417"/>
                  </a:lnTo>
                  <a:lnTo>
                    <a:pt x="39160" y="24790"/>
                  </a:lnTo>
                  <a:lnTo>
                    <a:pt x="36807" y="26106"/>
                  </a:lnTo>
                  <a:lnTo>
                    <a:pt x="34454" y="27423"/>
                  </a:lnTo>
                  <a:lnTo>
                    <a:pt x="32073" y="28712"/>
                  </a:lnTo>
                  <a:lnTo>
                    <a:pt x="29692" y="29972"/>
                  </a:lnTo>
                  <a:lnTo>
                    <a:pt x="27283" y="31204"/>
                  </a:lnTo>
                  <a:lnTo>
                    <a:pt x="24874" y="32409"/>
                  </a:lnTo>
                  <a:lnTo>
                    <a:pt x="22437" y="33613"/>
                  </a:lnTo>
                  <a:lnTo>
                    <a:pt x="20000" y="34762"/>
                  </a:lnTo>
                  <a:lnTo>
                    <a:pt x="17535" y="35882"/>
                  </a:lnTo>
                  <a:lnTo>
                    <a:pt x="15070" y="37003"/>
                  </a:lnTo>
                  <a:lnTo>
                    <a:pt x="12577" y="38067"/>
                  </a:lnTo>
                  <a:lnTo>
                    <a:pt x="10084" y="39132"/>
                  </a:lnTo>
                  <a:lnTo>
                    <a:pt x="7591" y="40168"/>
                  </a:lnTo>
                  <a:lnTo>
                    <a:pt x="5070" y="41148"/>
                  </a:lnTo>
                  <a:lnTo>
                    <a:pt x="2521" y="42129"/>
                  </a:lnTo>
                  <a:lnTo>
                    <a:pt x="0" y="43081"/>
                  </a:lnTo>
                  <a:lnTo>
                    <a:pt x="20476" y="78599"/>
                  </a:lnTo>
                  <a:lnTo>
                    <a:pt x="23025" y="77647"/>
                  </a:lnTo>
                  <a:lnTo>
                    <a:pt x="25546" y="76666"/>
                  </a:lnTo>
                  <a:lnTo>
                    <a:pt x="28067" y="75658"/>
                  </a:lnTo>
                  <a:lnTo>
                    <a:pt x="30588" y="74649"/>
                  </a:lnTo>
                  <a:lnTo>
                    <a:pt x="33081" y="73585"/>
                  </a:lnTo>
                  <a:lnTo>
                    <a:pt x="35574" y="72521"/>
                  </a:lnTo>
                  <a:lnTo>
                    <a:pt x="38039" y="71400"/>
                  </a:lnTo>
                  <a:lnTo>
                    <a:pt x="40476" y="70280"/>
                  </a:lnTo>
                  <a:lnTo>
                    <a:pt x="42941" y="69103"/>
                  </a:lnTo>
                  <a:lnTo>
                    <a:pt x="45350" y="67927"/>
                  </a:lnTo>
                  <a:lnTo>
                    <a:pt x="47787" y="66722"/>
                  </a:lnTo>
                  <a:lnTo>
                    <a:pt x="50196" y="65490"/>
                  </a:lnTo>
                  <a:lnTo>
                    <a:pt x="52577" y="64229"/>
                  </a:lnTo>
                  <a:lnTo>
                    <a:pt x="54958" y="62941"/>
                  </a:lnTo>
                  <a:lnTo>
                    <a:pt x="57311" y="61624"/>
                  </a:lnTo>
                  <a:lnTo>
                    <a:pt x="59664" y="60280"/>
                  </a:lnTo>
                  <a:lnTo>
                    <a:pt x="61989" y="58907"/>
                  </a:lnTo>
                  <a:lnTo>
                    <a:pt x="64314" y="57535"/>
                  </a:lnTo>
                  <a:lnTo>
                    <a:pt x="66610" y="56106"/>
                  </a:lnTo>
                  <a:lnTo>
                    <a:pt x="68907" y="54678"/>
                  </a:lnTo>
                  <a:lnTo>
                    <a:pt x="71176" y="53221"/>
                  </a:lnTo>
                  <a:lnTo>
                    <a:pt x="73445" y="51709"/>
                  </a:lnTo>
                  <a:lnTo>
                    <a:pt x="75686" y="50196"/>
                  </a:lnTo>
                  <a:lnTo>
                    <a:pt x="77899" y="48655"/>
                  </a:lnTo>
                  <a:lnTo>
                    <a:pt x="80112" y="47115"/>
                  </a:lnTo>
                  <a:lnTo>
                    <a:pt x="82297" y="45518"/>
                  </a:lnTo>
                  <a:lnTo>
                    <a:pt x="84481" y="43921"/>
                  </a:lnTo>
                  <a:lnTo>
                    <a:pt x="86638" y="42269"/>
                  </a:lnTo>
                  <a:lnTo>
                    <a:pt x="88767" y="40616"/>
                  </a:lnTo>
                  <a:lnTo>
                    <a:pt x="90896" y="38936"/>
                  </a:lnTo>
                  <a:lnTo>
                    <a:pt x="93025" y="37227"/>
                  </a:lnTo>
                  <a:lnTo>
                    <a:pt x="95098" y="35518"/>
                  </a:lnTo>
                  <a:lnTo>
                    <a:pt x="745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57"/>
            <p:cNvSpPr/>
            <p:nvPr/>
          </p:nvSpPr>
          <p:spPr>
            <a:xfrm>
              <a:off x="2654979" y="2676312"/>
              <a:ext cx="1503711" cy="1243256"/>
            </a:xfrm>
            <a:custGeom>
              <a:avLst/>
              <a:gdLst/>
              <a:ahLst/>
              <a:cxnLst/>
              <a:rect l="l" t="t" r="r" b="b"/>
              <a:pathLst>
                <a:path w="95098" h="78600" fill="none" extrusionOk="0">
                  <a:moveTo>
                    <a:pt x="95098" y="35518"/>
                  </a:moveTo>
                  <a:lnTo>
                    <a:pt x="95098" y="35518"/>
                  </a:lnTo>
                  <a:lnTo>
                    <a:pt x="93025" y="37227"/>
                  </a:lnTo>
                  <a:lnTo>
                    <a:pt x="90896" y="38936"/>
                  </a:lnTo>
                  <a:lnTo>
                    <a:pt x="88767" y="40616"/>
                  </a:lnTo>
                  <a:lnTo>
                    <a:pt x="86638" y="42269"/>
                  </a:lnTo>
                  <a:lnTo>
                    <a:pt x="84481" y="43921"/>
                  </a:lnTo>
                  <a:lnTo>
                    <a:pt x="82297" y="45518"/>
                  </a:lnTo>
                  <a:lnTo>
                    <a:pt x="80112" y="47115"/>
                  </a:lnTo>
                  <a:lnTo>
                    <a:pt x="77899" y="48655"/>
                  </a:lnTo>
                  <a:lnTo>
                    <a:pt x="75686" y="50196"/>
                  </a:lnTo>
                  <a:lnTo>
                    <a:pt x="73445" y="51709"/>
                  </a:lnTo>
                  <a:lnTo>
                    <a:pt x="71176" y="53221"/>
                  </a:lnTo>
                  <a:lnTo>
                    <a:pt x="68907" y="54678"/>
                  </a:lnTo>
                  <a:lnTo>
                    <a:pt x="66610" y="56106"/>
                  </a:lnTo>
                  <a:lnTo>
                    <a:pt x="64314" y="57535"/>
                  </a:lnTo>
                  <a:lnTo>
                    <a:pt x="61989" y="58907"/>
                  </a:lnTo>
                  <a:lnTo>
                    <a:pt x="59664" y="60280"/>
                  </a:lnTo>
                  <a:lnTo>
                    <a:pt x="57311" y="61624"/>
                  </a:lnTo>
                  <a:lnTo>
                    <a:pt x="54958" y="62941"/>
                  </a:lnTo>
                  <a:lnTo>
                    <a:pt x="52577" y="64229"/>
                  </a:lnTo>
                  <a:lnTo>
                    <a:pt x="50196" y="65490"/>
                  </a:lnTo>
                  <a:lnTo>
                    <a:pt x="47787" y="66722"/>
                  </a:lnTo>
                  <a:lnTo>
                    <a:pt x="45350" y="67927"/>
                  </a:lnTo>
                  <a:lnTo>
                    <a:pt x="42941" y="69103"/>
                  </a:lnTo>
                  <a:lnTo>
                    <a:pt x="40476" y="70280"/>
                  </a:lnTo>
                  <a:lnTo>
                    <a:pt x="38039" y="71400"/>
                  </a:lnTo>
                  <a:lnTo>
                    <a:pt x="35574" y="72521"/>
                  </a:lnTo>
                  <a:lnTo>
                    <a:pt x="33081" y="73585"/>
                  </a:lnTo>
                  <a:lnTo>
                    <a:pt x="30588" y="74649"/>
                  </a:lnTo>
                  <a:lnTo>
                    <a:pt x="28067" y="75658"/>
                  </a:lnTo>
                  <a:lnTo>
                    <a:pt x="25546" y="76666"/>
                  </a:lnTo>
                  <a:lnTo>
                    <a:pt x="23025" y="77647"/>
                  </a:lnTo>
                  <a:lnTo>
                    <a:pt x="20476" y="78599"/>
                  </a:lnTo>
                  <a:lnTo>
                    <a:pt x="20476" y="78599"/>
                  </a:lnTo>
                  <a:lnTo>
                    <a:pt x="0" y="43081"/>
                  </a:lnTo>
                  <a:lnTo>
                    <a:pt x="0" y="43081"/>
                  </a:lnTo>
                  <a:lnTo>
                    <a:pt x="2521" y="42129"/>
                  </a:lnTo>
                  <a:lnTo>
                    <a:pt x="5070" y="41148"/>
                  </a:lnTo>
                  <a:lnTo>
                    <a:pt x="7591" y="40168"/>
                  </a:lnTo>
                  <a:lnTo>
                    <a:pt x="10084" y="39132"/>
                  </a:lnTo>
                  <a:lnTo>
                    <a:pt x="12577" y="38067"/>
                  </a:lnTo>
                  <a:lnTo>
                    <a:pt x="15070" y="37003"/>
                  </a:lnTo>
                  <a:lnTo>
                    <a:pt x="17535" y="35882"/>
                  </a:lnTo>
                  <a:lnTo>
                    <a:pt x="20000" y="34762"/>
                  </a:lnTo>
                  <a:lnTo>
                    <a:pt x="22437" y="33613"/>
                  </a:lnTo>
                  <a:lnTo>
                    <a:pt x="24874" y="32409"/>
                  </a:lnTo>
                  <a:lnTo>
                    <a:pt x="27283" y="31204"/>
                  </a:lnTo>
                  <a:lnTo>
                    <a:pt x="29692" y="29972"/>
                  </a:lnTo>
                  <a:lnTo>
                    <a:pt x="32073" y="28712"/>
                  </a:lnTo>
                  <a:lnTo>
                    <a:pt x="34454" y="27423"/>
                  </a:lnTo>
                  <a:lnTo>
                    <a:pt x="36807" y="26106"/>
                  </a:lnTo>
                  <a:lnTo>
                    <a:pt x="39160" y="24790"/>
                  </a:lnTo>
                  <a:lnTo>
                    <a:pt x="41485" y="23417"/>
                  </a:lnTo>
                  <a:lnTo>
                    <a:pt x="43810" y="22017"/>
                  </a:lnTo>
                  <a:lnTo>
                    <a:pt x="46106" y="20616"/>
                  </a:lnTo>
                  <a:lnTo>
                    <a:pt x="48403" y="19160"/>
                  </a:lnTo>
                  <a:lnTo>
                    <a:pt x="50672" y="17703"/>
                  </a:lnTo>
                  <a:lnTo>
                    <a:pt x="52941" y="16219"/>
                  </a:lnTo>
                  <a:lnTo>
                    <a:pt x="55182" y="14706"/>
                  </a:lnTo>
                  <a:lnTo>
                    <a:pt x="57395" y="13165"/>
                  </a:lnTo>
                  <a:lnTo>
                    <a:pt x="59608" y="11625"/>
                  </a:lnTo>
                  <a:lnTo>
                    <a:pt x="61793" y="10028"/>
                  </a:lnTo>
                  <a:lnTo>
                    <a:pt x="63977" y="8404"/>
                  </a:lnTo>
                  <a:lnTo>
                    <a:pt x="66134" y="6779"/>
                  </a:lnTo>
                  <a:lnTo>
                    <a:pt x="68291" y="5126"/>
                  </a:lnTo>
                  <a:lnTo>
                    <a:pt x="70420" y="3446"/>
                  </a:lnTo>
                  <a:lnTo>
                    <a:pt x="72521" y="1737"/>
                  </a:lnTo>
                  <a:lnTo>
                    <a:pt x="74594" y="0"/>
                  </a:lnTo>
                  <a:lnTo>
                    <a:pt x="74594" y="0"/>
                  </a:lnTo>
                  <a:lnTo>
                    <a:pt x="95098" y="35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57"/>
            <p:cNvSpPr/>
            <p:nvPr/>
          </p:nvSpPr>
          <p:spPr>
            <a:xfrm>
              <a:off x="2978751" y="2676312"/>
              <a:ext cx="1179940" cy="1243256"/>
            </a:xfrm>
            <a:custGeom>
              <a:avLst/>
              <a:gdLst/>
              <a:ahLst/>
              <a:cxnLst/>
              <a:rect l="l" t="t" r="r" b="b"/>
              <a:pathLst>
                <a:path w="74622" h="78600" extrusionOk="0">
                  <a:moveTo>
                    <a:pt x="26611" y="39524"/>
                  </a:moveTo>
                  <a:lnTo>
                    <a:pt x="26331" y="39776"/>
                  </a:lnTo>
                  <a:lnTo>
                    <a:pt x="26107" y="40028"/>
                  </a:lnTo>
                  <a:lnTo>
                    <a:pt x="25939" y="40280"/>
                  </a:lnTo>
                  <a:lnTo>
                    <a:pt x="25854" y="40532"/>
                  </a:lnTo>
                  <a:lnTo>
                    <a:pt x="25798" y="40784"/>
                  </a:lnTo>
                  <a:lnTo>
                    <a:pt x="25798" y="41008"/>
                  </a:lnTo>
                  <a:lnTo>
                    <a:pt x="25854" y="41260"/>
                  </a:lnTo>
                  <a:lnTo>
                    <a:pt x="25967" y="41485"/>
                  </a:lnTo>
                  <a:lnTo>
                    <a:pt x="26051" y="41597"/>
                  </a:lnTo>
                  <a:lnTo>
                    <a:pt x="26163" y="41709"/>
                  </a:lnTo>
                  <a:lnTo>
                    <a:pt x="26275" y="41793"/>
                  </a:lnTo>
                  <a:lnTo>
                    <a:pt x="26415" y="41849"/>
                  </a:lnTo>
                  <a:lnTo>
                    <a:pt x="26555" y="41905"/>
                  </a:lnTo>
                  <a:lnTo>
                    <a:pt x="26695" y="41961"/>
                  </a:lnTo>
                  <a:lnTo>
                    <a:pt x="27059" y="41989"/>
                  </a:lnTo>
                  <a:lnTo>
                    <a:pt x="27479" y="41933"/>
                  </a:lnTo>
                  <a:lnTo>
                    <a:pt x="27955" y="41849"/>
                  </a:lnTo>
                  <a:lnTo>
                    <a:pt x="26611" y="39524"/>
                  </a:lnTo>
                  <a:close/>
                  <a:moveTo>
                    <a:pt x="54118" y="0"/>
                  </a:moveTo>
                  <a:lnTo>
                    <a:pt x="52521" y="1345"/>
                  </a:lnTo>
                  <a:lnTo>
                    <a:pt x="50924" y="2661"/>
                  </a:lnTo>
                  <a:lnTo>
                    <a:pt x="49272" y="3950"/>
                  </a:lnTo>
                  <a:lnTo>
                    <a:pt x="47647" y="5238"/>
                  </a:lnTo>
                  <a:lnTo>
                    <a:pt x="45994" y="6527"/>
                  </a:lnTo>
                  <a:lnTo>
                    <a:pt x="44342" y="7787"/>
                  </a:lnTo>
                  <a:lnTo>
                    <a:pt x="42689" y="9020"/>
                  </a:lnTo>
                  <a:lnTo>
                    <a:pt x="41008" y="10252"/>
                  </a:lnTo>
                  <a:lnTo>
                    <a:pt x="38684" y="11933"/>
                  </a:lnTo>
                  <a:lnTo>
                    <a:pt x="36359" y="13586"/>
                  </a:lnTo>
                  <a:lnTo>
                    <a:pt x="34006" y="15182"/>
                  </a:lnTo>
                  <a:lnTo>
                    <a:pt x="31625" y="16779"/>
                  </a:lnTo>
                  <a:lnTo>
                    <a:pt x="29244" y="18347"/>
                  </a:lnTo>
                  <a:lnTo>
                    <a:pt x="26835" y="19860"/>
                  </a:lnTo>
                  <a:lnTo>
                    <a:pt x="24398" y="21373"/>
                  </a:lnTo>
                  <a:lnTo>
                    <a:pt x="21961" y="22857"/>
                  </a:lnTo>
                  <a:lnTo>
                    <a:pt x="19636" y="24230"/>
                  </a:lnTo>
                  <a:lnTo>
                    <a:pt x="17311" y="25574"/>
                  </a:lnTo>
                  <a:lnTo>
                    <a:pt x="15462" y="26611"/>
                  </a:lnTo>
                  <a:lnTo>
                    <a:pt x="15126" y="26807"/>
                  </a:lnTo>
                  <a:lnTo>
                    <a:pt x="13894" y="27479"/>
                  </a:lnTo>
                  <a:lnTo>
                    <a:pt x="12017" y="28487"/>
                  </a:lnTo>
                  <a:lnTo>
                    <a:pt x="12017" y="30868"/>
                  </a:lnTo>
                  <a:lnTo>
                    <a:pt x="14454" y="29580"/>
                  </a:lnTo>
                  <a:lnTo>
                    <a:pt x="16891" y="28235"/>
                  </a:lnTo>
                  <a:lnTo>
                    <a:pt x="19300" y="26863"/>
                  </a:lnTo>
                  <a:lnTo>
                    <a:pt x="21681" y="25490"/>
                  </a:lnTo>
                  <a:lnTo>
                    <a:pt x="24062" y="24062"/>
                  </a:lnTo>
                  <a:lnTo>
                    <a:pt x="26415" y="22605"/>
                  </a:lnTo>
                  <a:lnTo>
                    <a:pt x="28768" y="21149"/>
                  </a:lnTo>
                  <a:lnTo>
                    <a:pt x="31093" y="19664"/>
                  </a:lnTo>
                  <a:lnTo>
                    <a:pt x="33417" y="18123"/>
                  </a:lnTo>
                  <a:lnTo>
                    <a:pt x="35714" y="16583"/>
                  </a:lnTo>
                  <a:lnTo>
                    <a:pt x="37983" y="15014"/>
                  </a:lnTo>
                  <a:lnTo>
                    <a:pt x="40252" y="13418"/>
                  </a:lnTo>
                  <a:lnTo>
                    <a:pt x="42493" y="11793"/>
                  </a:lnTo>
                  <a:lnTo>
                    <a:pt x="44734" y="10140"/>
                  </a:lnTo>
                  <a:lnTo>
                    <a:pt x="46947" y="8460"/>
                  </a:lnTo>
                  <a:lnTo>
                    <a:pt x="49132" y="6779"/>
                  </a:lnTo>
                  <a:lnTo>
                    <a:pt x="49412" y="7227"/>
                  </a:lnTo>
                  <a:lnTo>
                    <a:pt x="49748" y="7675"/>
                  </a:lnTo>
                  <a:lnTo>
                    <a:pt x="50112" y="8039"/>
                  </a:lnTo>
                  <a:lnTo>
                    <a:pt x="50504" y="8348"/>
                  </a:lnTo>
                  <a:lnTo>
                    <a:pt x="50924" y="8628"/>
                  </a:lnTo>
                  <a:lnTo>
                    <a:pt x="51344" y="8852"/>
                  </a:lnTo>
                  <a:lnTo>
                    <a:pt x="51793" y="9020"/>
                  </a:lnTo>
                  <a:lnTo>
                    <a:pt x="52269" y="9160"/>
                  </a:lnTo>
                  <a:lnTo>
                    <a:pt x="52745" y="9216"/>
                  </a:lnTo>
                  <a:lnTo>
                    <a:pt x="53221" y="9244"/>
                  </a:lnTo>
                  <a:lnTo>
                    <a:pt x="53641" y="9216"/>
                  </a:lnTo>
                  <a:lnTo>
                    <a:pt x="54034" y="9188"/>
                  </a:lnTo>
                  <a:lnTo>
                    <a:pt x="54454" y="9076"/>
                  </a:lnTo>
                  <a:lnTo>
                    <a:pt x="54846" y="8964"/>
                  </a:lnTo>
                  <a:lnTo>
                    <a:pt x="55238" y="8796"/>
                  </a:lnTo>
                  <a:lnTo>
                    <a:pt x="55602" y="8600"/>
                  </a:lnTo>
                  <a:lnTo>
                    <a:pt x="55966" y="8376"/>
                  </a:lnTo>
                  <a:lnTo>
                    <a:pt x="56302" y="8095"/>
                  </a:lnTo>
                  <a:lnTo>
                    <a:pt x="56358" y="8067"/>
                  </a:lnTo>
                  <a:lnTo>
                    <a:pt x="69103" y="30196"/>
                  </a:lnTo>
                  <a:lnTo>
                    <a:pt x="69075" y="30224"/>
                  </a:lnTo>
                  <a:lnTo>
                    <a:pt x="68627" y="30616"/>
                  </a:lnTo>
                  <a:lnTo>
                    <a:pt x="68235" y="31064"/>
                  </a:lnTo>
                  <a:lnTo>
                    <a:pt x="67899" y="31513"/>
                  </a:lnTo>
                  <a:lnTo>
                    <a:pt x="67591" y="31989"/>
                  </a:lnTo>
                  <a:lnTo>
                    <a:pt x="67311" y="32493"/>
                  </a:lnTo>
                  <a:lnTo>
                    <a:pt x="67087" y="33025"/>
                  </a:lnTo>
                  <a:lnTo>
                    <a:pt x="66919" y="33557"/>
                  </a:lnTo>
                  <a:lnTo>
                    <a:pt x="66779" y="34118"/>
                  </a:lnTo>
                  <a:lnTo>
                    <a:pt x="66694" y="34678"/>
                  </a:lnTo>
                  <a:lnTo>
                    <a:pt x="66666" y="35238"/>
                  </a:lnTo>
                  <a:lnTo>
                    <a:pt x="66694" y="35798"/>
                  </a:lnTo>
                  <a:lnTo>
                    <a:pt x="66750" y="36387"/>
                  </a:lnTo>
                  <a:lnTo>
                    <a:pt x="66863" y="36947"/>
                  </a:lnTo>
                  <a:lnTo>
                    <a:pt x="67003" y="37507"/>
                  </a:lnTo>
                  <a:lnTo>
                    <a:pt x="67227" y="38039"/>
                  </a:lnTo>
                  <a:lnTo>
                    <a:pt x="67479" y="38571"/>
                  </a:lnTo>
                  <a:lnTo>
                    <a:pt x="64762" y="40700"/>
                  </a:lnTo>
                  <a:lnTo>
                    <a:pt x="61989" y="42745"/>
                  </a:lnTo>
                  <a:lnTo>
                    <a:pt x="61989" y="44258"/>
                  </a:lnTo>
                  <a:lnTo>
                    <a:pt x="63137" y="44258"/>
                  </a:lnTo>
                  <a:lnTo>
                    <a:pt x="63137" y="44566"/>
                  </a:lnTo>
                  <a:lnTo>
                    <a:pt x="66050" y="42353"/>
                  </a:lnTo>
                  <a:lnTo>
                    <a:pt x="68935" y="40112"/>
                  </a:lnTo>
                  <a:lnTo>
                    <a:pt x="71792" y="37843"/>
                  </a:lnTo>
                  <a:lnTo>
                    <a:pt x="74622" y="35518"/>
                  </a:lnTo>
                  <a:lnTo>
                    <a:pt x="60952" y="11793"/>
                  </a:lnTo>
                  <a:lnTo>
                    <a:pt x="55910" y="3081"/>
                  </a:lnTo>
                  <a:lnTo>
                    <a:pt x="54118" y="0"/>
                  </a:lnTo>
                  <a:close/>
                  <a:moveTo>
                    <a:pt x="30868" y="42941"/>
                  </a:moveTo>
                  <a:lnTo>
                    <a:pt x="30644" y="42969"/>
                  </a:lnTo>
                  <a:lnTo>
                    <a:pt x="30112" y="43081"/>
                  </a:lnTo>
                  <a:lnTo>
                    <a:pt x="31429" y="45406"/>
                  </a:lnTo>
                  <a:lnTo>
                    <a:pt x="31737" y="45154"/>
                  </a:lnTo>
                  <a:lnTo>
                    <a:pt x="31961" y="44874"/>
                  </a:lnTo>
                  <a:lnTo>
                    <a:pt x="32129" y="44622"/>
                  </a:lnTo>
                  <a:lnTo>
                    <a:pt x="32241" y="44370"/>
                  </a:lnTo>
                  <a:lnTo>
                    <a:pt x="32297" y="44146"/>
                  </a:lnTo>
                  <a:lnTo>
                    <a:pt x="32297" y="43893"/>
                  </a:lnTo>
                  <a:lnTo>
                    <a:pt x="32241" y="43669"/>
                  </a:lnTo>
                  <a:lnTo>
                    <a:pt x="32157" y="43445"/>
                  </a:lnTo>
                  <a:lnTo>
                    <a:pt x="32129" y="43445"/>
                  </a:lnTo>
                  <a:lnTo>
                    <a:pt x="32045" y="43333"/>
                  </a:lnTo>
                  <a:lnTo>
                    <a:pt x="31933" y="43221"/>
                  </a:lnTo>
                  <a:lnTo>
                    <a:pt x="31821" y="43137"/>
                  </a:lnTo>
                  <a:lnTo>
                    <a:pt x="31709" y="43053"/>
                  </a:lnTo>
                  <a:lnTo>
                    <a:pt x="31569" y="42997"/>
                  </a:lnTo>
                  <a:lnTo>
                    <a:pt x="31429" y="42969"/>
                  </a:lnTo>
                  <a:lnTo>
                    <a:pt x="31121" y="42941"/>
                  </a:lnTo>
                  <a:close/>
                  <a:moveTo>
                    <a:pt x="25995" y="35994"/>
                  </a:moveTo>
                  <a:lnTo>
                    <a:pt x="26835" y="37451"/>
                  </a:lnTo>
                  <a:lnTo>
                    <a:pt x="27199" y="37283"/>
                  </a:lnTo>
                  <a:lnTo>
                    <a:pt x="27591" y="37115"/>
                  </a:lnTo>
                  <a:lnTo>
                    <a:pt x="27955" y="36975"/>
                  </a:lnTo>
                  <a:lnTo>
                    <a:pt x="28347" y="36891"/>
                  </a:lnTo>
                  <a:lnTo>
                    <a:pt x="28740" y="36807"/>
                  </a:lnTo>
                  <a:lnTo>
                    <a:pt x="29132" y="36723"/>
                  </a:lnTo>
                  <a:lnTo>
                    <a:pt x="29524" y="36695"/>
                  </a:lnTo>
                  <a:lnTo>
                    <a:pt x="29972" y="36695"/>
                  </a:lnTo>
                  <a:lnTo>
                    <a:pt x="30196" y="38319"/>
                  </a:lnTo>
                  <a:lnTo>
                    <a:pt x="29552" y="38375"/>
                  </a:lnTo>
                  <a:lnTo>
                    <a:pt x="28908" y="38487"/>
                  </a:lnTo>
                  <a:lnTo>
                    <a:pt x="28263" y="38655"/>
                  </a:lnTo>
                  <a:lnTo>
                    <a:pt x="27675" y="38879"/>
                  </a:lnTo>
                  <a:lnTo>
                    <a:pt x="29188" y="41541"/>
                  </a:lnTo>
                  <a:lnTo>
                    <a:pt x="29776" y="41372"/>
                  </a:lnTo>
                  <a:lnTo>
                    <a:pt x="30364" y="41232"/>
                  </a:lnTo>
                  <a:lnTo>
                    <a:pt x="30924" y="41120"/>
                  </a:lnTo>
                  <a:lnTo>
                    <a:pt x="31205" y="41092"/>
                  </a:lnTo>
                  <a:lnTo>
                    <a:pt x="31821" y="41092"/>
                  </a:lnTo>
                  <a:lnTo>
                    <a:pt x="32129" y="41148"/>
                  </a:lnTo>
                  <a:lnTo>
                    <a:pt x="32437" y="41232"/>
                  </a:lnTo>
                  <a:lnTo>
                    <a:pt x="32745" y="41344"/>
                  </a:lnTo>
                  <a:lnTo>
                    <a:pt x="33025" y="41541"/>
                  </a:lnTo>
                  <a:lnTo>
                    <a:pt x="33277" y="41765"/>
                  </a:lnTo>
                  <a:lnTo>
                    <a:pt x="33529" y="42045"/>
                  </a:lnTo>
                  <a:lnTo>
                    <a:pt x="33754" y="42381"/>
                  </a:lnTo>
                  <a:lnTo>
                    <a:pt x="33866" y="42633"/>
                  </a:lnTo>
                  <a:lnTo>
                    <a:pt x="33978" y="42885"/>
                  </a:lnTo>
                  <a:lnTo>
                    <a:pt x="34062" y="43137"/>
                  </a:lnTo>
                  <a:lnTo>
                    <a:pt x="34118" y="43417"/>
                  </a:lnTo>
                  <a:lnTo>
                    <a:pt x="34118" y="43697"/>
                  </a:lnTo>
                  <a:lnTo>
                    <a:pt x="34118" y="43977"/>
                  </a:lnTo>
                  <a:lnTo>
                    <a:pt x="34090" y="44258"/>
                  </a:lnTo>
                  <a:lnTo>
                    <a:pt x="34006" y="44566"/>
                  </a:lnTo>
                  <a:lnTo>
                    <a:pt x="33922" y="44846"/>
                  </a:lnTo>
                  <a:lnTo>
                    <a:pt x="33782" y="45154"/>
                  </a:lnTo>
                  <a:lnTo>
                    <a:pt x="33614" y="45434"/>
                  </a:lnTo>
                  <a:lnTo>
                    <a:pt x="33417" y="45714"/>
                  </a:lnTo>
                  <a:lnTo>
                    <a:pt x="33193" y="45994"/>
                  </a:lnTo>
                  <a:lnTo>
                    <a:pt x="32913" y="46274"/>
                  </a:lnTo>
                  <a:lnTo>
                    <a:pt x="32605" y="46554"/>
                  </a:lnTo>
                  <a:lnTo>
                    <a:pt x="32269" y="46835"/>
                  </a:lnTo>
                  <a:lnTo>
                    <a:pt x="33109" y="48291"/>
                  </a:lnTo>
                  <a:lnTo>
                    <a:pt x="32045" y="48935"/>
                  </a:lnTo>
                  <a:lnTo>
                    <a:pt x="31205" y="47479"/>
                  </a:lnTo>
                  <a:lnTo>
                    <a:pt x="30840" y="47647"/>
                  </a:lnTo>
                  <a:lnTo>
                    <a:pt x="30448" y="47815"/>
                  </a:lnTo>
                  <a:lnTo>
                    <a:pt x="30084" y="47955"/>
                  </a:lnTo>
                  <a:lnTo>
                    <a:pt x="29692" y="48067"/>
                  </a:lnTo>
                  <a:lnTo>
                    <a:pt x="29300" y="48151"/>
                  </a:lnTo>
                  <a:lnTo>
                    <a:pt x="28880" y="48207"/>
                  </a:lnTo>
                  <a:lnTo>
                    <a:pt x="28488" y="48235"/>
                  </a:lnTo>
                  <a:lnTo>
                    <a:pt x="28095" y="48263"/>
                  </a:lnTo>
                  <a:lnTo>
                    <a:pt x="27703" y="48235"/>
                  </a:lnTo>
                  <a:lnTo>
                    <a:pt x="27339" y="48207"/>
                  </a:lnTo>
                  <a:lnTo>
                    <a:pt x="27171" y="46554"/>
                  </a:lnTo>
                  <a:lnTo>
                    <a:pt x="27171" y="46554"/>
                  </a:lnTo>
                  <a:lnTo>
                    <a:pt x="27535" y="46582"/>
                  </a:lnTo>
                  <a:lnTo>
                    <a:pt x="27927" y="46611"/>
                  </a:lnTo>
                  <a:lnTo>
                    <a:pt x="28235" y="46611"/>
                  </a:lnTo>
                  <a:lnTo>
                    <a:pt x="28544" y="46582"/>
                  </a:lnTo>
                  <a:lnTo>
                    <a:pt x="28880" y="46526"/>
                  </a:lnTo>
                  <a:lnTo>
                    <a:pt x="29188" y="46470"/>
                  </a:lnTo>
                  <a:lnTo>
                    <a:pt x="29496" y="46386"/>
                  </a:lnTo>
                  <a:lnTo>
                    <a:pt x="29776" y="46302"/>
                  </a:lnTo>
                  <a:lnTo>
                    <a:pt x="30084" y="46190"/>
                  </a:lnTo>
                  <a:lnTo>
                    <a:pt x="30364" y="46050"/>
                  </a:lnTo>
                  <a:lnTo>
                    <a:pt x="28880" y="43445"/>
                  </a:lnTo>
                  <a:lnTo>
                    <a:pt x="28319" y="43585"/>
                  </a:lnTo>
                  <a:lnTo>
                    <a:pt x="27759" y="43725"/>
                  </a:lnTo>
                  <a:lnTo>
                    <a:pt x="27199" y="43809"/>
                  </a:lnTo>
                  <a:lnTo>
                    <a:pt x="26639" y="43837"/>
                  </a:lnTo>
                  <a:lnTo>
                    <a:pt x="26303" y="43837"/>
                  </a:lnTo>
                  <a:lnTo>
                    <a:pt x="25967" y="43781"/>
                  </a:lnTo>
                  <a:lnTo>
                    <a:pt x="25658" y="43697"/>
                  </a:lnTo>
                  <a:lnTo>
                    <a:pt x="25350" y="43557"/>
                  </a:lnTo>
                  <a:lnTo>
                    <a:pt x="25070" y="43389"/>
                  </a:lnTo>
                  <a:lnTo>
                    <a:pt x="24790" y="43137"/>
                  </a:lnTo>
                  <a:lnTo>
                    <a:pt x="24538" y="42857"/>
                  </a:lnTo>
                  <a:lnTo>
                    <a:pt x="24314" y="42521"/>
                  </a:lnTo>
                  <a:lnTo>
                    <a:pt x="24174" y="42269"/>
                  </a:lnTo>
                  <a:lnTo>
                    <a:pt x="24062" y="41989"/>
                  </a:lnTo>
                  <a:lnTo>
                    <a:pt x="23978" y="41737"/>
                  </a:lnTo>
                  <a:lnTo>
                    <a:pt x="23950" y="41456"/>
                  </a:lnTo>
                  <a:lnTo>
                    <a:pt x="23922" y="41176"/>
                  </a:lnTo>
                  <a:lnTo>
                    <a:pt x="23922" y="40896"/>
                  </a:lnTo>
                  <a:lnTo>
                    <a:pt x="23950" y="40616"/>
                  </a:lnTo>
                  <a:lnTo>
                    <a:pt x="24034" y="40308"/>
                  </a:lnTo>
                  <a:lnTo>
                    <a:pt x="24118" y="40028"/>
                  </a:lnTo>
                  <a:lnTo>
                    <a:pt x="24258" y="39748"/>
                  </a:lnTo>
                  <a:lnTo>
                    <a:pt x="24426" y="39468"/>
                  </a:lnTo>
                  <a:lnTo>
                    <a:pt x="24622" y="39188"/>
                  </a:lnTo>
                  <a:lnTo>
                    <a:pt x="24874" y="38907"/>
                  </a:lnTo>
                  <a:lnTo>
                    <a:pt x="25126" y="38627"/>
                  </a:lnTo>
                  <a:lnTo>
                    <a:pt x="25434" y="38347"/>
                  </a:lnTo>
                  <a:lnTo>
                    <a:pt x="25798" y="38095"/>
                  </a:lnTo>
                  <a:lnTo>
                    <a:pt x="24930" y="36611"/>
                  </a:lnTo>
                  <a:lnTo>
                    <a:pt x="25995" y="35994"/>
                  </a:lnTo>
                  <a:close/>
                  <a:moveTo>
                    <a:pt x="27619" y="30728"/>
                  </a:moveTo>
                  <a:lnTo>
                    <a:pt x="26891" y="30812"/>
                  </a:lnTo>
                  <a:lnTo>
                    <a:pt x="26135" y="30924"/>
                  </a:lnTo>
                  <a:lnTo>
                    <a:pt x="25378" y="31120"/>
                  </a:lnTo>
                  <a:lnTo>
                    <a:pt x="24650" y="31345"/>
                  </a:lnTo>
                  <a:lnTo>
                    <a:pt x="23922" y="31597"/>
                  </a:lnTo>
                  <a:lnTo>
                    <a:pt x="23193" y="31933"/>
                  </a:lnTo>
                  <a:lnTo>
                    <a:pt x="22493" y="32297"/>
                  </a:lnTo>
                  <a:lnTo>
                    <a:pt x="21989" y="32605"/>
                  </a:lnTo>
                  <a:lnTo>
                    <a:pt x="21513" y="32941"/>
                  </a:lnTo>
                  <a:lnTo>
                    <a:pt x="21037" y="33277"/>
                  </a:lnTo>
                  <a:lnTo>
                    <a:pt x="20588" y="33641"/>
                  </a:lnTo>
                  <a:lnTo>
                    <a:pt x="20168" y="34034"/>
                  </a:lnTo>
                  <a:lnTo>
                    <a:pt x="19776" y="34426"/>
                  </a:lnTo>
                  <a:lnTo>
                    <a:pt x="19412" y="34846"/>
                  </a:lnTo>
                  <a:lnTo>
                    <a:pt x="19048" y="35266"/>
                  </a:lnTo>
                  <a:lnTo>
                    <a:pt x="18712" y="35714"/>
                  </a:lnTo>
                  <a:lnTo>
                    <a:pt x="18404" y="36162"/>
                  </a:lnTo>
                  <a:lnTo>
                    <a:pt x="18123" y="36639"/>
                  </a:lnTo>
                  <a:lnTo>
                    <a:pt x="17871" y="37115"/>
                  </a:lnTo>
                  <a:lnTo>
                    <a:pt x="17647" y="37591"/>
                  </a:lnTo>
                  <a:lnTo>
                    <a:pt x="17423" y="38095"/>
                  </a:lnTo>
                  <a:lnTo>
                    <a:pt x="17227" y="38599"/>
                  </a:lnTo>
                  <a:lnTo>
                    <a:pt x="17087" y="39132"/>
                  </a:lnTo>
                  <a:lnTo>
                    <a:pt x="16947" y="39636"/>
                  </a:lnTo>
                  <a:lnTo>
                    <a:pt x="16835" y="40168"/>
                  </a:lnTo>
                  <a:lnTo>
                    <a:pt x="16751" y="40700"/>
                  </a:lnTo>
                  <a:lnTo>
                    <a:pt x="16695" y="41232"/>
                  </a:lnTo>
                  <a:lnTo>
                    <a:pt x="16639" y="41793"/>
                  </a:lnTo>
                  <a:lnTo>
                    <a:pt x="16639" y="42325"/>
                  </a:lnTo>
                  <a:lnTo>
                    <a:pt x="16667" y="42857"/>
                  </a:lnTo>
                  <a:lnTo>
                    <a:pt x="16723" y="43417"/>
                  </a:lnTo>
                  <a:lnTo>
                    <a:pt x="16779" y="43949"/>
                  </a:lnTo>
                  <a:lnTo>
                    <a:pt x="16891" y="44482"/>
                  </a:lnTo>
                  <a:lnTo>
                    <a:pt x="17031" y="45042"/>
                  </a:lnTo>
                  <a:lnTo>
                    <a:pt x="17199" y="45574"/>
                  </a:lnTo>
                  <a:lnTo>
                    <a:pt x="17367" y="46106"/>
                  </a:lnTo>
                  <a:lnTo>
                    <a:pt x="17591" y="46639"/>
                  </a:lnTo>
                  <a:lnTo>
                    <a:pt x="17843" y="47143"/>
                  </a:lnTo>
                  <a:lnTo>
                    <a:pt x="18123" y="47675"/>
                  </a:lnTo>
                  <a:lnTo>
                    <a:pt x="18404" y="48123"/>
                  </a:lnTo>
                  <a:lnTo>
                    <a:pt x="18684" y="48543"/>
                  </a:lnTo>
                  <a:lnTo>
                    <a:pt x="18992" y="48963"/>
                  </a:lnTo>
                  <a:lnTo>
                    <a:pt x="19328" y="49384"/>
                  </a:lnTo>
                  <a:lnTo>
                    <a:pt x="19664" y="49776"/>
                  </a:lnTo>
                  <a:lnTo>
                    <a:pt x="20028" y="50140"/>
                  </a:lnTo>
                  <a:lnTo>
                    <a:pt x="20420" y="50476"/>
                  </a:lnTo>
                  <a:lnTo>
                    <a:pt x="20785" y="50812"/>
                  </a:lnTo>
                  <a:lnTo>
                    <a:pt x="21205" y="51148"/>
                  </a:lnTo>
                  <a:lnTo>
                    <a:pt x="21597" y="51428"/>
                  </a:lnTo>
                  <a:lnTo>
                    <a:pt x="22017" y="51709"/>
                  </a:lnTo>
                  <a:lnTo>
                    <a:pt x="22465" y="51989"/>
                  </a:lnTo>
                  <a:lnTo>
                    <a:pt x="22913" y="52213"/>
                  </a:lnTo>
                  <a:lnTo>
                    <a:pt x="23362" y="52437"/>
                  </a:lnTo>
                  <a:lnTo>
                    <a:pt x="23810" y="52633"/>
                  </a:lnTo>
                  <a:lnTo>
                    <a:pt x="24286" y="52829"/>
                  </a:lnTo>
                  <a:lnTo>
                    <a:pt x="32297" y="52829"/>
                  </a:lnTo>
                  <a:lnTo>
                    <a:pt x="32689" y="52661"/>
                  </a:lnTo>
                  <a:lnTo>
                    <a:pt x="33081" y="52493"/>
                  </a:lnTo>
                  <a:lnTo>
                    <a:pt x="33473" y="52297"/>
                  </a:lnTo>
                  <a:lnTo>
                    <a:pt x="33866" y="52073"/>
                  </a:lnTo>
                  <a:lnTo>
                    <a:pt x="34286" y="51849"/>
                  </a:lnTo>
                  <a:lnTo>
                    <a:pt x="34650" y="51596"/>
                  </a:lnTo>
                  <a:lnTo>
                    <a:pt x="35014" y="51316"/>
                  </a:lnTo>
                  <a:lnTo>
                    <a:pt x="35378" y="51036"/>
                  </a:lnTo>
                  <a:lnTo>
                    <a:pt x="35714" y="50756"/>
                  </a:lnTo>
                  <a:lnTo>
                    <a:pt x="36050" y="50448"/>
                  </a:lnTo>
                  <a:lnTo>
                    <a:pt x="36359" y="50140"/>
                  </a:lnTo>
                  <a:lnTo>
                    <a:pt x="36667" y="49804"/>
                  </a:lnTo>
                  <a:lnTo>
                    <a:pt x="36947" y="49468"/>
                  </a:lnTo>
                  <a:lnTo>
                    <a:pt x="37227" y="49103"/>
                  </a:lnTo>
                  <a:lnTo>
                    <a:pt x="37479" y="48767"/>
                  </a:lnTo>
                  <a:lnTo>
                    <a:pt x="37703" y="48403"/>
                  </a:lnTo>
                  <a:lnTo>
                    <a:pt x="38151" y="47647"/>
                  </a:lnTo>
                  <a:lnTo>
                    <a:pt x="38543" y="46863"/>
                  </a:lnTo>
                  <a:lnTo>
                    <a:pt x="38852" y="46050"/>
                  </a:lnTo>
                  <a:lnTo>
                    <a:pt x="39104" y="45210"/>
                  </a:lnTo>
                  <a:lnTo>
                    <a:pt x="39300" y="44370"/>
                  </a:lnTo>
                  <a:lnTo>
                    <a:pt x="39440" y="43501"/>
                  </a:lnTo>
                  <a:lnTo>
                    <a:pt x="39524" y="42633"/>
                  </a:lnTo>
                  <a:lnTo>
                    <a:pt x="39524" y="41737"/>
                  </a:lnTo>
                  <a:lnTo>
                    <a:pt x="39468" y="40868"/>
                  </a:lnTo>
                  <a:lnTo>
                    <a:pt x="39328" y="40000"/>
                  </a:lnTo>
                  <a:lnTo>
                    <a:pt x="38936" y="40000"/>
                  </a:lnTo>
                  <a:lnTo>
                    <a:pt x="38936" y="38347"/>
                  </a:lnTo>
                  <a:lnTo>
                    <a:pt x="38740" y="37815"/>
                  </a:lnTo>
                  <a:lnTo>
                    <a:pt x="38515" y="37283"/>
                  </a:lnTo>
                  <a:lnTo>
                    <a:pt x="38263" y="36751"/>
                  </a:lnTo>
                  <a:lnTo>
                    <a:pt x="37983" y="36246"/>
                  </a:lnTo>
                  <a:lnTo>
                    <a:pt x="37591" y="35602"/>
                  </a:lnTo>
                  <a:lnTo>
                    <a:pt x="37143" y="34986"/>
                  </a:lnTo>
                  <a:lnTo>
                    <a:pt x="36667" y="34398"/>
                  </a:lnTo>
                  <a:lnTo>
                    <a:pt x="36163" y="33866"/>
                  </a:lnTo>
                  <a:lnTo>
                    <a:pt x="35630" y="33361"/>
                  </a:lnTo>
                  <a:lnTo>
                    <a:pt x="35042" y="32913"/>
                  </a:lnTo>
                  <a:lnTo>
                    <a:pt x="34454" y="32493"/>
                  </a:lnTo>
                  <a:lnTo>
                    <a:pt x="33838" y="32129"/>
                  </a:lnTo>
                  <a:lnTo>
                    <a:pt x="33221" y="31793"/>
                  </a:lnTo>
                  <a:lnTo>
                    <a:pt x="32577" y="31513"/>
                  </a:lnTo>
                  <a:lnTo>
                    <a:pt x="31905" y="31289"/>
                  </a:lnTo>
                  <a:lnTo>
                    <a:pt x="31205" y="31064"/>
                  </a:lnTo>
                  <a:lnTo>
                    <a:pt x="30504" y="30924"/>
                  </a:lnTo>
                  <a:lnTo>
                    <a:pt x="29804" y="30812"/>
                  </a:lnTo>
                  <a:lnTo>
                    <a:pt x="29104" y="30728"/>
                  </a:lnTo>
                  <a:close/>
                  <a:moveTo>
                    <a:pt x="20700" y="67563"/>
                  </a:moveTo>
                  <a:lnTo>
                    <a:pt x="18544" y="68599"/>
                  </a:lnTo>
                  <a:lnTo>
                    <a:pt x="16387" y="69579"/>
                  </a:lnTo>
                  <a:lnTo>
                    <a:pt x="14202" y="70560"/>
                  </a:lnTo>
                  <a:lnTo>
                    <a:pt x="12017" y="71512"/>
                  </a:lnTo>
                  <a:lnTo>
                    <a:pt x="12017" y="72717"/>
                  </a:lnTo>
                  <a:lnTo>
                    <a:pt x="11989" y="73305"/>
                  </a:lnTo>
                  <a:lnTo>
                    <a:pt x="11905" y="73893"/>
                  </a:lnTo>
                  <a:lnTo>
                    <a:pt x="14118" y="72941"/>
                  </a:lnTo>
                  <a:lnTo>
                    <a:pt x="16331" y="71960"/>
                  </a:lnTo>
                  <a:lnTo>
                    <a:pt x="18516" y="70980"/>
                  </a:lnTo>
                  <a:lnTo>
                    <a:pt x="20700" y="69944"/>
                  </a:lnTo>
                  <a:lnTo>
                    <a:pt x="20700" y="67563"/>
                  </a:lnTo>
                  <a:close/>
                  <a:moveTo>
                    <a:pt x="0" y="78571"/>
                  </a:moveTo>
                  <a:lnTo>
                    <a:pt x="0" y="78599"/>
                  </a:lnTo>
                  <a:lnTo>
                    <a:pt x="84" y="7857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57"/>
            <p:cNvSpPr/>
            <p:nvPr/>
          </p:nvSpPr>
          <p:spPr>
            <a:xfrm>
              <a:off x="2978751" y="3919108"/>
              <a:ext cx="1344" cy="459"/>
            </a:xfrm>
            <a:custGeom>
              <a:avLst/>
              <a:gdLst/>
              <a:ahLst/>
              <a:cxnLst/>
              <a:rect l="l" t="t" r="r" b="b"/>
              <a:pathLst>
                <a:path w="85" h="29" fill="none" extrusionOk="0">
                  <a:moveTo>
                    <a:pt x="84" y="0"/>
                  </a:moveTo>
                  <a:lnTo>
                    <a:pt x="0" y="0"/>
                  </a:lnTo>
                  <a:lnTo>
                    <a:pt x="0" y="0"/>
                  </a:lnTo>
                  <a:lnTo>
                    <a:pt x="0" y="28"/>
                  </a:lnTo>
                  <a:lnTo>
                    <a:pt x="0" y="28"/>
                  </a:lnTo>
                  <a:lnTo>
                    <a:pt x="8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57"/>
            <p:cNvSpPr/>
            <p:nvPr/>
          </p:nvSpPr>
          <p:spPr>
            <a:xfrm>
              <a:off x="3166995" y="3744974"/>
              <a:ext cx="139084" cy="100156"/>
            </a:xfrm>
            <a:custGeom>
              <a:avLst/>
              <a:gdLst/>
              <a:ahLst/>
              <a:cxnLst/>
              <a:rect l="l" t="t" r="r" b="b"/>
              <a:pathLst>
                <a:path w="8796" h="6332" fill="none" extrusionOk="0">
                  <a:moveTo>
                    <a:pt x="8795" y="1"/>
                  </a:moveTo>
                  <a:lnTo>
                    <a:pt x="8795" y="1"/>
                  </a:lnTo>
                  <a:lnTo>
                    <a:pt x="6639" y="1037"/>
                  </a:lnTo>
                  <a:lnTo>
                    <a:pt x="4482" y="2017"/>
                  </a:lnTo>
                  <a:lnTo>
                    <a:pt x="2297" y="2998"/>
                  </a:lnTo>
                  <a:lnTo>
                    <a:pt x="112" y="3950"/>
                  </a:lnTo>
                  <a:lnTo>
                    <a:pt x="112" y="5155"/>
                  </a:lnTo>
                  <a:lnTo>
                    <a:pt x="112" y="5155"/>
                  </a:lnTo>
                  <a:lnTo>
                    <a:pt x="84" y="5743"/>
                  </a:lnTo>
                  <a:lnTo>
                    <a:pt x="0" y="6331"/>
                  </a:lnTo>
                  <a:lnTo>
                    <a:pt x="0" y="6331"/>
                  </a:lnTo>
                  <a:lnTo>
                    <a:pt x="2213" y="5379"/>
                  </a:lnTo>
                  <a:lnTo>
                    <a:pt x="4426" y="4398"/>
                  </a:lnTo>
                  <a:lnTo>
                    <a:pt x="6611" y="3418"/>
                  </a:lnTo>
                  <a:lnTo>
                    <a:pt x="8795" y="2382"/>
                  </a:lnTo>
                  <a:lnTo>
                    <a:pt x="879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57"/>
            <p:cNvSpPr/>
            <p:nvPr/>
          </p:nvSpPr>
          <p:spPr>
            <a:xfrm>
              <a:off x="3454888" y="3355531"/>
              <a:ext cx="34566" cy="39006"/>
            </a:xfrm>
            <a:custGeom>
              <a:avLst/>
              <a:gdLst/>
              <a:ahLst/>
              <a:cxnLst/>
              <a:rect l="l" t="t" r="r" b="b"/>
              <a:pathLst>
                <a:path w="2186" h="2466" fill="none" extrusionOk="0">
                  <a:moveTo>
                    <a:pt x="1009" y="0"/>
                  </a:moveTo>
                  <a:lnTo>
                    <a:pt x="1009" y="0"/>
                  </a:lnTo>
                  <a:lnTo>
                    <a:pt x="756" y="0"/>
                  </a:lnTo>
                  <a:lnTo>
                    <a:pt x="532" y="28"/>
                  </a:lnTo>
                  <a:lnTo>
                    <a:pt x="0" y="140"/>
                  </a:lnTo>
                  <a:lnTo>
                    <a:pt x="0" y="140"/>
                  </a:lnTo>
                  <a:lnTo>
                    <a:pt x="1317" y="2465"/>
                  </a:lnTo>
                  <a:lnTo>
                    <a:pt x="1317" y="2465"/>
                  </a:lnTo>
                  <a:lnTo>
                    <a:pt x="1625" y="2213"/>
                  </a:lnTo>
                  <a:lnTo>
                    <a:pt x="1849" y="1933"/>
                  </a:lnTo>
                  <a:lnTo>
                    <a:pt x="2017" y="1681"/>
                  </a:lnTo>
                  <a:lnTo>
                    <a:pt x="2129" y="1429"/>
                  </a:lnTo>
                  <a:lnTo>
                    <a:pt x="2185" y="1205"/>
                  </a:lnTo>
                  <a:lnTo>
                    <a:pt x="2185" y="952"/>
                  </a:lnTo>
                  <a:lnTo>
                    <a:pt x="2129" y="728"/>
                  </a:lnTo>
                  <a:lnTo>
                    <a:pt x="2045" y="504"/>
                  </a:lnTo>
                  <a:lnTo>
                    <a:pt x="2017" y="504"/>
                  </a:lnTo>
                  <a:lnTo>
                    <a:pt x="2017" y="504"/>
                  </a:lnTo>
                  <a:lnTo>
                    <a:pt x="1933" y="392"/>
                  </a:lnTo>
                  <a:lnTo>
                    <a:pt x="1821" y="280"/>
                  </a:lnTo>
                  <a:lnTo>
                    <a:pt x="1709" y="196"/>
                  </a:lnTo>
                  <a:lnTo>
                    <a:pt x="1597" y="112"/>
                  </a:lnTo>
                  <a:lnTo>
                    <a:pt x="1457" y="56"/>
                  </a:lnTo>
                  <a:lnTo>
                    <a:pt x="1317" y="28"/>
                  </a:lnTo>
                  <a:lnTo>
                    <a:pt x="100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57"/>
            <p:cNvSpPr/>
            <p:nvPr/>
          </p:nvSpPr>
          <p:spPr>
            <a:xfrm>
              <a:off x="3386674" y="3301467"/>
              <a:ext cx="34123" cy="39006"/>
            </a:xfrm>
            <a:custGeom>
              <a:avLst/>
              <a:gdLst/>
              <a:ahLst/>
              <a:cxnLst/>
              <a:rect l="l" t="t" r="r" b="b"/>
              <a:pathLst>
                <a:path w="2158" h="2466" fill="none" extrusionOk="0">
                  <a:moveTo>
                    <a:pt x="813" y="1"/>
                  </a:moveTo>
                  <a:lnTo>
                    <a:pt x="813" y="1"/>
                  </a:lnTo>
                  <a:lnTo>
                    <a:pt x="533" y="253"/>
                  </a:lnTo>
                  <a:lnTo>
                    <a:pt x="309" y="505"/>
                  </a:lnTo>
                  <a:lnTo>
                    <a:pt x="141" y="757"/>
                  </a:lnTo>
                  <a:lnTo>
                    <a:pt x="56" y="1009"/>
                  </a:lnTo>
                  <a:lnTo>
                    <a:pt x="0" y="1261"/>
                  </a:lnTo>
                  <a:lnTo>
                    <a:pt x="0" y="1485"/>
                  </a:lnTo>
                  <a:lnTo>
                    <a:pt x="56" y="1737"/>
                  </a:lnTo>
                  <a:lnTo>
                    <a:pt x="169" y="1962"/>
                  </a:lnTo>
                  <a:lnTo>
                    <a:pt x="169" y="1962"/>
                  </a:lnTo>
                  <a:lnTo>
                    <a:pt x="253" y="2074"/>
                  </a:lnTo>
                  <a:lnTo>
                    <a:pt x="365" y="2186"/>
                  </a:lnTo>
                  <a:lnTo>
                    <a:pt x="477" y="2270"/>
                  </a:lnTo>
                  <a:lnTo>
                    <a:pt x="617" y="2326"/>
                  </a:lnTo>
                  <a:lnTo>
                    <a:pt x="757" y="2382"/>
                  </a:lnTo>
                  <a:lnTo>
                    <a:pt x="897" y="2438"/>
                  </a:lnTo>
                  <a:lnTo>
                    <a:pt x="1261" y="2466"/>
                  </a:lnTo>
                  <a:lnTo>
                    <a:pt x="1261" y="2466"/>
                  </a:lnTo>
                  <a:lnTo>
                    <a:pt x="1681" y="2410"/>
                  </a:lnTo>
                  <a:lnTo>
                    <a:pt x="2157" y="2326"/>
                  </a:lnTo>
                  <a:lnTo>
                    <a:pt x="8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57"/>
            <p:cNvSpPr/>
            <p:nvPr/>
          </p:nvSpPr>
          <p:spPr>
            <a:xfrm>
              <a:off x="3356995" y="3245647"/>
              <a:ext cx="161237" cy="204710"/>
            </a:xfrm>
            <a:custGeom>
              <a:avLst/>
              <a:gdLst/>
              <a:ahLst/>
              <a:cxnLst/>
              <a:rect l="l" t="t" r="r" b="b"/>
              <a:pathLst>
                <a:path w="10197" h="12942" fill="none" extrusionOk="0">
                  <a:moveTo>
                    <a:pt x="2718" y="7843"/>
                  </a:moveTo>
                  <a:lnTo>
                    <a:pt x="2718" y="7843"/>
                  </a:lnTo>
                  <a:lnTo>
                    <a:pt x="2382" y="7843"/>
                  </a:lnTo>
                  <a:lnTo>
                    <a:pt x="2046" y="7787"/>
                  </a:lnTo>
                  <a:lnTo>
                    <a:pt x="1737" y="7703"/>
                  </a:lnTo>
                  <a:lnTo>
                    <a:pt x="1429" y="7563"/>
                  </a:lnTo>
                  <a:lnTo>
                    <a:pt x="1149" y="7395"/>
                  </a:lnTo>
                  <a:lnTo>
                    <a:pt x="869" y="7143"/>
                  </a:lnTo>
                  <a:lnTo>
                    <a:pt x="617" y="6863"/>
                  </a:lnTo>
                  <a:lnTo>
                    <a:pt x="393" y="6527"/>
                  </a:lnTo>
                  <a:lnTo>
                    <a:pt x="393" y="6527"/>
                  </a:lnTo>
                  <a:lnTo>
                    <a:pt x="253" y="6275"/>
                  </a:lnTo>
                  <a:lnTo>
                    <a:pt x="141" y="5995"/>
                  </a:lnTo>
                  <a:lnTo>
                    <a:pt x="57" y="5743"/>
                  </a:lnTo>
                  <a:lnTo>
                    <a:pt x="29" y="5462"/>
                  </a:lnTo>
                  <a:lnTo>
                    <a:pt x="1" y="5182"/>
                  </a:lnTo>
                  <a:lnTo>
                    <a:pt x="1" y="4902"/>
                  </a:lnTo>
                  <a:lnTo>
                    <a:pt x="29" y="4622"/>
                  </a:lnTo>
                  <a:lnTo>
                    <a:pt x="113" y="4314"/>
                  </a:lnTo>
                  <a:lnTo>
                    <a:pt x="197" y="4034"/>
                  </a:lnTo>
                  <a:lnTo>
                    <a:pt x="337" y="3754"/>
                  </a:lnTo>
                  <a:lnTo>
                    <a:pt x="505" y="3474"/>
                  </a:lnTo>
                  <a:lnTo>
                    <a:pt x="701" y="3194"/>
                  </a:lnTo>
                  <a:lnTo>
                    <a:pt x="953" y="2913"/>
                  </a:lnTo>
                  <a:lnTo>
                    <a:pt x="1205" y="2633"/>
                  </a:lnTo>
                  <a:lnTo>
                    <a:pt x="1513" y="2353"/>
                  </a:lnTo>
                  <a:lnTo>
                    <a:pt x="1877" y="2101"/>
                  </a:lnTo>
                  <a:lnTo>
                    <a:pt x="1877" y="2101"/>
                  </a:lnTo>
                  <a:lnTo>
                    <a:pt x="1009" y="617"/>
                  </a:lnTo>
                  <a:lnTo>
                    <a:pt x="2074" y="0"/>
                  </a:lnTo>
                  <a:lnTo>
                    <a:pt x="2914" y="1457"/>
                  </a:lnTo>
                  <a:lnTo>
                    <a:pt x="2914" y="1457"/>
                  </a:lnTo>
                  <a:lnTo>
                    <a:pt x="3278" y="1289"/>
                  </a:lnTo>
                  <a:lnTo>
                    <a:pt x="3670" y="1121"/>
                  </a:lnTo>
                  <a:lnTo>
                    <a:pt x="4034" y="981"/>
                  </a:lnTo>
                  <a:lnTo>
                    <a:pt x="4426" y="897"/>
                  </a:lnTo>
                  <a:lnTo>
                    <a:pt x="4819" y="813"/>
                  </a:lnTo>
                  <a:lnTo>
                    <a:pt x="5211" y="729"/>
                  </a:lnTo>
                  <a:lnTo>
                    <a:pt x="5603" y="701"/>
                  </a:lnTo>
                  <a:lnTo>
                    <a:pt x="5995" y="701"/>
                  </a:lnTo>
                  <a:lnTo>
                    <a:pt x="5995" y="701"/>
                  </a:lnTo>
                  <a:lnTo>
                    <a:pt x="6051" y="701"/>
                  </a:lnTo>
                  <a:lnTo>
                    <a:pt x="6051" y="701"/>
                  </a:lnTo>
                  <a:lnTo>
                    <a:pt x="6275" y="2325"/>
                  </a:lnTo>
                  <a:lnTo>
                    <a:pt x="6275" y="2325"/>
                  </a:lnTo>
                  <a:lnTo>
                    <a:pt x="5631" y="2381"/>
                  </a:lnTo>
                  <a:lnTo>
                    <a:pt x="4987" y="2493"/>
                  </a:lnTo>
                  <a:lnTo>
                    <a:pt x="4342" y="2661"/>
                  </a:lnTo>
                  <a:lnTo>
                    <a:pt x="3754" y="2885"/>
                  </a:lnTo>
                  <a:lnTo>
                    <a:pt x="3754" y="2885"/>
                  </a:lnTo>
                  <a:lnTo>
                    <a:pt x="5267" y="5547"/>
                  </a:lnTo>
                  <a:lnTo>
                    <a:pt x="5267" y="5547"/>
                  </a:lnTo>
                  <a:lnTo>
                    <a:pt x="5855" y="5378"/>
                  </a:lnTo>
                  <a:lnTo>
                    <a:pt x="6443" y="5238"/>
                  </a:lnTo>
                  <a:lnTo>
                    <a:pt x="7003" y="5126"/>
                  </a:lnTo>
                  <a:lnTo>
                    <a:pt x="7284" y="5098"/>
                  </a:lnTo>
                  <a:lnTo>
                    <a:pt x="7564" y="5098"/>
                  </a:lnTo>
                  <a:lnTo>
                    <a:pt x="7564" y="5098"/>
                  </a:lnTo>
                  <a:lnTo>
                    <a:pt x="7900" y="5098"/>
                  </a:lnTo>
                  <a:lnTo>
                    <a:pt x="8208" y="5154"/>
                  </a:lnTo>
                  <a:lnTo>
                    <a:pt x="8516" y="5238"/>
                  </a:lnTo>
                  <a:lnTo>
                    <a:pt x="8824" y="5350"/>
                  </a:lnTo>
                  <a:lnTo>
                    <a:pt x="9104" y="5547"/>
                  </a:lnTo>
                  <a:lnTo>
                    <a:pt x="9356" y="5771"/>
                  </a:lnTo>
                  <a:lnTo>
                    <a:pt x="9608" y="6051"/>
                  </a:lnTo>
                  <a:lnTo>
                    <a:pt x="9833" y="6387"/>
                  </a:lnTo>
                  <a:lnTo>
                    <a:pt x="9833" y="6387"/>
                  </a:lnTo>
                  <a:lnTo>
                    <a:pt x="9945" y="6639"/>
                  </a:lnTo>
                  <a:lnTo>
                    <a:pt x="10057" y="6891"/>
                  </a:lnTo>
                  <a:lnTo>
                    <a:pt x="10141" y="7143"/>
                  </a:lnTo>
                  <a:lnTo>
                    <a:pt x="10197" y="7423"/>
                  </a:lnTo>
                  <a:lnTo>
                    <a:pt x="10197" y="7703"/>
                  </a:lnTo>
                  <a:lnTo>
                    <a:pt x="10197" y="7983"/>
                  </a:lnTo>
                  <a:lnTo>
                    <a:pt x="10169" y="8264"/>
                  </a:lnTo>
                  <a:lnTo>
                    <a:pt x="10085" y="8572"/>
                  </a:lnTo>
                  <a:lnTo>
                    <a:pt x="10001" y="8852"/>
                  </a:lnTo>
                  <a:lnTo>
                    <a:pt x="9861" y="9160"/>
                  </a:lnTo>
                  <a:lnTo>
                    <a:pt x="9693" y="9440"/>
                  </a:lnTo>
                  <a:lnTo>
                    <a:pt x="9496" y="9720"/>
                  </a:lnTo>
                  <a:lnTo>
                    <a:pt x="9272" y="10000"/>
                  </a:lnTo>
                  <a:lnTo>
                    <a:pt x="8992" y="10280"/>
                  </a:lnTo>
                  <a:lnTo>
                    <a:pt x="8684" y="10560"/>
                  </a:lnTo>
                  <a:lnTo>
                    <a:pt x="8348" y="10841"/>
                  </a:lnTo>
                  <a:lnTo>
                    <a:pt x="8348" y="10841"/>
                  </a:lnTo>
                  <a:lnTo>
                    <a:pt x="9188" y="12297"/>
                  </a:lnTo>
                  <a:lnTo>
                    <a:pt x="8124" y="12941"/>
                  </a:lnTo>
                  <a:lnTo>
                    <a:pt x="7284" y="11485"/>
                  </a:lnTo>
                  <a:lnTo>
                    <a:pt x="7284" y="11485"/>
                  </a:lnTo>
                  <a:lnTo>
                    <a:pt x="6919" y="11653"/>
                  </a:lnTo>
                  <a:lnTo>
                    <a:pt x="6527" y="11821"/>
                  </a:lnTo>
                  <a:lnTo>
                    <a:pt x="6163" y="11961"/>
                  </a:lnTo>
                  <a:lnTo>
                    <a:pt x="5771" y="12073"/>
                  </a:lnTo>
                  <a:lnTo>
                    <a:pt x="5379" y="12157"/>
                  </a:lnTo>
                  <a:lnTo>
                    <a:pt x="4959" y="12213"/>
                  </a:lnTo>
                  <a:lnTo>
                    <a:pt x="4567" y="12241"/>
                  </a:lnTo>
                  <a:lnTo>
                    <a:pt x="4174" y="12269"/>
                  </a:lnTo>
                  <a:lnTo>
                    <a:pt x="4174" y="12269"/>
                  </a:lnTo>
                  <a:lnTo>
                    <a:pt x="3782" y="12241"/>
                  </a:lnTo>
                  <a:lnTo>
                    <a:pt x="3418" y="12213"/>
                  </a:lnTo>
                  <a:lnTo>
                    <a:pt x="3418" y="12213"/>
                  </a:lnTo>
                  <a:lnTo>
                    <a:pt x="3250" y="10560"/>
                  </a:lnTo>
                  <a:lnTo>
                    <a:pt x="3250" y="10560"/>
                  </a:lnTo>
                  <a:lnTo>
                    <a:pt x="3614" y="10588"/>
                  </a:lnTo>
                  <a:lnTo>
                    <a:pt x="4006" y="10617"/>
                  </a:lnTo>
                  <a:lnTo>
                    <a:pt x="4006" y="10617"/>
                  </a:lnTo>
                  <a:lnTo>
                    <a:pt x="4314" y="10617"/>
                  </a:lnTo>
                  <a:lnTo>
                    <a:pt x="4623" y="10588"/>
                  </a:lnTo>
                  <a:lnTo>
                    <a:pt x="4959" y="10532"/>
                  </a:lnTo>
                  <a:lnTo>
                    <a:pt x="5267" y="10476"/>
                  </a:lnTo>
                  <a:lnTo>
                    <a:pt x="5575" y="10392"/>
                  </a:lnTo>
                  <a:lnTo>
                    <a:pt x="5855" y="10308"/>
                  </a:lnTo>
                  <a:lnTo>
                    <a:pt x="6163" y="10196"/>
                  </a:lnTo>
                  <a:lnTo>
                    <a:pt x="6443" y="10056"/>
                  </a:lnTo>
                  <a:lnTo>
                    <a:pt x="4959" y="7451"/>
                  </a:lnTo>
                  <a:lnTo>
                    <a:pt x="4959" y="7451"/>
                  </a:lnTo>
                  <a:lnTo>
                    <a:pt x="4398" y="7591"/>
                  </a:lnTo>
                  <a:lnTo>
                    <a:pt x="3838" y="7731"/>
                  </a:lnTo>
                  <a:lnTo>
                    <a:pt x="3278" y="7815"/>
                  </a:lnTo>
                  <a:lnTo>
                    <a:pt x="2718" y="78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57"/>
            <p:cNvSpPr/>
            <p:nvPr/>
          </p:nvSpPr>
          <p:spPr>
            <a:xfrm>
              <a:off x="3241834" y="3162352"/>
              <a:ext cx="361879" cy="349583"/>
            </a:xfrm>
            <a:custGeom>
              <a:avLst/>
              <a:gdLst/>
              <a:ahLst/>
              <a:cxnLst/>
              <a:rect l="l" t="t" r="r" b="b"/>
              <a:pathLst>
                <a:path w="22886" h="22101" fill="none" extrusionOk="0">
                  <a:moveTo>
                    <a:pt x="11737" y="0"/>
                  </a:moveTo>
                  <a:lnTo>
                    <a:pt x="11737" y="0"/>
                  </a:lnTo>
                  <a:lnTo>
                    <a:pt x="10981" y="0"/>
                  </a:lnTo>
                  <a:lnTo>
                    <a:pt x="10253" y="84"/>
                  </a:lnTo>
                  <a:lnTo>
                    <a:pt x="9497" y="196"/>
                  </a:lnTo>
                  <a:lnTo>
                    <a:pt x="8740" y="392"/>
                  </a:lnTo>
                  <a:lnTo>
                    <a:pt x="8012" y="617"/>
                  </a:lnTo>
                  <a:lnTo>
                    <a:pt x="7284" y="869"/>
                  </a:lnTo>
                  <a:lnTo>
                    <a:pt x="6555" y="1205"/>
                  </a:lnTo>
                  <a:lnTo>
                    <a:pt x="5855" y="1569"/>
                  </a:lnTo>
                  <a:lnTo>
                    <a:pt x="5855" y="1569"/>
                  </a:lnTo>
                  <a:lnTo>
                    <a:pt x="5351" y="1877"/>
                  </a:lnTo>
                  <a:lnTo>
                    <a:pt x="4875" y="2213"/>
                  </a:lnTo>
                  <a:lnTo>
                    <a:pt x="4399" y="2549"/>
                  </a:lnTo>
                  <a:lnTo>
                    <a:pt x="3950" y="2913"/>
                  </a:lnTo>
                  <a:lnTo>
                    <a:pt x="3530" y="3306"/>
                  </a:lnTo>
                  <a:lnTo>
                    <a:pt x="3138" y="3698"/>
                  </a:lnTo>
                  <a:lnTo>
                    <a:pt x="2774" y="4118"/>
                  </a:lnTo>
                  <a:lnTo>
                    <a:pt x="2410" y="4538"/>
                  </a:lnTo>
                  <a:lnTo>
                    <a:pt x="2074" y="4986"/>
                  </a:lnTo>
                  <a:lnTo>
                    <a:pt x="1766" y="5434"/>
                  </a:lnTo>
                  <a:lnTo>
                    <a:pt x="1485" y="5911"/>
                  </a:lnTo>
                  <a:lnTo>
                    <a:pt x="1233" y="6387"/>
                  </a:lnTo>
                  <a:lnTo>
                    <a:pt x="1009" y="6863"/>
                  </a:lnTo>
                  <a:lnTo>
                    <a:pt x="785" y="7367"/>
                  </a:lnTo>
                  <a:lnTo>
                    <a:pt x="589" y="7871"/>
                  </a:lnTo>
                  <a:lnTo>
                    <a:pt x="449" y="8404"/>
                  </a:lnTo>
                  <a:lnTo>
                    <a:pt x="309" y="8908"/>
                  </a:lnTo>
                  <a:lnTo>
                    <a:pt x="197" y="9440"/>
                  </a:lnTo>
                  <a:lnTo>
                    <a:pt x="113" y="9972"/>
                  </a:lnTo>
                  <a:lnTo>
                    <a:pt x="57" y="10504"/>
                  </a:lnTo>
                  <a:lnTo>
                    <a:pt x="1" y="11065"/>
                  </a:lnTo>
                  <a:lnTo>
                    <a:pt x="1" y="11597"/>
                  </a:lnTo>
                  <a:lnTo>
                    <a:pt x="29" y="12129"/>
                  </a:lnTo>
                  <a:lnTo>
                    <a:pt x="85" y="12689"/>
                  </a:lnTo>
                  <a:lnTo>
                    <a:pt x="141" y="13221"/>
                  </a:lnTo>
                  <a:lnTo>
                    <a:pt x="253" y="13754"/>
                  </a:lnTo>
                  <a:lnTo>
                    <a:pt x="393" y="14314"/>
                  </a:lnTo>
                  <a:lnTo>
                    <a:pt x="561" y="14846"/>
                  </a:lnTo>
                  <a:lnTo>
                    <a:pt x="729" y="15378"/>
                  </a:lnTo>
                  <a:lnTo>
                    <a:pt x="953" y="15911"/>
                  </a:lnTo>
                  <a:lnTo>
                    <a:pt x="1205" y="16415"/>
                  </a:lnTo>
                  <a:lnTo>
                    <a:pt x="1485" y="16947"/>
                  </a:lnTo>
                  <a:lnTo>
                    <a:pt x="1485" y="16947"/>
                  </a:lnTo>
                  <a:lnTo>
                    <a:pt x="1766" y="17395"/>
                  </a:lnTo>
                  <a:lnTo>
                    <a:pt x="2046" y="17815"/>
                  </a:lnTo>
                  <a:lnTo>
                    <a:pt x="2354" y="18235"/>
                  </a:lnTo>
                  <a:lnTo>
                    <a:pt x="2690" y="18656"/>
                  </a:lnTo>
                  <a:lnTo>
                    <a:pt x="3026" y="19048"/>
                  </a:lnTo>
                  <a:lnTo>
                    <a:pt x="3390" y="19412"/>
                  </a:lnTo>
                  <a:lnTo>
                    <a:pt x="3782" y="19748"/>
                  </a:lnTo>
                  <a:lnTo>
                    <a:pt x="4147" y="20084"/>
                  </a:lnTo>
                  <a:lnTo>
                    <a:pt x="4567" y="20420"/>
                  </a:lnTo>
                  <a:lnTo>
                    <a:pt x="4959" y="20700"/>
                  </a:lnTo>
                  <a:lnTo>
                    <a:pt x="5379" y="20981"/>
                  </a:lnTo>
                  <a:lnTo>
                    <a:pt x="5827" y="21261"/>
                  </a:lnTo>
                  <a:lnTo>
                    <a:pt x="6275" y="21485"/>
                  </a:lnTo>
                  <a:lnTo>
                    <a:pt x="6724" y="21709"/>
                  </a:lnTo>
                  <a:lnTo>
                    <a:pt x="7172" y="21905"/>
                  </a:lnTo>
                  <a:lnTo>
                    <a:pt x="7648" y="22101"/>
                  </a:lnTo>
                  <a:lnTo>
                    <a:pt x="10589" y="22101"/>
                  </a:lnTo>
                  <a:lnTo>
                    <a:pt x="11149" y="22101"/>
                  </a:lnTo>
                  <a:lnTo>
                    <a:pt x="11149" y="22101"/>
                  </a:lnTo>
                  <a:lnTo>
                    <a:pt x="12914" y="22101"/>
                  </a:lnTo>
                  <a:lnTo>
                    <a:pt x="12914" y="22101"/>
                  </a:lnTo>
                  <a:lnTo>
                    <a:pt x="13950" y="22101"/>
                  </a:lnTo>
                  <a:lnTo>
                    <a:pt x="13950" y="22101"/>
                  </a:lnTo>
                  <a:lnTo>
                    <a:pt x="15155" y="22101"/>
                  </a:lnTo>
                  <a:lnTo>
                    <a:pt x="15155" y="22101"/>
                  </a:lnTo>
                  <a:lnTo>
                    <a:pt x="15659" y="22101"/>
                  </a:lnTo>
                  <a:lnTo>
                    <a:pt x="15659" y="22101"/>
                  </a:lnTo>
                  <a:lnTo>
                    <a:pt x="16051" y="21933"/>
                  </a:lnTo>
                  <a:lnTo>
                    <a:pt x="16443" y="21765"/>
                  </a:lnTo>
                  <a:lnTo>
                    <a:pt x="16835" y="21569"/>
                  </a:lnTo>
                  <a:lnTo>
                    <a:pt x="17228" y="21345"/>
                  </a:lnTo>
                  <a:lnTo>
                    <a:pt x="17228" y="21345"/>
                  </a:lnTo>
                  <a:lnTo>
                    <a:pt x="17648" y="21121"/>
                  </a:lnTo>
                  <a:lnTo>
                    <a:pt x="18012" y="20868"/>
                  </a:lnTo>
                  <a:lnTo>
                    <a:pt x="18376" y="20588"/>
                  </a:lnTo>
                  <a:lnTo>
                    <a:pt x="18740" y="20308"/>
                  </a:lnTo>
                  <a:lnTo>
                    <a:pt x="19076" y="20028"/>
                  </a:lnTo>
                  <a:lnTo>
                    <a:pt x="19412" y="19720"/>
                  </a:lnTo>
                  <a:lnTo>
                    <a:pt x="19721" y="19412"/>
                  </a:lnTo>
                  <a:lnTo>
                    <a:pt x="20029" y="19076"/>
                  </a:lnTo>
                  <a:lnTo>
                    <a:pt x="20309" y="18740"/>
                  </a:lnTo>
                  <a:lnTo>
                    <a:pt x="20589" y="18375"/>
                  </a:lnTo>
                  <a:lnTo>
                    <a:pt x="20841" y="18039"/>
                  </a:lnTo>
                  <a:lnTo>
                    <a:pt x="21065" y="17675"/>
                  </a:lnTo>
                  <a:lnTo>
                    <a:pt x="21513" y="16919"/>
                  </a:lnTo>
                  <a:lnTo>
                    <a:pt x="21905" y="16135"/>
                  </a:lnTo>
                  <a:lnTo>
                    <a:pt x="22214" y="15322"/>
                  </a:lnTo>
                  <a:lnTo>
                    <a:pt x="22466" y="14482"/>
                  </a:lnTo>
                  <a:lnTo>
                    <a:pt x="22662" y="13642"/>
                  </a:lnTo>
                  <a:lnTo>
                    <a:pt x="22802" y="12773"/>
                  </a:lnTo>
                  <a:lnTo>
                    <a:pt x="22886" y="11905"/>
                  </a:lnTo>
                  <a:lnTo>
                    <a:pt x="22886" y="11009"/>
                  </a:lnTo>
                  <a:lnTo>
                    <a:pt x="22830" y="10140"/>
                  </a:lnTo>
                  <a:lnTo>
                    <a:pt x="22690" y="9272"/>
                  </a:lnTo>
                  <a:lnTo>
                    <a:pt x="22298" y="9272"/>
                  </a:lnTo>
                  <a:lnTo>
                    <a:pt x="22298" y="7619"/>
                  </a:lnTo>
                  <a:lnTo>
                    <a:pt x="22298" y="7619"/>
                  </a:lnTo>
                  <a:lnTo>
                    <a:pt x="22102" y="7087"/>
                  </a:lnTo>
                  <a:lnTo>
                    <a:pt x="21877" y="6555"/>
                  </a:lnTo>
                  <a:lnTo>
                    <a:pt x="21625" y="6023"/>
                  </a:lnTo>
                  <a:lnTo>
                    <a:pt x="21345" y="5518"/>
                  </a:lnTo>
                  <a:lnTo>
                    <a:pt x="21345" y="5518"/>
                  </a:lnTo>
                  <a:lnTo>
                    <a:pt x="20953" y="4874"/>
                  </a:lnTo>
                  <a:lnTo>
                    <a:pt x="20505" y="4258"/>
                  </a:lnTo>
                  <a:lnTo>
                    <a:pt x="20029" y="3670"/>
                  </a:lnTo>
                  <a:lnTo>
                    <a:pt x="19525" y="3138"/>
                  </a:lnTo>
                  <a:lnTo>
                    <a:pt x="18992" y="2633"/>
                  </a:lnTo>
                  <a:lnTo>
                    <a:pt x="18404" y="2185"/>
                  </a:lnTo>
                  <a:lnTo>
                    <a:pt x="17816" y="1765"/>
                  </a:lnTo>
                  <a:lnTo>
                    <a:pt x="17200" y="1401"/>
                  </a:lnTo>
                  <a:lnTo>
                    <a:pt x="16583" y="1065"/>
                  </a:lnTo>
                  <a:lnTo>
                    <a:pt x="15939" y="785"/>
                  </a:lnTo>
                  <a:lnTo>
                    <a:pt x="15267" y="561"/>
                  </a:lnTo>
                  <a:lnTo>
                    <a:pt x="14567" y="336"/>
                  </a:lnTo>
                  <a:lnTo>
                    <a:pt x="13866" y="196"/>
                  </a:lnTo>
                  <a:lnTo>
                    <a:pt x="13166" y="84"/>
                  </a:lnTo>
                  <a:lnTo>
                    <a:pt x="12466" y="0"/>
                  </a:lnTo>
                  <a:lnTo>
                    <a:pt x="1173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57"/>
            <p:cNvSpPr/>
            <p:nvPr/>
          </p:nvSpPr>
          <p:spPr>
            <a:xfrm>
              <a:off x="3168766" y="2676312"/>
              <a:ext cx="989925" cy="704923"/>
            </a:xfrm>
            <a:custGeom>
              <a:avLst/>
              <a:gdLst/>
              <a:ahLst/>
              <a:cxnLst/>
              <a:rect l="l" t="t" r="r" b="b"/>
              <a:pathLst>
                <a:path w="62605" h="44566" fill="none" extrusionOk="0">
                  <a:moveTo>
                    <a:pt x="42101" y="0"/>
                  </a:moveTo>
                  <a:lnTo>
                    <a:pt x="42101" y="0"/>
                  </a:lnTo>
                  <a:lnTo>
                    <a:pt x="40504" y="1345"/>
                  </a:lnTo>
                  <a:lnTo>
                    <a:pt x="38907" y="2661"/>
                  </a:lnTo>
                  <a:lnTo>
                    <a:pt x="37255" y="3950"/>
                  </a:lnTo>
                  <a:lnTo>
                    <a:pt x="35630" y="5238"/>
                  </a:lnTo>
                  <a:lnTo>
                    <a:pt x="33977" y="6527"/>
                  </a:lnTo>
                  <a:lnTo>
                    <a:pt x="32325" y="7787"/>
                  </a:lnTo>
                  <a:lnTo>
                    <a:pt x="30672" y="9020"/>
                  </a:lnTo>
                  <a:lnTo>
                    <a:pt x="28991" y="10252"/>
                  </a:lnTo>
                  <a:lnTo>
                    <a:pt x="28991" y="10252"/>
                  </a:lnTo>
                  <a:lnTo>
                    <a:pt x="26667" y="11933"/>
                  </a:lnTo>
                  <a:lnTo>
                    <a:pt x="24342" y="13586"/>
                  </a:lnTo>
                  <a:lnTo>
                    <a:pt x="21989" y="15182"/>
                  </a:lnTo>
                  <a:lnTo>
                    <a:pt x="19608" y="16779"/>
                  </a:lnTo>
                  <a:lnTo>
                    <a:pt x="17227" y="18347"/>
                  </a:lnTo>
                  <a:lnTo>
                    <a:pt x="14818" y="19860"/>
                  </a:lnTo>
                  <a:lnTo>
                    <a:pt x="12381" y="21373"/>
                  </a:lnTo>
                  <a:lnTo>
                    <a:pt x="9944" y="22857"/>
                  </a:lnTo>
                  <a:lnTo>
                    <a:pt x="9944" y="22857"/>
                  </a:lnTo>
                  <a:lnTo>
                    <a:pt x="7619" y="24230"/>
                  </a:lnTo>
                  <a:lnTo>
                    <a:pt x="5294" y="25574"/>
                  </a:lnTo>
                  <a:lnTo>
                    <a:pt x="5294" y="25574"/>
                  </a:lnTo>
                  <a:lnTo>
                    <a:pt x="3445" y="26611"/>
                  </a:lnTo>
                  <a:lnTo>
                    <a:pt x="3445" y="26611"/>
                  </a:lnTo>
                  <a:lnTo>
                    <a:pt x="3109" y="26807"/>
                  </a:lnTo>
                  <a:lnTo>
                    <a:pt x="3109" y="26807"/>
                  </a:lnTo>
                  <a:lnTo>
                    <a:pt x="1877" y="27479"/>
                  </a:lnTo>
                  <a:lnTo>
                    <a:pt x="1877" y="27479"/>
                  </a:lnTo>
                  <a:lnTo>
                    <a:pt x="0" y="28487"/>
                  </a:lnTo>
                  <a:lnTo>
                    <a:pt x="0" y="30868"/>
                  </a:lnTo>
                  <a:lnTo>
                    <a:pt x="0" y="30868"/>
                  </a:lnTo>
                  <a:lnTo>
                    <a:pt x="2437" y="29580"/>
                  </a:lnTo>
                  <a:lnTo>
                    <a:pt x="4874" y="28235"/>
                  </a:lnTo>
                  <a:lnTo>
                    <a:pt x="7283" y="26863"/>
                  </a:lnTo>
                  <a:lnTo>
                    <a:pt x="9664" y="25490"/>
                  </a:lnTo>
                  <a:lnTo>
                    <a:pt x="12045" y="24062"/>
                  </a:lnTo>
                  <a:lnTo>
                    <a:pt x="14398" y="22605"/>
                  </a:lnTo>
                  <a:lnTo>
                    <a:pt x="16751" y="21149"/>
                  </a:lnTo>
                  <a:lnTo>
                    <a:pt x="19076" y="19664"/>
                  </a:lnTo>
                  <a:lnTo>
                    <a:pt x="21400" y="18123"/>
                  </a:lnTo>
                  <a:lnTo>
                    <a:pt x="23697" y="16583"/>
                  </a:lnTo>
                  <a:lnTo>
                    <a:pt x="25966" y="15014"/>
                  </a:lnTo>
                  <a:lnTo>
                    <a:pt x="28235" y="13418"/>
                  </a:lnTo>
                  <a:lnTo>
                    <a:pt x="30476" y="11793"/>
                  </a:lnTo>
                  <a:lnTo>
                    <a:pt x="32717" y="10140"/>
                  </a:lnTo>
                  <a:lnTo>
                    <a:pt x="34930" y="8460"/>
                  </a:lnTo>
                  <a:lnTo>
                    <a:pt x="37115" y="6779"/>
                  </a:lnTo>
                  <a:lnTo>
                    <a:pt x="37115" y="6779"/>
                  </a:lnTo>
                  <a:lnTo>
                    <a:pt x="37395" y="7227"/>
                  </a:lnTo>
                  <a:lnTo>
                    <a:pt x="37731" y="7675"/>
                  </a:lnTo>
                  <a:lnTo>
                    <a:pt x="37731" y="7675"/>
                  </a:lnTo>
                  <a:lnTo>
                    <a:pt x="38095" y="8039"/>
                  </a:lnTo>
                  <a:lnTo>
                    <a:pt x="38487" y="8348"/>
                  </a:lnTo>
                  <a:lnTo>
                    <a:pt x="38907" y="8628"/>
                  </a:lnTo>
                  <a:lnTo>
                    <a:pt x="39327" y="8852"/>
                  </a:lnTo>
                  <a:lnTo>
                    <a:pt x="39776" y="9020"/>
                  </a:lnTo>
                  <a:lnTo>
                    <a:pt x="40252" y="9160"/>
                  </a:lnTo>
                  <a:lnTo>
                    <a:pt x="40728" y="9216"/>
                  </a:lnTo>
                  <a:lnTo>
                    <a:pt x="41204" y="9244"/>
                  </a:lnTo>
                  <a:lnTo>
                    <a:pt x="41204" y="9244"/>
                  </a:lnTo>
                  <a:lnTo>
                    <a:pt x="41624" y="9216"/>
                  </a:lnTo>
                  <a:lnTo>
                    <a:pt x="42017" y="9188"/>
                  </a:lnTo>
                  <a:lnTo>
                    <a:pt x="42437" y="9076"/>
                  </a:lnTo>
                  <a:lnTo>
                    <a:pt x="42829" y="8964"/>
                  </a:lnTo>
                  <a:lnTo>
                    <a:pt x="43221" y="8796"/>
                  </a:lnTo>
                  <a:lnTo>
                    <a:pt x="43585" y="8600"/>
                  </a:lnTo>
                  <a:lnTo>
                    <a:pt x="43949" y="8376"/>
                  </a:lnTo>
                  <a:lnTo>
                    <a:pt x="44285" y="8095"/>
                  </a:lnTo>
                  <a:lnTo>
                    <a:pt x="44341" y="8067"/>
                  </a:lnTo>
                  <a:lnTo>
                    <a:pt x="57086" y="30196"/>
                  </a:lnTo>
                  <a:lnTo>
                    <a:pt x="57058" y="30224"/>
                  </a:lnTo>
                  <a:lnTo>
                    <a:pt x="57058" y="30224"/>
                  </a:lnTo>
                  <a:lnTo>
                    <a:pt x="56610" y="30616"/>
                  </a:lnTo>
                  <a:lnTo>
                    <a:pt x="56218" y="31064"/>
                  </a:lnTo>
                  <a:lnTo>
                    <a:pt x="55882" y="31513"/>
                  </a:lnTo>
                  <a:lnTo>
                    <a:pt x="55574" y="31989"/>
                  </a:lnTo>
                  <a:lnTo>
                    <a:pt x="55294" y="32493"/>
                  </a:lnTo>
                  <a:lnTo>
                    <a:pt x="55070" y="33025"/>
                  </a:lnTo>
                  <a:lnTo>
                    <a:pt x="54902" y="33557"/>
                  </a:lnTo>
                  <a:lnTo>
                    <a:pt x="54762" y="34118"/>
                  </a:lnTo>
                  <a:lnTo>
                    <a:pt x="54677" y="34678"/>
                  </a:lnTo>
                  <a:lnTo>
                    <a:pt x="54649" y="35238"/>
                  </a:lnTo>
                  <a:lnTo>
                    <a:pt x="54677" y="35798"/>
                  </a:lnTo>
                  <a:lnTo>
                    <a:pt x="54733" y="36387"/>
                  </a:lnTo>
                  <a:lnTo>
                    <a:pt x="54846" y="36947"/>
                  </a:lnTo>
                  <a:lnTo>
                    <a:pt x="54986" y="37507"/>
                  </a:lnTo>
                  <a:lnTo>
                    <a:pt x="55210" y="38039"/>
                  </a:lnTo>
                  <a:lnTo>
                    <a:pt x="55462" y="38571"/>
                  </a:lnTo>
                  <a:lnTo>
                    <a:pt x="55462" y="38571"/>
                  </a:lnTo>
                  <a:lnTo>
                    <a:pt x="52745" y="40700"/>
                  </a:lnTo>
                  <a:lnTo>
                    <a:pt x="49972" y="42745"/>
                  </a:lnTo>
                  <a:lnTo>
                    <a:pt x="49972" y="44258"/>
                  </a:lnTo>
                  <a:lnTo>
                    <a:pt x="51120" y="44258"/>
                  </a:lnTo>
                  <a:lnTo>
                    <a:pt x="51120" y="44566"/>
                  </a:lnTo>
                  <a:lnTo>
                    <a:pt x="51120" y="44566"/>
                  </a:lnTo>
                  <a:lnTo>
                    <a:pt x="54033" y="42353"/>
                  </a:lnTo>
                  <a:lnTo>
                    <a:pt x="56918" y="40112"/>
                  </a:lnTo>
                  <a:lnTo>
                    <a:pt x="59775" y="37843"/>
                  </a:lnTo>
                  <a:lnTo>
                    <a:pt x="62605" y="35518"/>
                  </a:lnTo>
                  <a:lnTo>
                    <a:pt x="62605" y="35518"/>
                  </a:lnTo>
                  <a:lnTo>
                    <a:pt x="48935" y="11793"/>
                  </a:lnTo>
                  <a:lnTo>
                    <a:pt x="48935" y="11793"/>
                  </a:lnTo>
                  <a:lnTo>
                    <a:pt x="43893" y="3081"/>
                  </a:lnTo>
                  <a:lnTo>
                    <a:pt x="43893" y="3081"/>
                  </a:lnTo>
                  <a:lnTo>
                    <a:pt x="4210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57"/>
            <p:cNvSpPr/>
            <p:nvPr/>
          </p:nvSpPr>
          <p:spPr>
            <a:xfrm>
              <a:off x="3168766" y="2783523"/>
              <a:ext cx="902673" cy="1023946"/>
            </a:xfrm>
            <a:custGeom>
              <a:avLst/>
              <a:gdLst/>
              <a:ahLst/>
              <a:cxnLst/>
              <a:rect l="l" t="t" r="r" b="b"/>
              <a:pathLst>
                <a:path w="57087" h="64735" extrusionOk="0">
                  <a:moveTo>
                    <a:pt x="27311" y="33222"/>
                  </a:moveTo>
                  <a:lnTo>
                    <a:pt x="27451" y="34090"/>
                  </a:lnTo>
                  <a:lnTo>
                    <a:pt x="27507" y="34959"/>
                  </a:lnTo>
                  <a:lnTo>
                    <a:pt x="27507" y="35855"/>
                  </a:lnTo>
                  <a:lnTo>
                    <a:pt x="27423" y="36723"/>
                  </a:lnTo>
                  <a:lnTo>
                    <a:pt x="27283" y="37592"/>
                  </a:lnTo>
                  <a:lnTo>
                    <a:pt x="27087" y="38432"/>
                  </a:lnTo>
                  <a:lnTo>
                    <a:pt x="26835" y="39272"/>
                  </a:lnTo>
                  <a:lnTo>
                    <a:pt x="26526" y="40085"/>
                  </a:lnTo>
                  <a:lnTo>
                    <a:pt x="26134" y="40869"/>
                  </a:lnTo>
                  <a:lnTo>
                    <a:pt x="25686" y="41625"/>
                  </a:lnTo>
                  <a:lnTo>
                    <a:pt x="25462" y="41989"/>
                  </a:lnTo>
                  <a:lnTo>
                    <a:pt x="25210" y="42325"/>
                  </a:lnTo>
                  <a:lnTo>
                    <a:pt x="24930" y="42690"/>
                  </a:lnTo>
                  <a:lnTo>
                    <a:pt x="24650" y="43026"/>
                  </a:lnTo>
                  <a:lnTo>
                    <a:pt x="24342" y="43362"/>
                  </a:lnTo>
                  <a:lnTo>
                    <a:pt x="24033" y="43670"/>
                  </a:lnTo>
                  <a:lnTo>
                    <a:pt x="23697" y="43978"/>
                  </a:lnTo>
                  <a:lnTo>
                    <a:pt x="23361" y="44258"/>
                  </a:lnTo>
                  <a:lnTo>
                    <a:pt x="22997" y="44538"/>
                  </a:lnTo>
                  <a:lnTo>
                    <a:pt x="22633" y="44818"/>
                  </a:lnTo>
                  <a:lnTo>
                    <a:pt x="22269" y="45071"/>
                  </a:lnTo>
                  <a:lnTo>
                    <a:pt x="21849" y="45295"/>
                  </a:lnTo>
                  <a:lnTo>
                    <a:pt x="21456" y="45519"/>
                  </a:lnTo>
                  <a:lnTo>
                    <a:pt x="21064" y="45715"/>
                  </a:lnTo>
                  <a:lnTo>
                    <a:pt x="20672" y="45883"/>
                  </a:lnTo>
                  <a:lnTo>
                    <a:pt x="20280" y="46051"/>
                  </a:lnTo>
                  <a:lnTo>
                    <a:pt x="28039" y="46051"/>
                  </a:lnTo>
                  <a:lnTo>
                    <a:pt x="28039" y="41765"/>
                  </a:lnTo>
                  <a:lnTo>
                    <a:pt x="29159" y="41765"/>
                  </a:lnTo>
                  <a:lnTo>
                    <a:pt x="29159" y="37508"/>
                  </a:lnTo>
                  <a:lnTo>
                    <a:pt x="28039" y="37508"/>
                  </a:lnTo>
                  <a:lnTo>
                    <a:pt x="28039" y="33222"/>
                  </a:lnTo>
                  <a:close/>
                  <a:moveTo>
                    <a:pt x="37115" y="1"/>
                  </a:moveTo>
                  <a:lnTo>
                    <a:pt x="34930" y="1682"/>
                  </a:lnTo>
                  <a:lnTo>
                    <a:pt x="32717" y="3362"/>
                  </a:lnTo>
                  <a:lnTo>
                    <a:pt x="30476" y="5015"/>
                  </a:lnTo>
                  <a:lnTo>
                    <a:pt x="28235" y="6640"/>
                  </a:lnTo>
                  <a:lnTo>
                    <a:pt x="25966" y="8236"/>
                  </a:lnTo>
                  <a:lnTo>
                    <a:pt x="23697" y="9805"/>
                  </a:lnTo>
                  <a:lnTo>
                    <a:pt x="21400" y="11345"/>
                  </a:lnTo>
                  <a:lnTo>
                    <a:pt x="19076" y="12886"/>
                  </a:lnTo>
                  <a:lnTo>
                    <a:pt x="16751" y="14371"/>
                  </a:lnTo>
                  <a:lnTo>
                    <a:pt x="14398" y="15827"/>
                  </a:lnTo>
                  <a:lnTo>
                    <a:pt x="12045" y="17284"/>
                  </a:lnTo>
                  <a:lnTo>
                    <a:pt x="9664" y="18712"/>
                  </a:lnTo>
                  <a:lnTo>
                    <a:pt x="7283" y="20085"/>
                  </a:lnTo>
                  <a:lnTo>
                    <a:pt x="4874" y="21457"/>
                  </a:lnTo>
                  <a:lnTo>
                    <a:pt x="2437" y="22802"/>
                  </a:lnTo>
                  <a:lnTo>
                    <a:pt x="0" y="24090"/>
                  </a:lnTo>
                  <a:lnTo>
                    <a:pt x="0" y="64734"/>
                  </a:lnTo>
                  <a:lnTo>
                    <a:pt x="2185" y="63782"/>
                  </a:lnTo>
                  <a:lnTo>
                    <a:pt x="4370" y="62801"/>
                  </a:lnTo>
                  <a:lnTo>
                    <a:pt x="6527" y="61821"/>
                  </a:lnTo>
                  <a:lnTo>
                    <a:pt x="8683" y="60785"/>
                  </a:lnTo>
                  <a:lnTo>
                    <a:pt x="8683" y="58908"/>
                  </a:lnTo>
                  <a:lnTo>
                    <a:pt x="9244" y="58908"/>
                  </a:lnTo>
                  <a:lnTo>
                    <a:pt x="9244" y="54650"/>
                  </a:lnTo>
                  <a:lnTo>
                    <a:pt x="8683" y="54650"/>
                  </a:lnTo>
                  <a:lnTo>
                    <a:pt x="8683" y="50337"/>
                  </a:lnTo>
                  <a:lnTo>
                    <a:pt x="10364" y="50337"/>
                  </a:lnTo>
                  <a:lnTo>
                    <a:pt x="10364" y="46051"/>
                  </a:lnTo>
                  <a:lnTo>
                    <a:pt x="12269" y="46051"/>
                  </a:lnTo>
                  <a:lnTo>
                    <a:pt x="11793" y="45855"/>
                  </a:lnTo>
                  <a:lnTo>
                    <a:pt x="11345" y="45659"/>
                  </a:lnTo>
                  <a:lnTo>
                    <a:pt x="10896" y="45435"/>
                  </a:lnTo>
                  <a:lnTo>
                    <a:pt x="10448" y="45211"/>
                  </a:lnTo>
                  <a:lnTo>
                    <a:pt x="10000" y="44931"/>
                  </a:lnTo>
                  <a:lnTo>
                    <a:pt x="9580" y="44650"/>
                  </a:lnTo>
                  <a:lnTo>
                    <a:pt x="9188" y="44370"/>
                  </a:lnTo>
                  <a:lnTo>
                    <a:pt x="8768" y="44034"/>
                  </a:lnTo>
                  <a:lnTo>
                    <a:pt x="8403" y="43698"/>
                  </a:lnTo>
                  <a:lnTo>
                    <a:pt x="8011" y="43362"/>
                  </a:lnTo>
                  <a:lnTo>
                    <a:pt x="7647" y="42998"/>
                  </a:lnTo>
                  <a:lnTo>
                    <a:pt x="7311" y="42606"/>
                  </a:lnTo>
                  <a:lnTo>
                    <a:pt x="6975" y="42185"/>
                  </a:lnTo>
                  <a:lnTo>
                    <a:pt x="6667" y="41765"/>
                  </a:lnTo>
                  <a:lnTo>
                    <a:pt x="6387" y="41345"/>
                  </a:lnTo>
                  <a:lnTo>
                    <a:pt x="6106" y="40897"/>
                  </a:lnTo>
                  <a:lnTo>
                    <a:pt x="5826" y="40365"/>
                  </a:lnTo>
                  <a:lnTo>
                    <a:pt x="5574" y="39861"/>
                  </a:lnTo>
                  <a:lnTo>
                    <a:pt x="5350" y="39328"/>
                  </a:lnTo>
                  <a:lnTo>
                    <a:pt x="5182" y="38796"/>
                  </a:lnTo>
                  <a:lnTo>
                    <a:pt x="5014" y="38264"/>
                  </a:lnTo>
                  <a:lnTo>
                    <a:pt x="4874" y="37704"/>
                  </a:lnTo>
                  <a:lnTo>
                    <a:pt x="4762" y="37171"/>
                  </a:lnTo>
                  <a:lnTo>
                    <a:pt x="4706" y="36639"/>
                  </a:lnTo>
                  <a:lnTo>
                    <a:pt x="4650" y="36079"/>
                  </a:lnTo>
                  <a:lnTo>
                    <a:pt x="4622" y="35547"/>
                  </a:lnTo>
                  <a:lnTo>
                    <a:pt x="4622" y="35015"/>
                  </a:lnTo>
                  <a:lnTo>
                    <a:pt x="4678" y="34454"/>
                  </a:lnTo>
                  <a:lnTo>
                    <a:pt x="4734" y="33922"/>
                  </a:lnTo>
                  <a:lnTo>
                    <a:pt x="4818" y="33390"/>
                  </a:lnTo>
                  <a:lnTo>
                    <a:pt x="4930" y="32858"/>
                  </a:lnTo>
                  <a:lnTo>
                    <a:pt x="5070" y="32354"/>
                  </a:lnTo>
                  <a:lnTo>
                    <a:pt x="5210" y="31821"/>
                  </a:lnTo>
                  <a:lnTo>
                    <a:pt x="5406" y="31317"/>
                  </a:lnTo>
                  <a:lnTo>
                    <a:pt x="5630" y="30813"/>
                  </a:lnTo>
                  <a:lnTo>
                    <a:pt x="5854" y="30337"/>
                  </a:lnTo>
                  <a:lnTo>
                    <a:pt x="6106" y="29861"/>
                  </a:lnTo>
                  <a:lnTo>
                    <a:pt x="6387" y="29384"/>
                  </a:lnTo>
                  <a:lnTo>
                    <a:pt x="6695" y="28936"/>
                  </a:lnTo>
                  <a:lnTo>
                    <a:pt x="7031" y="28488"/>
                  </a:lnTo>
                  <a:lnTo>
                    <a:pt x="7395" y="28068"/>
                  </a:lnTo>
                  <a:lnTo>
                    <a:pt x="7759" y="27648"/>
                  </a:lnTo>
                  <a:lnTo>
                    <a:pt x="8151" y="27256"/>
                  </a:lnTo>
                  <a:lnTo>
                    <a:pt x="8571" y="26863"/>
                  </a:lnTo>
                  <a:lnTo>
                    <a:pt x="9020" y="26499"/>
                  </a:lnTo>
                  <a:lnTo>
                    <a:pt x="9496" y="26163"/>
                  </a:lnTo>
                  <a:lnTo>
                    <a:pt x="9972" y="25827"/>
                  </a:lnTo>
                  <a:lnTo>
                    <a:pt x="10476" y="25519"/>
                  </a:lnTo>
                  <a:lnTo>
                    <a:pt x="11176" y="25155"/>
                  </a:lnTo>
                  <a:lnTo>
                    <a:pt x="11905" y="24819"/>
                  </a:lnTo>
                  <a:lnTo>
                    <a:pt x="12633" y="24567"/>
                  </a:lnTo>
                  <a:lnTo>
                    <a:pt x="13361" y="24342"/>
                  </a:lnTo>
                  <a:lnTo>
                    <a:pt x="14118" y="24146"/>
                  </a:lnTo>
                  <a:lnTo>
                    <a:pt x="14874" y="24034"/>
                  </a:lnTo>
                  <a:lnTo>
                    <a:pt x="15602" y="23950"/>
                  </a:lnTo>
                  <a:lnTo>
                    <a:pt x="17087" y="23950"/>
                  </a:lnTo>
                  <a:lnTo>
                    <a:pt x="17787" y="24034"/>
                  </a:lnTo>
                  <a:lnTo>
                    <a:pt x="18487" y="24146"/>
                  </a:lnTo>
                  <a:lnTo>
                    <a:pt x="19188" y="24286"/>
                  </a:lnTo>
                  <a:lnTo>
                    <a:pt x="19888" y="24511"/>
                  </a:lnTo>
                  <a:lnTo>
                    <a:pt x="20560" y="24735"/>
                  </a:lnTo>
                  <a:lnTo>
                    <a:pt x="21204" y="25015"/>
                  </a:lnTo>
                  <a:lnTo>
                    <a:pt x="21821" y="25351"/>
                  </a:lnTo>
                  <a:lnTo>
                    <a:pt x="22437" y="25715"/>
                  </a:lnTo>
                  <a:lnTo>
                    <a:pt x="23025" y="26135"/>
                  </a:lnTo>
                  <a:lnTo>
                    <a:pt x="23613" y="26583"/>
                  </a:lnTo>
                  <a:lnTo>
                    <a:pt x="24146" y="27088"/>
                  </a:lnTo>
                  <a:lnTo>
                    <a:pt x="24650" y="27620"/>
                  </a:lnTo>
                  <a:lnTo>
                    <a:pt x="25126" y="28208"/>
                  </a:lnTo>
                  <a:lnTo>
                    <a:pt x="25574" y="28824"/>
                  </a:lnTo>
                  <a:lnTo>
                    <a:pt x="25966" y="29468"/>
                  </a:lnTo>
                  <a:lnTo>
                    <a:pt x="26246" y="29973"/>
                  </a:lnTo>
                  <a:lnTo>
                    <a:pt x="26498" y="30505"/>
                  </a:lnTo>
                  <a:lnTo>
                    <a:pt x="26723" y="31037"/>
                  </a:lnTo>
                  <a:lnTo>
                    <a:pt x="26919" y="31569"/>
                  </a:lnTo>
                  <a:lnTo>
                    <a:pt x="26919" y="28908"/>
                  </a:lnTo>
                  <a:lnTo>
                    <a:pt x="48851" y="28908"/>
                  </a:lnTo>
                  <a:lnTo>
                    <a:pt x="48851" y="33194"/>
                  </a:lnTo>
                  <a:lnTo>
                    <a:pt x="49972" y="33194"/>
                  </a:lnTo>
                  <a:lnTo>
                    <a:pt x="49972" y="35967"/>
                  </a:lnTo>
                  <a:lnTo>
                    <a:pt x="52745" y="33922"/>
                  </a:lnTo>
                  <a:lnTo>
                    <a:pt x="55462" y="31793"/>
                  </a:lnTo>
                  <a:lnTo>
                    <a:pt x="55210" y="31261"/>
                  </a:lnTo>
                  <a:lnTo>
                    <a:pt x="54986" y="30729"/>
                  </a:lnTo>
                  <a:lnTo>
                    <a:pt x="54846" y="30169"/>
                  </a:lnTo>
                  <a:lnTo>
                    <a:pt x="54733" y="29609"/>
                  </a:lnTo>
                  <a:lnTo>
                    <a:pt x="54677" y="29020"/>
                  </a:lnTo>
                  <a:lnTo>
                    <a:pt x="54649" y="28460"/>
                  </a:lnTo>
                  <a:lnTo>
                    <a:pt x="54677" y="27900"/>
                  </a:lnTo>
                  <a:lnTo>
                    <a:pt x="54762" y="27340"/>
                  </a:lnTo>
                  <a:lnTo>
                    <a:pt x="54902" y="26779"/>
                  </a:lnTo>
                  <a:lnTo>
                    <a:pt x="55070" y="26247"/>
                  </a:lnTo>
                  <a:lnTo>
                    <a:pt x="55294" y="25715"/>
                  </a:lnTo>
                  <a:lnTo>
                    <a:pt x="55574" y="25211"/>
                  </a:lnTo>
                  <a:lnTo>
                    <a:pt x="55882" y="24735"/>
                  </a:lnTo>
                  <a:lnTo>
                    <a:pt x="56218" y="24286"/>
                  </a:lnTo>
                  <a:lnTo>
                    <a:pt x="56610" y="23838"/>
                  </a:lnTo>
                  <a:lnTo>
                    <a:pt x="57058" y="23446"/>
                  </a:lnTo>
                  <a:lnTo>
                    <a:pt x="57086" y="23418"/>
                  </a:lnTo>
                  <a:lnTo>
                    <a:pt x="44341" y="1289"/>
                  </a:lnTo>
                  <a:lnTo>
                    <a:pt x="44285" y="1317"/>
                  </a:lnTo>
                  <a:lnTo>
                    <a:pt x="43949" y="1598"/>
                  </a:lnTo>
                  <a:lnTo>
                    <a:pt x="43585" y="1822"/>
                  </a:lnTo>
                  <a:lnTo>
                    <a:pt x="43221" y="2018"/>
                  </a:lnTo>
                  <a:lnTo>
                    <a:pt x="42829" y="2186"/>
                  </a:lnTo>
                  <a:lnTo>
                    <a:pt x="42437" y="2298"/>
                  </a:lnTo>
                  <a:lnTo>
                    <a:pt x="42017" y="2410"/>
                  </a:lnTo>
                  <a:lnTo>
                    <a:pt x="41624" y="2438"/>
                  </a:lnTo>
                  <a:lnTo>
                    <a:pt x="41204" y="2466"/>
                  </a:lnTo>
                  <a:lnTo>
                    <a:pt x="40728" y="2438"/>
                  </a:lnTo>
                  <a:lnTo>
                    <a:pt x="40252" y="2382"/>
                  </a:lnTo>
                  <a:lnTo>
                    <a:pt x="39776" y="2242"/>
                  </a:lnTo>
                  <a:lnTo>
                    <a:pt x="39327" y="2074"/>
                  </a:lnTo>
                  <a:lnTo>
                    <a:pt x="38907" y="1850"/>
                  </a:lnTo>
                  <a:lnTo>
                    <a:pt x="38487" y="1570"/>
                  </a:lnTo>
                  <a:lnTo>
                    <a:pt x="38095" y="1261"/>
                  </a:lnTo>
                  <a:lnTo>
                    <a:pt x="37731" y="897"/>
                  </a:lnTo>
                  <a:lnTo>
                    <a:pt x="37395" y="449"/>
                  </a:lnTo>
                  <a:lnTo>
                    <a:pt x="371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3" name="Google Shape;1183;p57"/>
            <p:cNvSpPr/>
            <p:nvPr/>
          </p:nvSpPr>
          <p:spPr>
            <a:xfrm>
              <a:off x="3489438" y="3308996"/>
              <a:ext cx="140413" cy="202939"/>
            </a:xfrm>
            <a:custGeom>
              <a:avLst/>
              <a:gdLst/>
              <a:ahLst/>
              <a:cxnLst/>
              <a:rect l="l" t="t" r="r" b="b"/>
              <a:pathLst>
                <a:path w="8880" h="12830" fill="none" extrusionOk="0">
                  <a:moveTo>
                    <a:pt x="7759" y="1"/>
                  </a:moveTo>
                  <a:lnTo>
                    <a:pt x="7031" y="1"/>
                  </a:lnTo>
                  <a:lnTo>
                    <a:pt x="7031" y="1"/>
                  </a:lnTo>
                  <a:lnTo>
                    <a:pt x="7171" y="869"/>
                  </a:lnTo>
                  <a:lnTo>
                    <a:pt x="7227" y="1738"/>
                  </a:lnTo>
                  <a:lnTo>
                    <a:pt x="7227" y="2634"/>
                  </a:lnTo>
                  <a:lnTo>
                    <a:pt x="7143" y="3502"/>
                  </a:lnTo>
                  <a:lnTo>
                    <a:pt x="7003" y="4371"/>
                  </a:lnTo>
                  <a:lnTo>
                    <a:pt x="6807" y="5211"/>
                  </a:lnTo>
                  <a:lnTo>
                    <a:pt x="6555" y="6051"/>
                  </a:lnTo>
                  <a:lnTo>
                    <a:pt x="6246" y="6864"/>
                  </a:lnTo>
                  <a:lnTo>
                    <a:pt x="5854" y="7648"/>
                  </a:lnTo>
                  <a:lnTo>
                    <a:pt x="5406" y="8404"/>
                  </a:lnTo>
                  <a:lnTo>
                    <a:pt x="5182" y="8768"/>
                  </a:lnTo>
                  <a:lnTo>
                    <a:pt x="4930" y="9104"/>
                  </a:lnTo>
                  <a:lnTo>
                    <a:pt x="4650" y="9469"/>
                  </a:lnTo>
                  <a:lnTo>
                    <a:pt x="4370" y="9805"/>
                  </a:lnTo>
                  <a:lnTo>
                    <a:pt x="4062" y="10141"/>
                  </a:lnTo>
                  <a:lnTo>
                    <a:pt x="3753" y="10449"/>
                  </a:lnTo>
                  <a:lnTo>
                    <a:pt x="3417" y="10757"/>
                  </a:lnTo>
                  <a:lnTo>
                    <a:pt x="3081" y="11037"/>
                  </a:lnTo>
                  <a:lnTo>
                    <a:pt x="2717" y="11317"/>
                  </a:lnTo>
                  <a:lnTo>
                    <a:pt x="2353" y="11597"/>
                  </a:lnTo>
                  <a:lnTo>
                    <a:pt x="1989" y="11850"/>
                  </a:lnTo>
                  <a:lnTo>
                    <a:pt x="1569" y="12074"/>
                  </a:lnTo>
                  <a:lnTo>
                    <a:pt x="1569" y="12074"/>
                  </a:lnTo>
                  <a:lnTo>
                    <a:pt x="1176" y="12298"/>
                  </a:lnTo>
                  <a:lnTo>
                    <a:pt x="784" y="12494"/>
                  </a:lnTo>
                  <a:lnTo>
                    <a:pt x="392" y="12662"/>
                  </a:lnTo>
                  <a:lnTo>
                    <a:pt x="0" y="12830"/>
                  </a:lnTo>
                  <a:lnTo>
                    <a:pt x="1120" y="12830"/>
                  </a:lnTo>
                  <a:lnTo>
                    <a:pt x="1120" y="12830"/>
                  </a:lnTo>
                  <a:lnTo>
                    <a:pt x="1709" y="12830"/>
                  </a:lnTo>
                  <a:lnTo>
                    <a:pt x="1709" y="12830"/>
                  </a:lnTo>
                  <a:lnTo>
                    <a:pt x="5042" y="12830"/>
                  </a:lnTo>
                  <a:lnTo>
                    <a:pt x="5042" y="12830"/>
                  </a:lnTo>
                  <a:lnTo>
                    <a:pt x="5350" y="12830"/>
                  </a:lnTo>
                  <a:lnTo>
                    <a:pt x="5350" y="12830"/>
                  </a:lnTo>
                  <a:lnTo>
                    <a:pt x="7759" y="12830"/>
                  </a:lnTo>
                  <a:lnTo>
                    <a:pt x="7759" y="8544"/>
                  </a:lnTo>
                  <a:lnTo>
                    <a:pt x="8879" y="8544"/>
                  </a:lnTo>
                  <a:lnTo>
                    <a:pt x="8879" y="4287"/>
                  </a:lnTo>
                  <a:lnTo>
                    <a:pt x="7759" y="4287"/>
                  </a:lnTo>
                  <a:lnTo>
                    <a:pt x="77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4" name="Google Shape;1184;p57"/>
            <p:cNvSpPr/>
            <p:nvPr/>
          </p:nvSpPr>
          <p:spPr>
            <a:xfrm>
              <a:off x="3168766" y="2783523"/>
              <a:ext cx="902673" cy="1023946"/>
            </a:xfrm>
            <a:custGeom>
              <a:avLst/>
              <a:gdLst/>
              <a:ahLst/>
              <a:cxnLst/>
              <a:rect l="l" t="t" r="r" b="b"/>
              <a:pathLst>
                <a:path w="57087" h="64735" fill="none" extrusionOk="0">
                  <a:moveTo>
                    <a:pt x="37115" y="1"/>
                  </a:moveTo>
                  <a:lnTo>
                    <a:pt x="37115" y="1"/>
                  </a:lnTo>
                  <a:lnTo>
                    <a:pt x="34930" y="1682"/>
                  </a:lnTo>
                  <a:lnTo>
                    <a:pt x="32717" y="3362"/>
                  </a:lnTo>
                  <a:lnTo>
                    <a:pt x="30476" y="5015"/>
                  </a:lnTo>
                  <a:lnTo>
                    <a:pt x="28235" y="6640"/>
                  </a:lnTo>
                  <a:lnTo>
                    <a:pt x="25966" y="8236"/>
                  </a:lnTo>
                  <a:lnTo>
                    <a:pt x="23697" y="9805"/>
                  </a:lnTo>
                  <a:lnTo>
                    <a:pt x="21400" y="11345"/>
                  </a:lnTo>
                  <a:lnTo>
                    <a:pt x="19076" y="12886"/>
                  </a:lnTo>
                  <a:lnTo>
                    <a:pt x="16751" y="14371"/>
                  </a:lnTo>
                  <a:lnTo>
                    <a:pt x="14398" y="15827"/>
                  </a:lnTo>
                  <a:lnTo>
                    <a:pt x="12045" y="17284"/>
                  </a:lnTo>
                  <a:lnTo>
                    <a:pt x="9664" y="18712"/>
                  </a:lnTo>
                  <a:lnTo>
                    <a:pt x="7283" y="20085"/>
                  </a:lnTo>
                  <a:lnTo>
                    <a:pt x="4874" y="21457"/>
                  </a:lnTo>
                  <a:lnTo>
                    <a:pt x="2437" y="22802"/>
                  </a:lnTo>
                  <a:lnTo>
                    <a:pt x="0" y="24090"/>
                  </a:lnTo>
                  <a:lnTo>
                    <a:pt x="0" y="64734"/>
                  </a:lnTo>
                  <a:lnTo>
                    <a:pt x="0" y="64734"/>
                  </a:lnTo>
                  <a:lnTo>
                    <a:pt x="2185" y="63782"/>
                  </a:lnTo>
                  <a:lnTo>
                    <a:pt x="4370" y="62801"/>
                  </a:lnTo>
                  <a:lnTo>
                    <a:pt x="6527" y="61821"/>
                  </a:lnTo>
                  <a:lnTo>
                    <a:pt x="8683" y="60785"/>
                  </a:lnTo>
                  <a:lnTo>
                    <a:pt x="8683" y="58908"/>
                  </a:lnTo>
                  <a:lnTo>
                    <a:pt x="9244" y="58908"/>
                  </a:lnTo>
                  <a:lnTo>
                    <a:pt x="9244" y="54650"/>
                  </a:lnTo>
                  <a:lnTo>
                    <a:pt x="8683" y="54650"/>
                  </a:lnTo>
                  <a:lnTo>
                    <a:pt x="8683" y="50337"/>
                  </a:lnTo>
                  <a:lnTo>
                    <a:pt x="10364" y="50337"/>
                  </a:lnTo>
                  <a:lnTo>
                    <a:pt x="10364" y="46051"/>
                  </a:lnTo>
                  <a:lnTo>
                    <a:pt x="12269" y="46051"/>
                  </a:lnTo>
                  <a:lnTo>
                    <a:pt x="12269" y="46051"/>
                  </a:lnTo>
                  <a:lnTo>
                    <a:pt x="11793" y="45855"/>
                  </a:lnTo>
                  <a:lnTo>
                    <a:pt x="11345" y="45659"/>
                  </a:lnTo>
                  <a:lnTo>
                    <a:pt x="10896" y="45435"/>
                  </a:lnTo>
                  <a:lnTo>
                    <a:pt x="10448" y="45211"/>
                  </a:lnTo>
                  <a:lnTo>
                    <a:pt x="10000" y="44931"/>
                  </a:lnTo>
                  <a:lnTo>
                    <a:pt x="9580" y="44650"/>
                  </a:lnTo>
                  <a:lnTo>
                    <a:pt x="9188" y="44370"/>
                  </a:lnTo>
                  <a:lnTo>
                    <a:pt x="8768" y="44034"/>
                  </a:lnTo>
                  <a:lnTo>
                    <a:pt x="8403" y="43698"/>
                  </a:lnTo>
                  <a:lnTo>
                    <a:pt x="8011" y="43362"/>
                  </a:lnTo>
                  <a:lnTo>
                    <a:pt x="7647" y="42998"/>
                  </a:lnTo>
                  <a:lnTo>
                    <a:pt x="7311" y="42606"/>
                  </a:lnTo>
                  <a:lnTo>
                    <a:pt x="6975" y="42185"/>
                  </a:lnTo>
                  <a:lnTo>
                    <a:pt x="6667" y="41765"/>
                  </a:lnTo>
                  <a:lnTo>
                    <a:pt x="6387" y="41345"/>
                  </a:lnTo>
                  <a:lnTo>
                    <a:pt x="6106" y="40897"/>
                  </a:lnTo>
                  <a:lnTo>
                    <a:pt x="6106" y="40897"/>
                  </a:lnTo>
                  <a:lnTo>
                    <a:pt x="5826" y="40365"/>
                  </a:lnTo>
                  <a:lnTo>
                    <a:pt x="5574" y="39861"/>
                  </a:lnTo>
                  <a:lnTo>
                    <a:pt x="5350" y="39328"/>
                  </a:lnTo>
                  <a:lnTo>
                    <a:pt x="5182" y="38796"/>
                  </a:lnTo>
                  <a:lnTo>
                    <a:pt x="5014" y="38264"/>
                  </a:lnTo>
                  <a:lnTo>
                    <a:pt x="4874" y="37704"/>
                  </a:lnTo>
                  <a:lnTo>
                    <a:pt x="4762" y="37171"/>
                  </a:lnTo>
                  <a:lnTo>
                    <a:pt x="4706" y="36639"/>
                  </a:lnTo>
                  <a:lnTo>
                    <a:pt x="4650" y="36079"/>
                  </a:lnTo>
                  <a:lnTo>
                    <a:pt x="4622" y="35547"/>
                  </a:lnTo>
                  <a:lnTo>
                    <a:pt x="4622" y="35015"/>
                  </a:lnTo>
                  <a:lnTo>
                    <a:pt x="4678" y="34454"/>
                  </a:lnTo>
                  <a:lnTo>
                    <a:pt x="4734" y="33922"/>
                  </a:lnTo>
                  <a:lnTo>
                    <a:pt x="4818" y="33390"/>
                  </a:lnTo>
                  <a:lnTo>
                    <a:pt x="4930" y="32858"/>
                  </a:lnTo>
                  <a:lnTo>
                    <a:pt x="5070" y="32354"/>
                  </a:lnTo>
                  <a:lnTo>
                    <a:pt x="5210" y="31821"/>
                  </a:lnTo>
                  <a:lnTo>
                    <a:pt x="5406" y="31317"/>
                  </a:lnTo>
                  <a:lnTo>
                    <a:pt x="5630" y="30813"/>
                  </a:lnTo>
                  <a:lnTo>
                    <a:pt x="5854" y="30337"/>
                  </a:lnTo>
                  <a:lnTo>
                    <a:pt x="6106" y="29861"/>
                  </a:lnTo>
                  <a:lnTo>
                    <a:pt x="6387" y="29384"/>
                  </a:lnTo>
                  <a:lnTo>
                    <a:pt x="6695" y="28936"/>
                  </a:lnTo>
                  <a:lnTo>
                    <a:pt x="7031" y="28488"/>
                  </a:lnTo>
                  <a:lnTo>
                    <a:pt x="7395" y="28068"/>
                  </a:lnTo>
                  <a:lnTo>
                    <a:pt x="7759" y="27648"/>
                  </a:lnTo>
                  <a:lnTo>
                    <a:pt x="8151" y="27256"/>
                  </a:lnTo>
                  <a:lnTo>
                    <a:pt x="8571" y="26863"/>
                  </a:lnTo>
                  <a:lnTo>
                    <a:pt x="9020" y="26499"/>
                  </a:lnTo>
                  <a:lnTo>
                    <a:pt x="9496" y="26163"/>
                  </a:lnTo>
                  <a:lnTo>
                    <a:pt x="9972" y="25827"/>
                  </a:lnTo>
                  <a:lnTo>
                    <a:pt x="10476" y="25519"/>
                  </a:lnTo>
                  <a:lnTo>
                    <a:pt x="10476" y="25519"/>
                  </a:lnTo>
                  <a:lnTo>
                    <a:pt x="11176" y="25155"/>
                  </a:lnTo>
                  <a:lnTo>
                    <a:pt x="11905" y="24819"/>
                  </a:lnTo>
                  <a:lnTo>
                    <a:pt x="12633" y="24567"/>
                  </a:lnTo>
                  <a:lnTo>
                    <a:pt x="13361" y="24342"/>
                  </a:lnTo>
                  <a:lnTo>
                    <a:pt x="14118" y="24146"/>
                  </a:lnTo>
                  <a:lnTo>
                    <a:pt x="14874" y="24034"/>
                  </a:lnTo>
                  <a:lnTo>
                    <a:pt x="15602" y="23950"/>
                  </a:lnTo>
                  <a:lnTo>
                    <a:pt x="16358" y="23950"/>
                  </a:lnTo>
                  <a:lnTo>
                    <a:pt x="16358" y="23950"/>
                  </a:lnTo>
                  <a:lnTo>
                    <a:pt x="17087" y="23950"/>
                  </a:lnTo>
                  <a:lnTo>
                    <a:pt x="17787" y="24034"/>
                  </a:lnTo>
                  <a:lnTo>
                    <a:pt x="18487" y="24146"/>
                  </a:lnTo>
                  <a:lnTo>
                    <a:pt x="19188" y="24286"/>
                  </a:lnTo>
                  <a:lnTo>
                    <a:pt x="19888" y="24511"/>
                  </a:lnTo>
                  <a:lnTo>
                    <a:pt x="20560" y="24735"/>
                  </a:lnTo>
                  <a:lnTo>
                    <a:pt x="21204" y="25015"/>
                  </a:lnTo>
                  <a:lnTo>
                    <a:pt x="21821" y="25351"/>
                  </a:lnTo>
                  <a:lnTo>
                    <a:pt x="22437" y="25715"/>
                  </a:lnTo>
                  <a:lnTo>
                    <a:pt x="23025" y="26135"/>
                  </a:lnTo>
                  <a:lnTo>
                    <a:pt x="23613" y="26583"/>
                  </a:lnTo>
                  <a:lnTo>
                    <a:pt x="24146" y="27088"/>
                  </a:lnTo>
                  <a:lnTo>
                    <a:pt x="24650" y="27620"/>
                  </a:lnTo>
                  <a:lnTo>
                    <a:pt x="25126" y="28208"/>
                  </a:lnTo>
                  <a:lnTo>
                    <a:pt x="25574" y="28824"/>
                  </a:lnTo>
                  <a:lnTo>
                    <a:pt x="25966" y="29468"/>
                  </a:lnTo>
                  <a:lnTo>
                    <a:pt x="25966" y="29468"/>
                  </a:lnTo>
                  <a:lnTo>
                    <a:pt x="26246" y="29973"/>
                  </a:lnTo>
                  <a:lnTo>
                    <a:pt x="26498" y="30505"/>
                  </a:lnTo>
                  <a:lnTo>
                    <a:pt x="26723" y="31037"/>
                  </a:lnTo>
                  <a:lnTo>
                    <a:pt x="26919" y="31569"/>
                  </a:lnTo>
                  <a:lnTo>
                    <a:pt x="26919" y="28908"/>
                  </a:lnTo>
                  <a:lnTo>
                    <a:pt x="31736" y="28908"/>
                  </a:lnTo>
                  <a:lnTo>
                    <a:pt x="32297" y="28908"/>
                  </a:lnTo>
                  <a:lnTo>
                    <a:pt x="32297" y="28908"/>
                  </a:lnTo>
                  <a:lnTo>
                    <a:pt x="34061" y="28908"/>
                  </a:lnTo>
                  <a:lnTo>
                    <a:pt x="34061" y="28908"/>
                  </a:lnTo>
                  <a:lnTo>
                    <a:pt x="35126" y="28908"/>
                  </a:lnTo>
                  <a:lnTo>
                    <a:pt x="35126" y="28908"/>
                  </a:lnTo>
                  <a:lnTo>
                    <a:pt x="36330" y="28908"/>
                  </a:lnTo>
                  <a:lnTo>
                    <a:pt x="36330" y="28908"/>
                  </a:lnTo>
                  <a:lnTo>
                    <a:pt x="37927" y="28908"/>
                  </a:lnTo>
                  <a:lnTo>
                    <a:pt x="37927" y="28908"/>
                  </a:lnTo>
                  <a:lnTo>
                    <a:pt x="38543" y="28908"/>
                  </a:lnTo>
                  <a:lnTo>
                    <a:pt x="38543" y="28908"/>
                  </a:lnTo>
                  <a:lnTo>
                    <a:pt x="41876" y="28908"/>
                  </a:lnTo>
                  <a:lnTo>
                    <a:pt x="41876" y="28908"/>
                  </a:lnTo>
                  <a:lnTo>
                    <a:pt x="42185" y="28908"/>
                  </a:lnTo>
                  <a:lnTo>
                    <a:pt x="42185" y="28908"/>
                  </a:lnTo>
                  <a:lnTo>
                    <a:pt x="48851" y="28908"/>
                  </a:lnTo>
                  <a:lnTo>
                    <a:pt x="48851" y="33194"/>
                  </a:lnTo>
                  <a:lnTo>
                    <a:pt x="49972" y="33194"/>
                  </a:lnTo>
                  <a:lnTo>
                    <a:pt x="49972" y="35967"/>
                  </a:lnTo>
                  <a:lnTo>
                    <a:pt x="49972" y="35967"/>
                  </a:lnTo>
                  <a:lnTo>
                    <a:pt x="52745" y="33922"/>
                  </a:lnTo>
                  <a:lnTo>
                    <a:pt x="55462" y="31793"/>
                  </a:lnTo>
                  <a:lnTo>
                    <a:pt x="55462" y="31793"/>
                  </a:lnTo>
                  <a:lnTo>
                    <a:pt x="55210" y="31261"/>
                  </a:lnTo>
                  <a:lnTo>
                    <a:pt x="54986" y="30729"/>
                  </a:lnTo>
                  <a:lnTo>
                    <a:pt x="54846" y="30169"/>
                  </a:lnTo>
                  <a:lnTo>
                    <a:pt x="54733" y="29609"/>
                  </a:lnTo>
                  <a:lnTo>
                    <a:pt x="54677" y="29020"/>
                  </a:lnTo>
                  <a:lnTo>
                    <a:pt x="54649" y="28460"/>
                  </a:lnTo>
                  <a:lnTo>
                    <a:pt x="54677" y="27900"/>
                  </a:lnTo>
                  <a:lnTo>
                    <a:pt x="54762" y="27340"/>
                  </a:lnTo>
                  <a:lnTo>
                    <a:pt x="54902" y="26779"/>
                  </a:lnTo>
                  <a:lnTo>
                    <a:pt x="55070" y="26247"/>
                  </a:lnTo>
                  <a:lnTo>
                    <a:pt x="55294" y="25715"/>
                  </a:lnTo>
                  <a:lnTo>
                    <a:pt x="55574" y="25211"/>
                  </a:lnTo>
                  <a:lnTo>
                    <a:pt x="55882" y="24735"/>
                  </a:lnTo>
                  <a:lnTo>
                    <a:pt x="56218" y="24286"/>
                  </a:lnTo>
                  <a:lnTo>
                    <a:pt x="56610" y="23838"/>
                  </a:lnTo>
                  <a:lnTo>
                    <a:pt x="57058" y="23446"/>
                  </a:lnTo>
                  <a:lnTo>
                    <a:pt x="57086" y="23418"/>
                  </a:lnTo>
                  <a:lnTo>
                    <a:pt x="44341" y="1289"/>
                  </a:lnTo>
                  <a:lnTo>
                    <a:pt x="44285" y="1317"/>
                  </a:lnTo>
                  <a:lnTo>
                    <a:pt x="44285" y="1317"/>
                  </a:lnTo>
                  <a:lnTo>
                    <a:pt x="43949" y="1598"/>
                  </a:lnTo>
                  <a:lnTo>
                    <a:pt x="43585" y="1822"/>
                  </a:lnTo>
                  <a:lnTo>
                    <a:pt x="43221" y="2018"/>
                  </a:lnTo>
                  <a:lnTo>
                    <a:pt x="42829" y="2186"/>
                  </a:lnTo>
                  <a:lnTo>
                    <a:pt x="42437" y="2298"/>
                  </a:lnTo>
                  <a:lnTo>
                    <a:pt x="42017" y="2410"/>
                  </a:lnTo>
                  <a:lnTo>
                    <a:pt x="41624" y="2438"/>
                  </a:lnTo>
                  <a:lnTo>
                    <a:pt x="41204" y="2466"/>
                  </a:lnTo>
                  <a:lnTo>
                    <a:pt x="41204" y="2466"/>
                  </a:lnTo>
                  <a:lnTo>
                    <a:pt x="40728" y="2438"/>
                  </a:lnTo>
                  <a:lnTo>
                    <a:pt x="40252" y="2382"/>
                  </a:lnTo>
                  <a:lnTo>
                    <a:pt x="39776" y="2242"/>
                  </a:lnTo>
                  <a:lnTo>
                    <a:pt x="39327" y="2074"/>
                  </a:lnTo>
                  <a:lnTo>
                    <a:pt x="38907" y="1850"/>
                  </a:lnTo>
                  <a:lnTo>
                    <a:pt x="38487" y="1570"/>
                  </a:lnTo>
                  <a:lnTo>
                    <a:pt x="38095" y="1261"/>
                  </a:lnTo>
                  <a:lnTo>
                    <a:pt x="37731" y="897"/>
                  </a:lnTo>
                  <a:lnTo>
                    <a:pt x="37731" y="897"/>
                  </a:lnTo>
                  <a:lnTo>
                    <a:pt x="37395" y="449"/>
                  </a:lnTo>
                  <a:lnTo>
                    <a:pt x="3711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5" name="Google Shape;1185;p57"/>
            <p:cNvSpPr/>
            <p:nvPr/>
          </p:nvSpPr>
          <p:spPr>
            <a:xfrm>
              <a:off x="3454888" y="3355531"/>
              <a:ext cx="34566" cy="39006"/>
            </a:xfrm>
            <a:custGeom>
              <a:avLst/>
              <a:gdLst/>
              <a:ahLst/>
              <a:cxnLst/>
              <a:rect l="l" t="t" r="r" b="b"/>
              <a:pathLst>
                <a:path w="2186" h="2466" fill="none" extrusionOk="0">
                  <a:moveTo>
                    <a:pt x="1317" y="2465"/>
                  </a:moveTo>
                  <a:lnTo>
                    <a:pt x="1317" y="2465"/>
                  </a:lnTo>
                  <a:lnTo>
                    <a:pt x="0" y="140"/>
                  </a:lnTo>
                  <a:lnTo>
                    <a:pt x="0" y="140"/>
                  </a:lnTo>
                  <a:lnTo>
                    <a:pt x="532" y="28"/>
                  </a:lnTo>
                  <a:lnTo>
                    <a:pt x="756" y="0"/>
                  </a:lnTo>
                  <a:lnTo>
                    <a:pt x="1009" y="0"/>
                  </a:lnTo>
                  <a:lnTo>
                    <a:pt x="1009" y="0"/>
                  </a:lnTo>
                  <a:lnTo>
                    <a:pt x="1317" y="28"/>
                  </a:lnTo>
                  <a:lnTo>
                    <a:pt x="1457" y="56"/>
                  </a:lnTo>
                  <a:lnTo>
                    <a:pt x="1597" y="112"/>
                  </a:lnTo>
                  <a:lnTo>
                    <a:pt x="1709" y="196"/>
                  </a:lnTo>
                  <a:lnTo>
                    <a:pt x="1821" y="280"/>
                  </a:lnTo>
                  <a:lnTo>
                    <a:pt x="1933" y="392"/>
                  </a:lnTo>
                  <a:lnTo>
                    <a:pt x="2017" y="504"/>
                  </a:lnTo>
                  <a:lnTo>
                    <a:pt x="2045" y="504"/>
                  </a:lnTo>
                  <a:lnTo>
                    <a:pt x="2045" y="504"/>
                  </a:lnTo>
                  <a:lnTo>
                    <a:pt x="2129" y="728"/>
                  </a:lnTo>
                  <a:lnTo>
                    <a:pt x="2185" y="952"/>
                  </a:lnTo>
                  <a:lnTo>
                    <a:pt x="2185" y="1205"/>
                  </a:lnTo>
                  <a:lnTo>
                    <a:pt x="2129" y="1429"/>
                  </a:lnTo>
                  <a:lnTo>
                    <a:pt x="2017" y="1681"/>
                  </a:lnTo>
                  <a:lnTo>
                    <a:pt x="1849" y="1933"/>
                  </a:lnTo>
                  <a:lnTo>
                    <a:pt x="1625" y="2213"/>
                  </a:lnTo>
                  <a:lnTo>
                    <a:pt x="1317" y="24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6" name="Google Shape;1186;p57"/>
            <p:cNvSpPr/>
            <p:nvPr/>
          </p:nvSpPr>
          <p:spPr>
            <a:xfrm>
              <a:off x="3386674" y="3301467"/>
              <a:ext cx="34123" cy="39006"/>
            </a:xfrm>
            <a:custGeom>
              <a:avLst/>
              <a:gdLst/>
              <a:ahLst/>
              <a:cxnLst/>
              <a:rect l="l" t="t" r="r" b="b"/>
              <a:pathLst>
                <a:path w="2158" h="2466" fill="none" extrusionOk="0">
                  <a:moveTo>
                    <a:pt x="1261" y="2466"/>
                  </a:moveTo>
                  <a:lnTo>
                    <a:pt x="1261" y="2466"/>
                  </a:lnTo>
                  <a:lnTo>
                    <a:pt x="897" y="2438"/>
                  </a:lnTo>
                  <a:lnTo>
                    <a:pt x="757" y="2382"/>
                  </a:lnTo>
                  <a:lnTo>
                    <a:pt x="617" y="2326"/>
                  </a:lnTo>
                  <a:lnTo>
                    <a:pt x="477" y="2270"/>
                  </a:lnTo>
                  <a:lnTo>
                    <a:pt x="365" y="2186"/>
                  </a:lnTo>
                  <a:lnTo>
                    <a:pt x="253" y="2074"/>
                  </a:lnTo>
                  <a:lnTo>
                    <a:pt x="169" y="1962"/>
                  </a:lnTo>
                  <a:lnTo>
                    <a:pt x="169" y="1962"/>
                  </a:lnTo>
                  <a:lnTo>
                    <a:pt x="56" y="1737"/>
                  </a:lnTo>
                  <a:lnTo>
                    <a:pt x="0" y="1485"/>
                  </a:lnTo>
                  <a:lnTo>
                    <a:pt x="0" y="1261"/>
                  </a:lnTo>
                  <a:lnTo>
                    <a:pt x="56" y="1009"/>
                  </a:lnTo>
                  <a:lnTo>
                    <a:pt x="141" y="757"/>
                  </a:lnTo>
                  <a:lnTo>
                    <a:pt x="309" y="505"/>
                  </a:lnTo>
                  <a:lnTo>
                    <a:pt x="533" y="253"/>
                  </a:lnTo>
                  <a:lnTo>
                    <a:pt x="813" y="1"/>
                  </a:lnTo>
                  <a:lnTo>
                    <a:pt x="2157" y="2326"/>
                  </a:lnTo>
                  <a:lnTo>
                    <a:pt x="2157" y="2326"/>
                  </a:lnTo>
                  <a:lnTo>
                    <a:pt x="1681" y="2410"/>
                  </a:lnTo>
                  <a:lnTo>
                    <a:pt x="1261" y="24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7" name="Google Shape;1187;p57"/>
            <p:cNvSpPr/>
            <p:nvPr/>
          </p:nvSpPr>
          <p:spPr>
            <a:xfrm>
              <a:off x="3356995" y="3245647"/>
              <a:ext cx="161237" cy="204710"/>
            </a:xfrm>
            <a:custGeom>
              <a:avLst/>
              <a:gdLst/>
              <a:ahLst/>
              <a:cxnLst/>
              <a:rect l="l" t="t" r="r" b="b"/>
              <a:pathLst>
                <a:path w="10197" h="12942" fill="none" extrusionOk="0">
                  <a:moveTo>
                    <a:pt x="2074" y="0"/>
                  </a:moveTo>
                  <a:lnTo>
                    <a:pt x="1009" y="617"/>
                  </a:lnTo>
                  <a:lnTo>
                    <a:pt x="1009" y="617"/>
                  </a:lnTo>
                  <a:lnTo>
                    <a:pt x="1877" y="2101"/>
                  </a:lnTo>
                  <a:lnTo>
                    <a:pt x="1877" y="2101"/>
                  </a:lnTo>
                  <a:lnTo>
                    <a:pt x="1513" y="2353"/>
                  </a:lnTo>
                  <a:lnTo>
                    <a:pt x="1205" y="2633"/>
                  </a:lnTo>
                  <a:lnTo>
                    <a:pt x="953" y="2913"/>
                  </a:lnTo>
                  <a:lnTo>
                    <a:pt x="701" y="3194"/>
                  </a:lnTo>
                  <a:lnTo>
                    <a:pt x="505" y="3474"/>
                  </a:lnTo>
                  <a:lnTo>
                    <a:pt x="337" y="3754"/>
                  </a:lnTo>
                  <a:lnTo>
                    <a:pt x="197" y="4034"/>
                  </a:lnTo>
                  <a:lnTo>
                    <a:pt x="113" y="4314"/>
                  </a:lnTo>
                  <a:lnTo>
                    <a:pt x="29" y="4622"/>
                  </a:lnTo>
                  <a:lnTo>
                    <a:pt x="1" y="4902"/>
                  </a:lnTo>
                  <a:lnTo>
                    <a:pt x="1" y="5182"/>
                  </a:lnTo>
                  <a:lnTo>
                    <a:pt x="29" y="5462"/>
                  </a:lnTo>
                  <a:lnTo>
                    <a:pt x="57" y="5743"/>
                  </a:lnTo>
                  <a:lnTo>
                    <a:pt x="141" y="5995"/>
                  </a:lnTo>
                  <a:lnTo>
                    <a:pt x="253" y="6275"/>
                  </a:lnTo>
                  <a:lnTo>
                    <a:pt x="393" y="6527"/>
                  </a:lnTo>
                  <a:lnTo>
                    <a:pt x="393" y="6527"/>
                  </a:lnTo>
                  <a:lnTo>
                    <a:pt x="617" y="6863"/>
                  </a:lnTo>
                  <a:lnTo>
                    <a:pt x="869" y="7143"/>
                  </a:lnTo>
                  <a:lnTo>
                    <a:pt x="1149" y="7395"/>
                  </a:lnTo>
                  <a:lnTo>
                    <a:pt x="1429" y="7563"/>
                  </a:lnTo>
                  <a:lnTo>
                    <a:pt x="1737" y="7703"/>
                  </a:lnTo>
                  <a:lnTo>
                    <a:pt x="2046" y="7787"/>
                  </a:lnTo>
                  <a:lnTo>
                    <a:pt x="2382" y="7843"/>
                  </a:lnTo>
                  <a:lnTo>
                    <a:pt x="2718" y="7843"/>
                  </a:lnTo>
                  <a:lnTo>
                    <a:pt x="2718" y="7843"/>
                  </a:lnTo>
                  <a:lnTo>
                    <a:pt x="3278" y="7815"/>
                  </a:lnTo>
                  <a:lnTo>
                    <a:pt x="3838" y="7731"/>
                  </a:lnTo>
                  <a:lnTo>
                    <a:pt x="4398" y="7591"/>
                  </a:lnTo>
                  <a:lnTo>
                    <a:pt x="4959" y="7451"/>
                  </a:lnTo>
                  <a:lnTo>
                    <a:pt x="6443" y="10056"/>
                  </a:lnTo>
                  <a:lnTo>
                    <a:pt x="6443" y="10056"/>
                  </a:lnTo>
                  <a:lnTo>
                    <a:pt x="6163" y="10196"/>
                  </a:lnTo>
                  <a:lnTo>
                    <a:pt x="5855" y="10308"/>
                  </a:lnTo>
                  <a:lnTo>
                    <a:pt x="5575" y="10392"/>
                  </a:lnTo>
                  <a:lnTo>
                    <a:pt x="5267" y="10476"/>
                  </a:lnTo>
                  <a:lnTo>
                    <a:pt x="4959" y="10532"/>
                  </a:lnTo>
                  <a:lnTo>
                    <a:pt x="4623" y="10588"/>
                  </a:lnTo>
                  <a:lnTo>
                    <a:pt x="4314" y="10617"/>
                  </a:lnTo>
                  <a:lnTo>
                    <a:pt x="4006" y="10617"/>
                  </a:lnTo>
                  <a:lnTo>
                    <a:pt x="4006" y="10617"/>
                  </a:lnTo>
                  <a:lnTo>
                    <a:pt x="3614" y="10588"/>
                  </a:lnTo>
                  <a:lnTo>
                    <a:pt x="3250" y="10560"/>
                  </a:lnTo>
                  <a:lnTo>
                    <a:pt x="3250" y="10560"/>
                  </a:lnTo>
                  <a:lnTo>
                    <a:pt x="3418" y="12213"/>
                  </a:lnTo>
                  <a:lnTo>
                    <a:pt x="3418" y="12213"/>
                  </a:lnTo>
                  <a:lnTo>
                    <a:pt x="3782" y="12241"/>
                  </a:lnTo>
                  <a:lnTo>
                    <a:pt x="4174" y="12269"/>
                  </a:lnTo>
                  <a:lnTo>
                    <a:pt x="4174" y="12269"/>
                  </a:lnTo>
                  <a:lnTo>
                    <a:pt x="4567" y="12241"/>
                  </a:lnTo>
                  <a:lnTo>
                    <a:pt x="4959" y="12213"/>
                  </a:lnTo>
                  <a:lnTo>
                    <a:pt x="5379" y="12157"/>
                  </a:lnTo>
                  <a:lnTo>
                    <a:pt x="5771" y="12073"/>
                  </a:lnTo>
                  <a:lnTo>
                    <a:pt x="6163" y="11961"/>
                  </a:lnTo>
                  <a:lnTo>
                    <a:pt x="6527" y="11821"/>
                  </a:lnTo>
                  <a:lnTo>
                    <a:pt x="6919" y="11653"/>
                  </a:lnTo>
                  <a:lnTo>
                    <a:pt x="7284" y="11485"/>
                  </a:lnTo>
                  <a:lnTo>
                    <a:pt x="8124" y="12941"/>
                  </a:lnTo>
                  <a:lnTo>
                    <a:pt x="9188" y="12297"/>
                  </a:lnTo>
                  <a:lnTo>
                    <a:pt x="9188" y="12297"/>
                  </a:lnTo>
                  <a:lnTo>
                    <a:pt x="8348" y="10841"/>
                  </a:lnTo>
                  <a:lnTo>
                    <a:pt x="8348" y="10841"/>
                  </a:lnTo>
                  <a:lnTo>
                    <a:pt x="8684" y="10560"/>
                  </a:lnTo>
                  <a:lnTo>
                    <a:pt x="8992" y="10280"/>
                  </a:lnTo>
                  <a:lnTo>
                    <a:pt x="9272" y="10000"/>
                  </a:lnTo>
                  <a:lnTo>
                    <a:pt x="9496" y="9720"/>
                  </a:lnTo>
                  <a:lnTo>
                    <a:pt x="9693" y="9440"/>
                  </a:lnTo>
                  <a:lnTo>
                    <a:pt x="9861" y="9160"/>
                  </a:lnTo>
                  <a:lnTo>
                    <a:pt x="10001" y="8852"/>
                  </a:lnTo>
                  <a:lnTo>
                    <a:pt x="10085" y="8572"/>
                  </a:lnTo>
                  <a:lnTo>
                    <a:pt x="10169" y="8264"/>
                  </a:lnTo>
                  <a:lnTo>
                    <a:pt x="10197" y="7983"/>
                  </a:lnTo>
                  <a:lnTo>
                    <a:pt x="10197" y="7703"/>
                  </a:lnTo>
                  <a:lnTo>
                    <a:pt x="10197" y="7423"/>
                  </a:lnTo>
                  <a:lnTo>
                    <a:pt x="10141" y="7143"/>
                  </a:lnTo>
                  <a:lnTo>
                    <a:pt x="10057" y="6891"/>
                  </a:lnTo>
                  <a:lnTo>
                    <a:pt x="9945" y="6639"/>
                  </a:lnTo>
                  <a:lnTo>
                    <a:pt x="9833" y="6387"/>
                  </a:lnTo>
                  <a:lnTo>
                    <a:pt x="9833" y="6387"/>
                  </a:lnTo>
                  <a:lnTo>
                    <a:pt x="9608" y="6051"/>
                  </a:lnTo>
                  <a:lnTo>
                    <a:pt x="9356" y="5771"/>
                  </a:lnTo>
                  <a:lnTo>
                    <a:pt x="9104" y="5547"/>
                  </a:lnTo>
                  <a:lnTo>
                    <a:pt x="8824" y="5350"/>
                  </a:lnTo>
                  <a:lnTo>
                    <a:pt x="8516" y="5238"/>
                  </a:lnTo>
                  <a:lnTo>
                    <a:pt x="8208" y="5154"/>
                  </a:lnTo>
                  <a:lnTo>
                    <a:pt x="7900" y="5098"/>
                  </a:lnTo>
                  <a:lnTo>
                    <a:pt x="7564" y="5098"/>
                  </a:lnTo>
                  <a:lnTo>
                    <a:pt x="7564" y="5098"/>
                  </a:lnTo>
                  <a:lnTo>
                    <a:pt x="7284" y="5098"/>
                  </a:lnTo>
                  <a:lnTo>
                    <a:pt x="7003" y="5126"/>
                  </a:lnTo>
                  <a:lnTo>
                    <a:pt x="6443" y="5238"/>
                  </a:lnTo>
                  <a:lnTo>
                    <a:pt x="5855" y="5378"/>
                  </a:lnTo>
                  <a:lnTo>
                    <a:pt x="5267" y="5547"/>
                  </a:lnTo>
                  <a:lnTo>
                    <a:pt x="5267" y="5547"/>
                  </a:lnTo>
                  <a:lnTo>
                    <a:pt x="3754" y="2885"/>
                  </a:lnTo>
                  <a:lnTo>
                    <a:pt x="3754" y="2885"/>
                  </a:lnTo>
                  <a:lnTo>
                    <a:pt x="4342" y="2661"/>
                  </a:lnTo>
                  <a:lnTo>
                    <a:pt x="4987" y="2493"/>
                  </a:lnTo>
                  <a:lnTo>
                    <a:pt x="5631" y="2381"/>
                  </a:lnTo>
                  <a:lnTo>
                    <a:pt x="6275" y="2325"/>
                  </a:lnTo>
                  <a:lnTo>
                    <a:pt x="6275" y="2325"/>
                  </a:lnTo>
                  <a:lnTo>
                    <a:pt x="6051" y="701"/>
                  </a:lnTo>
                  <a:lnTo>
                    <a:pt x="6051" y="701"/>
                  </a:lnTo>
                  <a:lnTo>
                    <a:pt x="5995" y="701"/>
                  </a:lnTo>
                  <a:lnTo>
                    <a:pt x="5995" y="701"/>
                  </a:lnTo>
                  <a:lnTo>
                    <a:pt x="5603" y="701"/>
                  </a:lnTo>
                  <a:lnTo>
                    <a:pt x="5211" y="729"/>
                  </a:lnTo>
                  <a:lnTo>
                    <a:pt x="4819" y="813"/>
                  </a:lnTo>
                  <a:lnTo>
                    <a:pt x="4426" y="897"/>
                  </a:lnTo>
                  <a:lnTo>
                    <a:pt x="4034" y="981"/>
                  </a:lnTo>
                  <a:lnTo>
                    <a:pt x="3670" y="1121"/>
                  </a:lnTo>
                  <a:lnTo>
                    <a:pt x="3278" y="1289"/>
                  </a:lnTo>
                  <a:lnTo>
                    <a:pt x="2914" y="1457"/>
                  </a:lnTo>
                  <a:lnTo>
                    <a:pt x="207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8" name="Google Shape;1188;p57"/>
            <p:cNvSpPr/>
            <p:nvPr/>
          </p:nvSpPr>
          <p:spPr>
            <a:xfrm>
              <a:off x="3612125" y="3850872"/>
              <a:ext cx="347252" cy="68237"/>
            </a:xfrm>
            <a:custGeom>
              <a:avLst/>
              <a:gdLst/>
              <a:ahLst/>
              <a:cxnLst/>
              <a:rect l="l" t="t" r="r" b="b"/>
              <a:pathLst>
                <a:path w="21961" h="4314" extrusionOk="0">
                  <a:moveTo>
                    <a:pt x="0" y="0"/>
                  </a:moveTo>
                  <a:lnTo>
                    <a:pt x="0" y="4314"/>
                  </a:lnTo>
                  <a:lnTo>
                    <a:pt x="21961" y="4314"/>
                  </a:lnTo>
                  <a:lnTo>
                    <a:pt x="219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57"/>
            <p:cNvSpPr/>
            <p:nvPr/>
          </p:nvSpPr>
          <p:spPr>
            <a:xfrm>
              <a:off x="3612125" y="3850872"/>
              <a:ext cx="347252" cy="68237"/>
            </a:xfrm>
            <a:custGeom>
              <a:avLst/>
              <a:gdLst/>
              <a:ahLst/>
              <a:cxnLst/>
              <a:rect l="l" t="t" r="r" b="b"/>
              <a:pathLst>
                <a:path w="21961" h="4314" fill="none" extrusionOk="0">
                  <a:moveTo>
                    <a:pt x="21961" y="4314"/>
                  </a:moveTo>
                  <a:lnTo>
                    <a:pt x="0" y="4314"/>
                  </a:lnTo>
                  <a:lnTo>
                    <a:pt x="0" y="0"/>
                  </a:lnTo>
                  <a:lnTo>
                    <a:pt x="21961" y="0"/>
                  </a:lnTo>
                  <a:lnTo>
                    <a:pt x="21961" y="43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57"/>
            <p:cNvSpPr/>
            <p:nvPr/>
          </p:nvSpPr>
          <p:spPr>
            <a:xfrm>
              <a:off x="3652873" y="3851315"/>
              <a:ext cx="35878" cy="67794"/>
            </a:xfrm>
            <a:custGeom>
              <a:avLst/>
              <a:gdLst/>
              <a:ahLst/>
              <a:cxnLst/>
              <a:rect l="l" t="t" r="r" b="b"/>
              <a:pathLst>
                <a:path w="2269" h="4286" extrusionOk="0">
                  <a:moveTo>
                    <a:pt x="0" y="0"/>
                  </a:moveTo>
                  <a:lnTo>
                    <a:pt x="0" y="4286"/>
                  </a:lnTo>
                  <a:lnTo>
                    <a:pt x="2269" y="4286"/>
                  </a:lnTo>
                  <a:lnTo>
                    <a:pt x="22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57"/>
            <p:cNvSpPr/>
            <p:nvPr/>
          </p:nvSpPr>
          <p:spPr>
            <a:xfrm>
              <a:off x="3612125" y="3851315"/>
              <a:ext cx="76626" cy="67794"/>
            </a:xfrm>
            <a:custGeom>
              <a:avLst/>
              <a:gdLst/>
              <a:ahLst/>
              <a:cxnLst/>
              <a:rect l="l" t="t" r="r" b="b"/>
              <a:pathLst>
                <a:path w="4846" h="4286" fill="none" extrusionOk="0">
                  <a:moveTo>
                    <a:pt x="4846" y="0"/>
                  </a:moveTo>
                  <a:lnTo>
                    <a:pt x="2577" y="0"/>
                  </a:lnTo>
                  <a:lnTo>
                    <a:pt x="2577" y="4286"/>
                  </a:lnTo>
                  <a:lnTo>
                    <a:pt x="0" y="4286"/>
                  </a:lnTo>
                  <a:lnTo>
                    <a:pt x="4846" y="4286"/>
                  </a:lnTo>
                  <a:lnTo>
                    <a:pt x="484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2" name="Google Shape;1192;p57"/>
            <p:cNvSpPr/>
            <p:nvPr/>
          </p:nvSpPr>
          <p:spPr>
            <a:xfrm>
              <a:off x="3697606" y="3851315"/>
              <a:ext cx="27466" cy="67794"/>
            </a:xfrm>
            <a:custGeom>
              <a:avLst/>
              <a:gdLst/>
              <a:ahLst/>
              <a:cxnLst/>
              <a:rect l="l" t="t" r="r" b="b"/>
              <a:pathLst>
                <a:path w="1737" h="4286" extrusionOk="0">
                  <a:moveTo>
                    <a:pt x="0" y="0"/>
                  </a:moveTo>
                  <a:lnTo>
                    <a:pt x="0" y="4286"/>
                  </a:lnTo>
                  <a:lnTo>
                    <a:pt x="1737" y="4286"/>
                  </a:lnTo>
                  <a:lnTo>
                    <a:pt x="17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3" name="Google Shape;1193;p57"/>
            <p:cNvSpPr/>
            <p:nvPr/>
          </p:nvSpPr>
          <p:spPr>
            <a:xfrm>
              <a:off x="3697606" y="3851315"/>
              <a:ext cx="27466" cy="67794"/>
            </a:xfrm>
            <a:custGeom>
              <a:avLst/>
              <a:gdLst/>
              <a:ahLst/>
              <a:cxnLst/>
              <a:rect l="l" t="t" r="r" b="b"/>
              <a:pathLst>
                <a:path w="1737" h="4286" fill="none" extrusionOk="0">
                  <a:moveTo>
                    <a:pt x="1737" y="0"/>
                  </a:moveTo>
                  <a:lnTo>
                    <a:pt x="0" y="0"/>
                  </a:lnTo>
                  <a:lnTo>
                    <a:pt x="0" y="4286"/>
                  </a:lnTo>
                  <a:lnTo>
                    <a:pt x="1737" y="4286"/>
                  </a:lnTo>
                  <a:lnTo>
                    <a:pt x="173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57"/>
            <p:cNvSpPr/>
            <p:nvPr/>
          </p:nvSpPr>
          <p:spPr>
            <a:xfrm>
              <a:off x="3741896" y="3851315"/>
              <a:ext cx="19054" cy="67794"/>
            </a:xfrm>
            <a:custGeom>
              <a:avLst/>
              <a:gdLst/>
              <a:ahLst/>
              <a:cxnLst/>
              <a:rect l="l" t="t" r="r" b="b"/>
              <a:pathLst>
                <a:path w="1205" h="4286" extrusionOk="0">
                  <a:moveTo>
                    <a:pt x="0" y="0"/>
                  </a:moveTo>
                  <a:lnTo>
                    <a:pt x="0" y="4286"/>
                  </a:lnTo>
                  <a:lnTo>
                    <a:pt x="1205" y="4286"/>
                  </a:lnTo>
                  <a:lnTo>
                    <a:pt x="12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57"/>
            <p:cNvSpPr/>
            <p:nvPr/>
          </p:nvSpPr>
          <p:spPr>
            <a:xfrm>
              <a:off x="3786186" y="3851315"/>
              <a:ext cx="9756" cy="67794"/>
            </a:xfrm>
            <a:custGeom>
              <a:avLst/>
              <a:gdLst/>
              <a:ahLst/>
              <a:cxnLst/>
              <a:rect l="l" t="t" r="r" b="b"/>
              <a:pathLst>
                <a:path w="617" h="4286" extrusionOk="0">
                  <a:moveTo>
                    <a:pt x="0" y="0"/>
                  </a:moveTo>
                  <a:lnTo>
                    <a:pt x="0" y="4286"/>
                  </a:lnTo>
                  <a:lnTo>
                    <a:pt x="617" y="4286"/>
                  </a:lnTo>
                  <a:lnTo>
                    <a:pt x="6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6" name="Google Shape;1196;p57"/>
            <p:cNvSpPr/>
            <p:nvPr/>
          </p:nvSpPr>
          <p:spPr>
            <a:xfrm>
              <a:off x="3848629" y="3851315"/>
              <a:ext cx="4902" cy="67794"/>
            </a:xfrm>
            <a:custGeom>
              <a:avLst/>
              <a:gdLst/>
              <a:ahLst/>
              <a:cxnLst/>
              <a:rect l="l" t="t" r="r" b="b"/>
              <a:pathLst>
                <a:path w="310" h="4286" extrusionOk="0">
                  <a:moveTo>
                    <a:pt x="1" y="0"/>
                  </a:moveTo>
                  <a:lnTo>
                    <a:pt x="1" y="4286"/>
                  </a:lnTo>
                  <a:lnTo>
                    <a:pt x="309" y="4286"/>
                  </a:lnTo>
                  <a:lnTo>
                    <a:pt x="3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57"/>
            <p:cNvSpPr/>
            <p:nvPr/>
          </p:nvSpPr>
          <p:spPr>
            <a:xfrm>
              <a:off x="3628507" y="3783078"/>
              <a:ext cx="347268" cy="68253"/>
            </a:xfrm>
            <a:custGeom>
              <a:avLst/>
              <a:gdLst/>
              <a:ahLst/>
              <a:cxnLst/>
              <a:rect l="l" t="t" r="r" b="b"/>
              <a:pathLst>
                <a:path w="21962" h="4315" extrusionOk="0">
                  <a:moveTo>
                    <a:pt x="0" y="1"/>
                  </a:moveTo>
                  <a:lnTo>
                    <a:pt x="0" y="4314"/>
                  </a:lnTo>
                  <a:lnTo>
                    <a:pt x="21961" y="4314"/>
                  </a:lnTo>
                  <a:lnTo>
                    <a:pt x="219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57"/>
            <p:cNvSpPr/>
            <p:nvPr/>
          </p:nvSpPr>
          <p:spPr>
            <a:xfrm>
              <a:off x="3628507" y="3783078"/>
              <a:ext cx="347268" cy="68253"/>
            </a:xfrm>
            <a:custGeom>
              <a:avLst/>
              <a:gdLst/>
              <a:ahLst/>
              <a:cxnLst/>
              <a:rect l="l" t="t" r="r" b="b"/>
              <a:pathLst>
                <a:path w="21962" h="4315" fill="none" extrusionOk="0">
                  <a:moveTo>
                    <a:pt x="21961" y="4314"/>
                  </a:moveTo>
                  <a:lnTo>
                    <a:pt x="0" y="4314"/>
                  </a:lnTo>
                  <a:lnTo>
                    <a:pt x="0" y="1"/>
                  </a:lnTo>
                  <a:lnTo>
                    <a:pt x="21961" y="1"/>
                  </a:lnTo>
                  <a:lnTo>
                    <a:pt x="21961" y="43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57"/>
            <p:cNvSpPr/>
            <p:nvPr/>
          </p:nvSpPr>
          <p:spPr>
            <a:xfrm>
              <a:off x="3671026" y="3783521"/>
              <a:ext cx="34123" cy="67810"/>
            </a:xfrm>
            <a:custGeom>
              <a:avLst/>
              <a:gdLst/>
              <a:ahLst/>
              <a:cxnLst/>
              <a:rect l="l" t="t" r="r" b="b"/>
              <a:pathLst>
                <a:path w="2158" h="4287" extrusionOk="0">
                  <a:moveTo>
                    <a:pt x="1" y="1"/>
                  </a:moveTo>
                  <a:lnTo>
                    <a:pt x="1" y="4286"/>
                  </a:lnTo>
                  <a:lnTo>
                    <a:pt x="2157" y="4286"/>
                  </a:lnTo>
                  <a:lnTo>
                    <a:pt x="21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57"/>
            <p:cNvSpPr/>
            <p:nvPr/>
          </p:nvSpPr>
          <p:spPr>
            <a:xfrm>
              <a:off x="3652873" y="3783521"/>
              <a:ext cx="52275" cy="67810"/>
            </a:xfrm>
            <a:custGeom>
              <a:avLst/>
              <a:gdLst/>
              <a:ahLst/>
              <a:cxnLst/>
              <a:rect l="l" t="t" r="r" b="b"/>
              <a:pathLst>
                <a:path w="3306" h="4287" fill="none" extrusionOk="0">
                  <a:moveTo>
                    <a:pt x="3305" y="1"/>
                  </a:moveTo>
                  <a:lnTo>
                    <a:pt x="1149" y="1"/>
                  </a:lnTo>
                  <a:lnTo>
                    <a:pt x="1149" y="4286"/>
                  </a:lnTo>
                  <a:lnTo>
                    <a:pt x="0" y="4286"/>
                  </a:lnTo>
                  <a:lnTo>
                    <a:pt x="3305" y="4286"/>
                  </a:lnTo>
                  <a:lnTo>
                    <a:pt x="33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57"/>
            <p:cNvSpPr/>
            <p:nvPr/>
          </p:nvSpPr>
          <p:spPr>
            <a:xfrm>
              <a:off x="3713988" y="3783521"/>
              <a:ext cx="27482" cy="67810"/>
            </a:xfrm>
            <a:custGeom>
              <a:avLst/>
              <a:gdLst/>
              <a:ahLst/>
              <a:cxnLst/>
              <a:rect l="l" t="t" r="r" b="b"/>
              <a:pathLst>
                <a:path w="1738" h="4287" extrusionOk="0">
                  <a:moveTo>
                    <a:pt x="1" y="1"/>
                  </a:moveTo>
                  <a:lnTo>
                    <a:pt x="1" y="4286"/>
                  </a:lnTo>
                  <a:lnTo>
                    <a:pt x="1737" y="4286"/>
                  </a:lnTo>
                  <a:lnTo>
                    <a:pt x="17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2" name="Google Shape;1202;p57"/>
            <p:cNvSpPr/>
            <p:nvPr/>
          </p:nvSpPr>
          <p:spPr>
            <a:xfrm>
              <a:off x="3758278" y="3783521"/>
              <a:ext cx="19070" cy="67810"/>
            </a:xfrm>
            <a:custGeom>
              <a:avLst/>
              <a:gdLst/>
              <a:ahLst/>
              <a:cxnLst/>
              <a:rect l="l" t="t" r="r" b="b"/>
              <a:pathLst>
                <a:path w="1206" h="4287" extrusionOk="0">
                  <a:moveTo>
                    <a:pt x="1" y="1"/>
                  </a:moveTo>
                  <a:lnTo>
                    <a:pt x="1" y="4286"/>
                  </a:lnTo>
                  <a:lnTo>
                    <a:pt x="1205" y="4286"/>
                  </a:lnTo>
                  <a:lnTo>
                    <a:pt x="12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57"/>
            <p:cNvSpPr/>
            <p:nvPr/>
          </p:nvSpPr>
          <p:spPr>
            <a:xfrm>
              <a:off x="3758278" y="3783521"/>
              <a:ext cx="19070" cy="67810"/>
            </a:xfrm>
            <a:custGeom>
              <a:avLst/>
              <a:gdLst/>
              <a:ahLst/>
              <a:cxnLst/>
              <a:rect l="l" t="t" r="r" b="b"/>
              <a:pathLst>
                <a:path w="1206" h="4287" fill="none" extrusionOk="0">
                  <a:moveTo>
                    <a:pt x="1205" y="1"/>
                  </a:moveTo>
                  <a:lnTo>
                    <a:pt x="1" y="1"/>
                  </a:lnTo>
                  <a:lnTo>
                    <a:pt x="1" y="4286"/>
                  </a:lnTo>
                  <a:lnTo>
                    <a:pt x="1205" y="4286"/>
                  </a:lnTo>
                  <a:lnTo>
                    <a:pt x="12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57"/>
            <p:cNvSpPr/>
            <p:nvPr/>
          </p:nvSpPr>
          <p:spPr>
            <a:xfrm>
              <a:off x="3802568" y="3783521"/>
              <a:ext cx="9756" cy="67810"/>
            </a:xfrm>
            <a:custGeom>
              <a:avLst/>
              <a:gdLst/>
              <a:ahLst/>
              <a:cxnLst/>
              <a:rect l="l" t="t" r="r" b="b"/>
              <a:pathLst>
                <a:path w="617" h="4287" extrusionOk="0">
                  <a:moveTo>
                    <a:pt x="1" y="1"/>
                  </a:moveTo>
                  <a:lnTo>
                    <a:pt x="1" y="4286"/>
                  </a:lnTo>
                  <a:lnTo>
                    <a:pt x="617" y="4286"/>
                  </a:lnTo>
                  <a:lnTo>
                    <a:pt x="6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57"/>
            <p:cNvSpPr/>
            <p:nvPr/>
          </p:nvSpPr>
          <p:spPr>
            <a:xfrm>
              <a:off x="3865026" y="3783521"/>
              <a:ext cx="4886" cy="67810"/>
            </a:xfrm>
            <a:custGeom>
              <a:avLst/>
              <a:gdLst/>
              <a:ahLst/>
              <a:cxnLst/>
              <a:rect l="l" t="t" r="r" b="b"/>
              <a:pathLst>
                <a:path w="309" h="4287" extrusionOk="0">
                  <a:moveTo>
                    <a:pt x="0" y="1"/>
                  </a:moveTo>
                  <a:lnTo>
                    <a:pt x="0" y="4286"/>
                  </a:lnTo>
                  <a:lnTo>
                    <a:pt x="308" y="4286"/>
                  </a:lnTo>
                  <a:lnTo>
                    <a:pt x="3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57"/>
            <p:cNvSpPr/>
            <p:nvPr/>
          </p:nvSpPr>
          <p:spPr>
            <a:xfrm>
              <a:off x="3597499" y="3715284"/>
              <a:ext cx="347268" cy="68253"/>
            </a:xfrm>
            <a:custGeom>
              <a:avLst/>
              <a:gdLst/>
              <a:ahLst/>
              <a:cxnLst/>
              <a:rect l="l" t="t" r="r" b="b"/>
              <a:pathLst>
                <a:path w="21962" h="4315" extrusionOk="0">
                  <a:moveTo>
                    <a:pt x="1" y="1"/>
                  </a:moveTo>
                  <a:lnTo>
                    <a:pt x="1" y="4315"/>
                  </a:lnTo>
                  <a:lnTo>
                    <a:pt x="21961" y="4315"/>
                  </a:lnTo>
                  <a:lnTo>
                    <a:pt x="219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57"/>
            <p:cNvSpPr/>
            <p:nvPr/>
          </p:nvSpPr>
          <p:spPr>
            <a:xfrm>
              <a:off x="3597499" y="3715284"/>
              <a:ext cx="347268" cy="68253"/>
            </a:xfrm>
            <a:custGeom>
              <a:avLst/>
              <a:gdLst/>
              <a:ahLst/>
              <a:cxnLst/>
              <a:rect l="l" t="t" r="r" b="b"/>
              <a:pathLst>
                <a:path w="21962" h="4315" fill="none" extrusionOk="0">
                  <a:moveTo>
                    <a:pt x="21961" y="4315"/>
                  </a:moveTo>
                  <a:lnTo>
                    <a:pt x="1" y="4315"/>
                  </a:lnTo>
                  <a:lnTo>
                    <a:pt x="1" y="1"/>
                  </a:lnTo>
                  <a:lnTo>
                    <a:pt x="21961" y="1"/>
                  </a:lnTo>
                  <a:lnTo>
                    <a:pt x="21961" y="43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57"/>
            <p:cNvSpPr/>
            <p:nvPr/>
          </p:nvSpPr>
          <p:spPr>
            <a:xfrm>
              <a:off x="3652873" y="3715727"/>
              <a:ext cx="21267" cy="67810"/>
            </a:xfrm>
            <a:custGeom>
              <a:avLst/>
              <a:gdLst/>
              <a:ahLst/>
              <a:cxnLst/>
              <a:rect l="l" t="t" r="r" b="b"/>
              <a:pathLst>
                <a:path w="1345" h="4287" extrusionOk="0">
                  <a:moveTo>
                    <a:pt x="0" y="1"/>
                  </a:moveTo>
                  <a:lnTo>
                    <a:pt x="0" y="4259"/>
                  </a:lnTo>
                  <a:lnTo>
                    <a:pt x="1149" y="4259"/>
                  </a:lnTo>
                  <a:lnTo>
                    <a:pt x="1149" y="4287"/>
                  </a:lnTo>
                  <a:lnTo>
                    <a:pt x="1345" y="4287"/>
                  </a:lnTo>
                  <a:lnTo>
                    <a:pt x="13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57"/>
            <p:cNvSpPr/>
            <p:nvPr/>
          </p:nvSpPr>
          <p:spPr>
            <a:xfrm>
              <a:off x="3652873" y="3715727"/>
              <a:ext cx="21267" cy="67810"/>
            </a:xfrm>
            <a:custGeom>
              <a:avLst/>
              <a:gdLst/>
              <a:ahLst/>
              <a:cxnLst/>
              <a:rect l="l" t="t" r="r" b="b"/>
              <a:pathLst>
                <a:path w="1345" h="4287" fill="none" extrusionOk="0">
                  <a:moveTo>
                    <a:pt x="1345" y="1"/>
                  </a:moveTo>
                  <a:lnTo>
                    <a:pt x="0" y="1"/>
                  </a:lnTo>
                  <a:lnTo>
                    <a:pt x="0" y="4259"/>
                  </a:lnTo>
                  <a:lnTo>
                    <a:pt x="1149" y="4259"/>
                  </a:lnTo>
                  <a:lnTo>
                    <a:pt x="1149" y="4287"/>
                  </a:lnTo>
                  <a:lnTo>
                    <a:pt x="1345" y="4287"/>
                  </a:lnTo>
                  <a:lnTo>
                    <a:pt x="134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57"/>
            <p:cNvSpPr/>
            <p:nvPr/>
          </p:nvSpPr>
          <p:spPr>
            <a:xfrm>
              <a:off x="3682980" y="3715727"/>
              <a:ext cx="27482" cy="67810"/>
            </a:xfrm>
            <a:custGeom>
              <a:avLst/>
              <a:gdLst/>
              <a:ahLst/>
              <a:cxnLst/>
              <a:rect l="l" t="t" r="r" b="b"/>
              <a:pathLst>
                <a:path w="1738" h="4287" extrusionOk="0">
                  <a:moveTo>
                    <a:pt x="1" y="1"/>
                  </a:moveTo>
                  <a:lnTo>
                    <a:pt x="1" y="4287"/>
                  </a:lnTo>
                  <a:lnTo>
                    <a:pt x="1737" y="4287"/>
                  </a:lnTo>
                  <a:lnTo>
                    <a:pt x="17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57"/>
            <p:cNvSpPr/>
            <p:nvPr/>
          </p:nvSpPr>
          <p:spPr>
            <a:xfrm>
              <a:off x="3682980" y="3715727"/>
              <a:ext cx="27482" cy="67810"/>
            </a:xfrm>
            <a:custGeom>
              <a:avLst/>
              <a:gdLst/>
              <a:ahLst/>
              <a:cxnLst/>
              <a:rect l="l" t="t" r="r" b="b"/>
              <a:pathLst>
                <a:path w="1738" h="4287" fill="none" extrusionOk="0">
                  <a:moveTo>
                    <a:pt x="1737" y="1"/>
                  </a:moveTo>
                  <a:lnTo>
                    <a:pt x="1" y="1"/>
                  </a:lnTo>
                  <a:lnTo>
                    <a:pt x="1" y="4287"/>
                  </a:lnTo>
                  <a:lnTo>
                    <a:pt x="1737" y="4287"/>
                  </a:lnTo>
                  <a:lnTo>
                    <a:pt x="17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57"/>
            <p:cNvSpPr/>
            <p:nvPr/>
          </p:nvSpPr>
          <p:spPr>
            <a:xfrm>
              <a:off x="3727270" y="3715727"/>
              <a:ext cx="19070" cy="67810"/>
            </a:xfrm>
            <a:custGeom>
              <a:avLst/>
              <a:gdLst/>
              <a:ahLst/>
              <a:cxnLst/>
              <a:rect l="l" t="t" r="r" b="b"/>
              <a:pathLst>
                <a:path w="1206" h="4287" extrusionOk="0">
                  <a:moveTo>
                    <a:pt x="1" y="1"/>
                  </a:moveTo>
                  <a:lnTo>
                    <a:pt x="1" y="4287"/>
                  </a:lnTo>
                  <a:lnTo>
                    <a:pt x="1205" y="4287"/>
                  </a:lnTo>
                  <a:lnTo>
                    <a:pt x="12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3" name="Google Shape;1213;p57"/>
            <p:cNvSpPr/>
            <p:nvPr/>
          </p:nvSpPr>
          <p:spPr>
            <a:xfrm>
              <a:off x="3727270" y="3715727"/>
              <a:ext cx="19070" cy="67810"/>
            </a:xfrm>
            <a:custGeom>
              <a:avLst/>
              <a:gdLst/>
              <a:ahLst/>
              <a:cxnLst/>
              <a:rect l="l" t="t" r="r" b="b"/>
              <a:pathLst>
                <a:path w="1206" h="4287" fill="none" extrusionOk="0">
                  <a:moveTo>
                    <a:pt x="1205" y="1"/>
                  </a:moveTo>
                  <a:lnTo>
                    <a:pt x="1" y="1"/>
                  </a:lnTo>
                  <a:lnTo>
                    <a:pt x="1" y="4287"/>
                  </a:lnTo>
                  <a:lnTo>
                    <a:pt x="1205" y="4287"/>
                  </a:lnTo>
                  <a:lnTo>
                    <a:pt x="1205" y="1"/>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57"/>
            <p:cNvSpPr/>
            <p:nvPr/>
          </p:nvSpPr>
          <p:spPr>
            <a:xfrm>
              <a:off x="3771560" y="3715727"/>
              <a:ext cx="9772" cy="67810"/>
            </a:xfrm>
            <a:custGeom>
              <a:avLst/>
              <a:gdLst/>
              <a:ahLst/>
              <a:cxnLst/>
              <a:rect l="l" t="t" r="r" b="b"/>
              <a:pathLst>
                <a:path w="618" h="4287" extrusionOk="0">
                  <a:moveTo>
                    <a:pt x="1" y="1"/>
                  </a:moveTo>
                  <a:lnTo>
                    <a:pt x="1" y="4287"/>
                  </a:lnTo>
                  <a:lnTo>
                    <a:pt x="617" y="4287"/>
                  </a:lnTo>
                  <a:lnTo>
                    <a:pt x="6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57"/>
            <p:cNvSpPr/>
            <p:nvPr/>
          </p:nvSpPr>
          <p:spPr>
            <a:xfrm>
              <a:off x="3834018" y="3715727"/>
              <a:ext cx="4886" cy="67810"/>
            </a:xfrm>
            <a:custGeom>
              <a:avLst/>
              <a:gdLst/>
              <a:ahLst/>
              <a:cxnLst/>
              <a:rect l="l" t="t" r="r" b="b"/>
              <a:pathLst>
                <a:path w="309" h="4287" extrusionOk="0">
                  <a:moveTo>
                    <a:pt x="1" y="1"/>
                  </a:moveTo>
                  <a:lnTo>
                    <a:pt x="1" y="4287"/>
                  </a:lnTo>
                  <a:lnTo>
                    <a:pt x="309" y="4287"/>
                  </a:lnTo>
                  <a:lnTo>
                    <a:pt x="3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57"/>
            <p:cNvSpPr/>
            <p:nvPr/>
          </p:nvSpPr>
          <p:spPr>
            <a:xfrm>
              <a:off x="3612125" y="3647506"/>
              <a:ext cx="347252" cy="68237"/>
            </a:xfrm>
            <a:custGeom>
              <a:avLst/>
              <a:gdLst/>
              <a:ahLst/>
              <a:cxnLst/>
              <a:rect l="l" t="t" r="r" b="b"/>
              <a:pathLst>
                <a:path w="21961" h="4314" extrusionOk="0">
                  <a:moveTo>
                    <a:pt x="0" y="0"/>
                  </a:moveTo>
                  <a:lnTo>
                    <a:pt x="0" y="4314"/>
                  </a:lnTo>
                  <a:lnTo>
                    <a:pt x="21961" y="4314"/>
                  </a:lnTo>
                  <a:lnTo>
                    <a:pt x="219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57"/>
            <p:cNvSpPr/>
            <p:nvPr/>
          </p:nvSpPr>
          <p:spPr>
            <a:xfrm>
              <a:off x="3612125" y="3647506"/>
              <a:ext cx="347252" cy="68237"/>
            </a:xfrm>
            <a:custGeom>
              <a:avLst/>
              <a:gdLst/>
              <a:ahLst/>
              <a:cxnLst/>
              <a:rect l="l" t="t" r="r" b="b"/>
              <a:pathLst>
                <a:path w="21961" h="4314" fill="none" extrusionOk="0">
                  <a:moveTo>
                    <a:pt x="21961" y="4314"/>
                  </a:moveTo>
                  <a:lnTo>
                    <a:pt x="0" y="4314"/>
                  </a:lnTo>
                  <a:lnTo>
                    <a:pt x="0" y="0"/>
                  </a:lnTo>
                  <a:lnTo>
                    <a:pt x="21961" y="0"/>
                  </a:lnTo>
                  <a:lnTo>
                    <a:pt x="21961" y="43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57"/>
            <p:cNvSpPr/>
            <p:nvPr/>
          </p:nvSpPr>
          <p:spPr>
            <a:xfrm>
              <a:off x="3662171" y="3647949"/>
              <a:ext cx="26580" cy="67794"/>
            </a:xfrm>
            <a:custGeom>
              <a:avLst/>
              <a:gdLst/>
              <a:ahLst/>
              <a:cxnLst/>
              <a:rect l="l" t="t" r="r" b="b"/>
              <a:pathLst>
                <a:path w="1681" h="4286" extrusionOk="0">
                  <a:moveTo>
                    <a:pt x="0" y="0"/>
                  </a:moveTo>
                  <a:lnTo>
                    <a:pt x="0" y="4286"/>
                  </a:lnTo>
                  <a:lnTo>
                    <a:pt x="1681" y="4286"/>
                  </a:lnTo>
                  <a:lnTo>
                    <a:pt x="16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9" name="Google Shape;1219;p57"/>
            <p:cNvSpPr/>
            <p:nvPr/>
          </p:nvSpPr>
          <p:spPr>
            <a:xfrm>
              <a:off x="3652873" y="3647949"/>
              <a:ext cx="35878" cy="67794"/>
            </a:xfrm>
            <a:custGeom>
              <a:avLst/>
              <a:gdLst/>
              <a:ahLst/>
              <a:cxnLst/>
              <a:rect l="l" t="t" r="r" b="b"/>
              <a:pathLst>
                <a:path w="2269" h="4286" fill="none" extrusionOk="0">
                  <a:moveTo>
                    <a:pt x="2269" y="0"/>
                  </a:moveTo>
                  <a:lnTo>
                    <a:pt x="588" y="0"/>
                  </a:lnTo>
                  <a:lnTo>
                    <a:pt x="588" y="4286"/>
                  </a:lnTo>
                  <a:lnTo>
                    <a:pt x="0" y="4286"/>
                  </a:lnTo>
                  <a:lnTo>
                    <a:pt x="2269" y="4286"/>
                  </a:lnTo>
                  <a:lnTo>
                    <a:pt x="226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57"/>
            <p:cNvSpPr/>
            <p:nvPr/>
          </p:nvSpPr>
          <p:spPr>
            <a:xfrm>
              <a:off x="3697606" y="3647949"/>
              <a:ext cx="27466" cy="67794"/>
            </a:xfrm>
            <a:custGeom>
              <a:avLst/>
              <a:gdLst/>
              <a:ahLst/>
              <a:cxnLst/>
              <a:rect l="l" t="t" r="r" b="b"/>
              <a:pathLst>
                <a:path w="1737" h="4286" extrusionOk="0">
                  <a:moveTo>
                    <a:pt x="0" y="0"/>
                  </a:moveTo>
                  <a:lnTo>
                    <a:pt x="0" y="4286"/>
                  </a:lnTo>
                  <a:lnTo>
                    <a:pt x="1737" y="4286"/>
                  </a:lnTo>
                  <a:lnTo>
                    <a:pt x="17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57"/>
            <p:cNvSpPr/>
            <p:nvPr/>
          </p:nvSpPr>
          <p:spPr>
            <a:xfrm>
              <a:off x="3697606" y="3647949"/>
              <a:ext cx="27466" cy="67794"/>
            </a:xfrm>
            <a:custGeom>
              <a:avLst/>
              <a:gdLst/>
              <a:ahLst/>
              <a:cxnLst/>
              <a:rect l="l" t="t" r="r" b="b"/>
              <a:pathLst>
                <a:path w="1737" h="4286" fill="none" extrusionOk="0">
                  <a:moveTo>
                    <a:pt x="1737" y="0"/>
                  </a:moveTo>
                  <a:lnTo>
                    <a:pt x="0" y="0"/>
                  </a:lnTo>
                  <a:lnTo>
                    <a:pt x="0" y="4286"/>
                  </a:lnTo>
                  <a:lnTo>
                    <a:pt x="1737" y="4286"/>
                  </a:lnTo>
                  <a:lnTo>
                    <a:pt x="173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57"/>
            <p:cNvSpPr/>
            <p:nvPr/>
          </p:nvSpPr>
          <p:spPr>
            <a:xfrm>
              <a:off x="3741896" y="3647949"/>
              <a:ext cx="19054" cy="67794"/>
            </a:xfrm>
            <a:custGeom>
              <a:avLst/>
              <a:gdLst/>
              <a:ahLst/>
              <a:cxnLst/>
              <a:rect l="l" t="t" r="r" b="b"/>
              <a:pathLst>
                <a:path w="1205" h="4286" extrusionOk="0">
                  <a:moveTo>
                    <a:pt x="0" y="0"/>
                  </a:moveTo>
                  <a:lnTo>
                    <a:pt x="0" y="4286"/>
                  </a:lnTo>
                  <a:lnTo>
                    <a:pt x="1205" y="4286"/>
                  </a:lnTo>
                  <a:lnTo>
                    <a:pt x="12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3" name="Google Shape;1223;p57"/>
            <p:cNvSpPr/>
            <p:nvPr/>
          </p:nvSpPr>
          <p:spPr>
            <a:xfrm>
              <a:off x="3741896" y="3647949"/>
              <a:ext cx="19054" cy="67794"/>
            </a:xfrm>
            <a:custGeom>
              <a:avLst/>
              <a:gdLst/>
              <a:ahLst/>
              <a:cxnLst/>
              <a:rect l="l" t="t" r="r" b="b"/>
              <a:pathLst>
                <a:path w="1205" h="4286" fill="none" extrusionOk="0">
                  <a:moveTo>
                    <a:pt x="1205" y="0"/>
                  </a:moveTo>
                  <a:lnTo>
                    <a:pt x="0" y="0"/>
                  </a:lnTo>
                  <a:lnTo>
                    <a:pt x="0" y="4286"/>
                  </a:lnTo>
                  <a:lnTo>
                    <a:pt x="1205" y="4286"/>
                  </a:lnTo>
                  <a:lnTo>
                    <a:pt x="120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4" name="Google Shape;1224;p57"/>
            <p:cNvSpPr/>
            <p:nvPr/>
          </p:nvSpPr>
          <p:spPr>
            <a:xfrm>
              <a:off x="3786186" y="3647949"/>
              <a:ext cx="9756" cy="67794"/>
            </a:xfrm>
            <a:custGeom>
              <a:avLst/>
              <a:gdLst/>
              <a:ahLst/>
              <a:cxnLst/>
              <a:rect l="l" t="t" r="r" b="b"/>
              <a:pathLst>
                <a:path w="617" h="4286" extrusionOk="0">
                  <a:moveTo>
                    <a:pt x="0" y="0"/>
                  </a:moveTo>
                  <a:lnTo>
                    <a:pt x="0" y="4286"/>
                  </a:lnTo>
                  <a:lnTo>
                    <a:pt x="617" y="4286"/>
                  </a:lnTo>
                  <a:lnTo>
                    <a:pt x="6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57"/>
            <p:cNvSpPr/>
            <p:nvPr/>
          </p:nvSpPr>
          <p:spPr>
            <a:xfrm>
              <a:off x="3848629" y="3647949"/>
              <a:ext cx="4902" cy="67794"/>
            </a:xfrm>
            <a:custGeom>
              <a:avLst/>
              <a:gdLst/>
              <a:ahLst/>
              <a:cxnLst/>
              <a:rect l="l" t="t" r="r" b="b"/>
              <a:pathLst>
                <a:path w="310" h="4286" extrusionOk="0">
                  <a:moveTo>
                    <a:pt x="1" y="0"/>
                  </a:moveTo>
                  <a:lnTo>
                    <a:pt x="1" y="4286"/>
                  </a:lnTo>
                  <a:lnTo>
                    <a:pt x="309" y="4286"/>
                  </a:lnTo>
                  <a:lnTo>
                    <a:pt x="3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6" name="Google Shape;1226;p57"/>
            <p:cNvSpPr/>
            <p:nvPr/>
          </p:nvSpPr>
          <p:spPr>
            <a:xfrm>
              <a:off x="3620980" y="3579712"/>
              <a:ext cx="346810" cy="68253"/>
            </a:xfrm>
            <a:custGeom>
              <a:avLst/>
              <a:gdLst/>
              <a:ahLst/>
              <a:cxnLst/>
              <a:rect l="l" t="t" r="r" b="b"/>
              <a:pathLst>
                <a:path w="21933" h="4315" extrusionOk="0">
                  <a:moveTo>
                    <a:pt x="0" y="1"/>
                  </a:moveTo>
                  <a:lnTo>
                    <a:pt x="0" y="4314"/>
                  </a:lnTo>
                  <a:lnTo>
                    <a:pt x="21933" y="4314"/>
                  </a:lnTo>
                  <a:lnTo>
                    <a:pt x="219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7" name="Google Shape;1227;p57"/>
            <p:cNvSpPr/>
            <p:nvPr/>
          </p:nvSpPr>
          <p:spPr>
            <a:xfrm>
              <a:off x="3620980" y="3579712"/>
              <a:ext cx="346810" cy="68253"/>
            </a:xfrm>
            <a:custGeom>
              <a:avLst/>
              <a:gdLst/>
              <a:ahLst/>
              <a:cxnLst/>
              <a:rect l="l" t="t" r="r" b="b"/>
              <a:pathLst>
                <a:path w="21933" h="4315" fill="none" extrusionOk="0">
                  <a:moveTo>
                    <a:pt x="21933" y="4314"/>
                  </a:moveTo>
                  <a:lnTo>
                    <a:pt x="0" y="4314"/>
                  </a:lnTo>
                  <a:lnTo>
                    <a:pt x="0" y="1"/>
                  </a:lnTo>
                  <a:lnTo>
                    <a:pt x="21933" y="1"/>
                  </a:lnTo>
                  <a:lnTo>
                    <a:pt x="21933" y="43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57"/>
            <p:cNvSpPr/>
            <p:nvPr/>
          </p:nvSpPr>
          <p:spPr>
            <a:xfrm>
              <a:off x="3652873" y="3580155"/>
              <a:ext cx="44306" cy="67810"/>
            </a:xfrm>
            <a:custGeom>
              <a:avLst/>
              <a:gdLst/>
              <a:ahLst/>
              <a:cxnLst/>
              <a:rect l="l" t="t" r="r" b="b"/>
              <a:pathLst>
                <a:path w="2802" h="4287" extrusionOk="0">
                  <a:moveTo>
                    <a:pt x="0" y="1"/>
                  </a:moveTo>
                  <a:lnTo>
                    <a:pt x="0" y="4258"/>
                  </a:lnTo>
                  <a:lnTo>
                    <a:pt x="588" y="4258"/>
                  </a:lnTo>
                  <a:lnTo>
                    <a:pt x="588" y="4286"/>
                  </a:lnTo>
                  <a:lnTo>
                    <a:pt x="2801" y="4286"/>
                  </a:lnTo>
                  <a:lnTo>
                    <a:pt x="28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57"/>
            <p:cNvSpPr/>
            <p:nvPr/>
          </p:nvSpPr>
          <p:spPr>
            <a:xfrm>
              <a:off x="3652873" y="3580155"/>
              <a:ext cx="44306" cy="67810"/>
            </a:xfrm>
            <a:custGeom>
              <a:avLst/>
              <a:gdLst/>
              <a:ahLst/>
              <a:cxnLst/>
              <a:rect l="l" t="t" r="r" b="b"/>
              <a:pathLst>
                <a:path w="2802" h="4287" fill="none" extrusionOk="0">
                  <a:moveTo>
                    <a:pt x="2801" y="1"/>
                  </a:moveTo>
                  <a:lnTo>
                    <a:pt x="0" y="1"/>
                  </a:lnTo>
                  <a:lnTo>
                    <a:pt x="0" y="4258"/>
                  </a:lnTo>
                  <a:lnTo>
                    <a:pt x="588" y="4258"/>
                  </a:lnTo>
                  <a:lnTo>
                    <a:pt x="588" y="4286"/>
                  </a:lnTo>
                  <a:lnTo>
                    <a:pt x="2801" y="4286"/>
                  </a:lnTo>
                  <a:lnTo>
                    <a:pt x="28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57"/>
            <p:cNvSpPr/>
            <p:nvPr/>
          </p:nvSpPr>
          <p:spPr>
            <a:xfrm>
              <a:off x="3706461" y="3580155"/>
              <a:ext cx="27924" cy="67810"/>
            </a:xfrm>
            <a:custGeom>
              <a:avLst/>
              <a:gdLst/>
              <a:ahLst/>
              <a:cxnLst/>
              <a:rect l="l" t="t" r="r" b="b"/>
              <a:pathLst>
                <a:path w="1766" h="4287" extrusionOk="0">
                  <a:moveTo>
                    <a:pt x="0" y="1"/>
                  </a:moveTo>
                  <a:lnTo>
                    <a:pt x="0" y="4286"/>
                  </a:lnTo>
                  <a:lnTo>
                    <a:pt x="1765" y="4286"/>
                  </a:lnTo>
                  <a:lnTo>
                    <a:pt x="17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1" name="Google Shape;1231;p57"/>
            <p:cNvSpPr/>
            <p:nvPr/>
          </p:nvSpPr>
          <p:spPr>
            <a:xfrm>
              <a:off x="3706461" y="3580155"/>
              <a:ext cx="27924" cy="67810"/>
            </a:xfrm>
            <a:custGeom>
              <a:avLst/>
              <a:gdLst/>
              <a:ahLst/>
              <a:cxnLst/>
              <a:rect l="l" t="t" r="r" b="b"/>
              <a:pathLst>
                <a:path w="1766" h="4287" fill="none" extrusionOk="0">
                  <a:moveTo>
                    <a:pt x="1765" y="1"/>
                  </a:moveTo>
                  <a:lnTo>
                    <a:pt x="0" y="1"/>
                  </a:lnTo>
                  <a:lnTo>
                    <a:pt x="0" y="4286"/>
                  </a:lnTo>
                  <a:lnTo>
                    <a:pt x="1765" y="4286"/>
                  </a:lnTo>
                  <a:lnTo>
                    <a:pt x="17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57"/>
            <p:cNvSpPr/>
            <p:nvPr/>
          </p:nvSpPr>
          <p:spPr>
            <a:xfrm>
              <a:off x="3750751" y="3580155"/>
              <a:ext cx="19054" cy="67810"/>
            </a:xfrm>
            <a:custGeom>
              <a:avLst/>
              <a:gdLst/>
              <a:ahLst/>
              <a:cxnLst/>
              <a:rect l="l" t="t" r="r" b="b"/>
              <a:pathLst>
                <a:path w="1205" h="4287" extrusionOk="0">
                  <a:moveTo>
                    <a:pt x="0" y="1"/>
                  </a:moveTo>
                  <a:lnTo>
                    <a:pt x="0" y="4286"/>
                  </a:lnTo>
                  <a:lnTo>
                    <a:pt x="1205" y="4286"/>
                  </a:lnTo>
                  <a:lnTo>
                    <a:pt x="12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57"/>
            <p:cNvSpPr/>
            <p:nvPr/>
          </p:nvSpPr>
          <p:spPr>
            <a:xfrm>
              <a:off x="3750751" y="3580155"/>
              <a:ext cx="19054" cy="67810"/>
            </a:xfrm>
            <a:custGeom>
              <a:avLst/>
              <a:gdLst/>
              <a:ahLst/>
              <a:cxnLst/>
              <a:rect l="l" t="t" r="r" b="b"/>
              <a:pathLst>
                <a:path w="1205" h="4287" fill="none" extrusionOk="0">
                  <a:moveTo>
                    <a:pt x="1205" y="1"/>
                  </a:moveTo>
                  <a:lnTo>
                    <a:pt x="0" y="1"/>
                  </a:lnTo>
                  <a:lnTo>
                    <a:pt x="0" y="4286"/>
                  </a:lnTo>
                  <a:lnTo>
                    <a:pt x="1205" y="4286"/>
                  </a:lnTo>
                  <a:lnTo>
                    <a:pt x="12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57"/>
            <p:cNvSpPr/>
            <p:nvPr/>
          </p:nvSpPr>
          <p:spPr>
            <a:xfrm>
              <a:off x="3795484" y="3580155"/>
              <a:ext cx="9313" cy="67810"/>
            </a:xfrm>
            <a:custGeom>
              <a:avLst/>
              <a:gdLst/>
              <a:ahLst/>
              <a:cxnLst/>
              <a:rect l="l" t="t" r="r" b="b"/>
              <a:pathLst>
                <a:path w="589" h="4287" extrusionOk="0">
                  <a:moveTo>
                    <a:pt x="1" y="1"/>
                  </a:moveTo>
                  <a:lnTo>
                    <a:pt x="1" y="4286"/>
                  </a:lnTo>
                  <a:lnTo>
                    <a:pt x="589" y="4286"/>
                  </a:lnTo>
                  <a:lnTo>
                    <a:pt x="5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57"/>
            <p:cNvSpPr/>
            <p:nvPr/>
          </p:nvSpPr>
          <p:spPr>
            <a:xfrm>
              <a:off x="3857499" y="3580155"/>
              <a:ext cx="4886" cy="67810"/>
            </a:xfrm>
            <a:custGeom>
              <a:avLst/>
              <a:gdLst/>
              <a:ahLst/>
              <a:cxnLst/>
              <a:rect l="l" t="t" r="r" b="b"/>
              <a:pathLst>
                <a:path w="309" h="4287" extrusionOk="0">
                  <a:moveTo>
                    <a:pt x="0" y="1"/>
                  </a:moveTo>
                  <a:lnTo>
                    <a:pt x="0" y="4286"/>
                  </a:lnTo>
                  <a:lnTo>
                    <a:pt x="308" y="4286"/>
                  </a:lnTo>
                  <a:lnTo>
                    <a:pt x="3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57"/>
            <p:cNvSpPr/>
            <p:nvPr/>
          </p:nvSpPr>
          <p:spPr>
            <a:xfrm>
              <a:off x="3612125" y="3511918"/>
              <a:ext cx="346810" cy="68253"/>
            </a:xfrm>
            <a:custGeom>
              <a:avLst/>
              <a:gdLst/>
              <a:ahLst/>
              <a:cxnLst/>
              <a:rect l="l" t="t" r="r" b="b"/>
              <a:pathLst>
                <a:path w="21933" h="4315" extrusionOk="0">
                  <a:moveTo>
                    <a:pt x="0" y="1"/>
                  </a:moveTo>
                  <a:lnTo>
                    <a:pt x="0" y="4315"/>
                  </a:lnTo>
                  <a:lnTo>
                    <a:pt x="21933" y="4315"/>
                  </a:lnTo>
                  <a:lnTo>
                    <a:pt x="219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57"/>
            <p:cNvSpPr/>
            <p:nvPr/>
          </p:nvSpPr>
          <p:spPr>
            <a:xfrm>
              <a:off x="3612125" y="3511918"/>
              <a:ext cx="346810" cy="68253"/>
            </a:xfrm>
            <a:custGeom>
              <a:avLst/>
              <a:gdLst/>
              <a:ahLst/>
              <a:cxnLst/>
              <a:rect l="l" t="t" r="r" b="b"/>
              <a:pathLst>
                <a:path w="21933" h="4315" fill="none" extrusionOk="0">
                  <a:moveTo>
                    <a:pt x="21933" y="4315"/>
                  </a:moveTo>
                  <a:lnTo>
                    <a:pt x="0" y="4315"/>
                  </a:lnTo>
                  <a:lnTo>
                    <a:pt x="0" y="1"/>
                  </a:lnTo>
                  <a:lnTo>
                    <a:pt x="21933" y="1"/>
                  </a:lnTo>
                  <a:lnTo>
                    <a:pt x="21933" y="43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57"/>
            <p:cNvSpPr/>
            <p:nvPr/>
          </p:nvSpPr>
          <p:spPr>
            <a:xfrm>
              <a:off x="3679881" y="3512361"/>
              <a:ext cx="8428" cy="67810"/>
            </a:xfrm>
            <a:custGeom>
              <a:avLst/>
              <a:gdLst/>
              <a:ahLst/>
              <a:cxnLst/>
              <a:rect l="l" t="t" r="r" b="b"/>
              <a:pathLst>
                <a:path w="533" h="4287" extrusionOk="0">
                  <a:moveTo>
                    <a:pt x="1" y="1"/>
                  </a:moveTo>
                  <a:lnTo>
                    <a:pt x="1" y="4287"/>
                  </a:lnTo>
                  <a:lnTo>
                    <a:pt x="533" y="4287"/>
                  </a:lnTo>
                  <a:lnTo>
                    <a:pt x="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57"/>
            <p:cNvSpPr/>
            <p:nvPr/>
          </p:nvSpPr>
          <p:spPr>
            <a:xfrm>
              <a:off x="3697606" y="3512361"/>
              <a:ext cx="27466" cy="67810"/>
            </a:xfrm>
            <a:custGeom>
              <a:avLst/>
              <a:gdLst/>
              <a:ahLst/>
              <a:cxnLst/>
              <a:rect l="l" t="t" r="r" b="b"/>
              <a:pathLst>
                <a:path w="1737" h="4287" extrusionOk="0">
                  <a:moveTo>
                    <a:pt x="0" y="1"/>
                  </a:moveTo>
                  <a:lnTo>
                    <a:pt x="0" y="4287"/>
                  </a:lnTo>
                  <a:lnTo>
                    <a:pt x="1737" y="4287"/>
                  </a:lnTo>
                  <a:lnTo>
                    <a:pt x="17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57"/>
            <p:cNvSpPr/>
            <p:nvPr/>
          </p:nvSpPr>
          <p:spPr>
            <a:xfrm>
              <a:off x="3697606" y="3512361"/>
              <a:ext cx="27466" cy="67810"/>
            </a:xfrm>
            <a:custGeom>
              <a:avLst/>
              <a:gdLst/>
              <a:ahLst/>
              <a:cxnLst/>
              <a:rect l="l" t="t" r="r" b="b"/>
              <a:pathLst>
                <a:path w="1737" h="4287" fill="none" extrusionOk="0">
                  <a:moveTo>
                    <a:pt x="1737" y="1"/>
                  </a:moveTo>
                  <a:lnTo>
                    <a:pt x="0" y="1"/>
                  </a:lnTo>
                  <a:lnTo>
                    <a:pt x="0" y="4287"/>
                  </a:lnTo>
                  <a:lnTo>
                    <a:pt x="1737" y="4287"/>
                  </a:lnTo>
                  <a:lnTo>
                    <a:pt x="1737" y="1"/>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57"/>
            <p:cNvSpPr/>
            <p:nvPr/>
          </p:nvSpPr>
          <p:spPr>
            <a:xfrm>
              <a:off x="3741896" y="3512361"/>
              <a:ext cx="19054" cy="67810"/>
            </a:xfrm>
            <a:custGeom>
              <a:avLst/>
              <a:gdLst/>
              <a:ahLst/>
              <a:cxnLst/>
              <a:rect l="l" t="t" r="r" b="b"/>
              <a:pathLst>
                <a:path w="1205" h="4287" extrusionOk="0">
                  <a:moveTo>
                    <a:pt x="0" y="1"/>
                  </a:moveTo>
                  <a:lnTo>
                    <a:pt x="0" y="4287"/>
                  </a:lnTo>
                  <a:lnTo>
                    <a:pt x="1205" y="4287"/>
                  </a:lnTo>
                  <a:lnTo>
                    <a:pt x="12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57"/>
            <p:cNvSpPr/>
            <p:nvPr/>
          </p:nvSpPr>
          <p:spPr>
            <a:xfrm>
              <a:off x="3741896" y="3512361"/>
              <a:ext cx="19054" cy="67810"/>
            </a:xfrm>
            <a:custGeom>
              <a:avLst/>
              <a:gdLst/>
              <a:ahLst/>
              <a:cxnLst/>
              <a:rect l="l" t="t" r="r" b="b"/>
              <a:pathLst>
                <a:path w="1205" h="4287" fill="none" extrusionOk="0">
                  <a:moveTo>
                    <a:pt x="1205" y="1"/>
                  </a:moveTo>
                  <a:lnTo>
                    <a:pt x="0" y="1"/>
                  </a:lnTo>
                  <a:lnTo>
                    <a:pt x="0" y="4287"/>
                  </a:lnTo>
                  <a:lnTo>
                    <a:pt x="1205" y="4287"/>
                  </a:lnTo>
                  <a:lnTo>
                    <a:pt x="12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3" name="Google Shape;1243;p57"/>
            <p:cNvSpPr/>
            <p:nvPr/>
          </p:nvSpPr>
          <p:spPr>
            <a:xfrm>
              <a:off x="3786186" y="3512361"/>
              <a:ext cx="9756" cy="67810"/>
            </a:xfrm>
            <a:custGeom>
              <a:avLst/>
              <a:gdLst/>
              <a:ahLst/>
              <a:cxnLst/>
              <a:rect l="l" t="t" r="r" b="b"/>
              <a:pathLst>
                <a:path w="617" h="4287" extrusionOk="0">
                  <a:moveTo>
                    <a:pt x="0" y="1"/>
                  </a:moveTo>
                  <a:lnTo>
                    <a:pt x="0" y="4287"/>
                  </a:lnTo>
                  <a:lnTo>
                    <a:pt x="617" y="4287"/>
                  </a:lnTo>
                  <a:lnTo>
                    <a:pt x="6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4" name="Google Shape;1244;p57"/>
            <p:cNvSpPr/>
            <p:nvPr/>
          </p:nvSpPr>
          <p:spPr>
            <a:xfrm>
              <a:off x="3848629" y="3512361"/>
              <a:ext cx="4902" cy="67810"/>
            </a:xfrm>
            <a:custGeom>
              <a:avLst/>
              <a:gdLst/>
              <a:ahLst/>
              <a:cxnLst/>
              <a:rect l="l" t="t" r="r" b="b"/>
              <a:pathLst>
                <a:path w="310" h="4287" extrusionOk="0">
                  <a:moveTo>
                    <a:pt x="1" y="1"/>
                  </a:moveTo>
                  <a:lnTo>
                    <a:pt x="1" y="4287"/>
                  </a:lnTo>
                  <a:lnTo>
                    <a:pt x="309" y="4287"/>
                  </a:lnTo>
                  <a:lnTo>
                    <a:pt x="3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57"/>
            <p:cNvSpPr/>
            <p:nvPr/>
          </p:nvSpPr>
          <p:spPr>
            <a:xfrm>
              <a:off x="3612125" y="3444140"/>
              <a:ext cx="346810" cy="68237"/>
            </a:xfrm>
            <a:custGeom>
              <a:avLst/>
              <a:gdLst/>
              <a:ahLst/>
              <a:cxnLst/>
              <a:rect l="l" t="t" r="r" b="b"/>
              <a:pathLst>
                <a:path w="21933" h="4314" extrusionOk="0">
                  <a:moveTo>
                    <a:pt x="0" y="0"/>
                  </a:moveTo>
                  <a:lnTo>
                    <a:pt x="0" y="4314"/>
                  </a:lnTo>
                  <a:lnTo>
                    <a:pt x="21933" y="4314"/>
                  </a:lnTo>
                  <a:lnTo>
                    <a:pt x="219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57"/>
            <p:cNvSpPr/>
            <p:nvPr/>
          </p:nvSpPr>
          <p:spPr>
            <a:xfrm>
              <a:off x="3612125" y="3444140"/>
              <a:ext cx="346810" cy="68237"/>
            </a:xfrm>
            <a:custGeom>
              <a:avLst/>
              <a:gdLst/>
              <a:ahLst/>
              <a:cxnLst/>
              <a:rect l="l" t="t" r="r" b="b"/>
              <a:pathLst>
                <a:path w="21933" h="4314" fill="none" extrusionOk="0">
                  <a:moveTo>
                    <a:pt x="21933" y="4314"/>
                  </a:moveTo>
                  <a:lnTo>
                    <a:pt x="0" y="4314"/>
                  </a:lnTo>
                  <a:lnTo>
                    <a:pt x="0" y="0"/>
                  </a:lnTo>
                  <a:lnTo>
                    <a:pt x="21933" y="0"/>
                  </a:lnTo>
                  <a:lnTo>
                    <a:pt x="21933" y="43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57"/>
            <p:cNvSpPr/>
            <p:nvPr/>
          </p:nvSpPr>
          <p:spPr>
            <a:xfrm>
              <a:off x="3612125" y="3444140"/>
              <a:ext cx="76183" cy="68237"/>
            </a:xfrm>
            <a:custGeom>
              <a:avLst/>
              <a:gdLst/>
              <a:ahLst/>
              <a:cxnLst/>
              <a:rect l="l" t="t" r="r" b="b"/>
              <a:pathLst>
                <a:path w="4818" h="4314" extrusionOk="0">
                  <a:moveTo>
                    <a:pt x="0" y="0"/>
                  </a:moveTo>
                  <a:lnTo>
                    <a:pt x="0" y="4286"/>
                  </a:lnTo>
                  <a:lnTo>
                    <a:pt x="4286" y="4286"/>
                  </a:lnTo>
                  <a:lnTo>
                    <a:pt x="4286" y="4314"/>
                  </a:lnTo>
                  <a:lnTo>
                    <a:pt x="4818" y="4314"/>
                  </a:lnTo>
                  <a:lnTo>
                    <a:pt x="4818" y="28"/>
                  </a:lnTo>
                  <a:lnTo>
                    <a:pt x="1120" y="28"/>
                  </a:lnTo>
                  <a:lnTo>
                    <a:pt x="11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57"/>
            <p:cNvSpPr/>
            <p:nvPr/>
          </p:nvSpPr>
          <p:spPr>
            <a:xfrm>
              <a:off x="3612125" y="3444140"/>
              <a:ext cx="76183" cy="68237"/>
            </a:xfrm>
            <a:custGeom>
              <a:avLst/>
              <a:gdLst/>
              <a:ahLst/>
              <a:cxnLst/>
              <a:rect l="l" t="t" r="r" b="b"/>
              <a:pathLst>
                <a:path w="4818" h="4314" fill="none" extrusionOk="0">
                  <a:moveTo>
                    <a:pt x="1120" y="0"/>
                  </a:moveTo>
                  <a:lnTo>
                    <a:pt x="0" y="0"/>
                  </a:lnTo>
                  <a:lnTo>
                    <a:pt x="0" y="4286"/>
                  </a:lnTo>
                  <a:lnTo>
                    <a:pt x="4286" y="4286"/>
                  </a:lnTo>
                  <a:lnTo>
                    <a:pt x="4286" y="4314"/>
                  </a:lnTo>
                  <a:lnTo>
                    <a:pt x="4818" y="4314"/>
                  </a:lnTo>
                  <a:lnTo>
                    <a:pt x="4818" y="28"/>
                  </a:lnTo>
                  <a:lnTo>
                    <a:pt x="1120" y="28"/>
                  </a:lnTo>
                  <a:lnTo>
                    <a:pt x="11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9" name="Google Shape;1249;p57"/>
            <p:cNvSpPr/>
            <p:nvPr/>
          </p:nvSpPr>
          <p:spPr>
            <a:xfrm>
              <a:off x="3697606" y="3444583"/>
              <a:ext cx="27466" cy="67794"/>
            </a:xfrm>
            <a:custGeom>
              <a:avLst/>
              <a:gdLst/>
              <a:ahLst/>
              <a:cxnLst/>
              <a:rect l="l" t="t" r="r" b="b"/>
              <a:pathLst>
                <a:path w="1737" h="4286" extrusionOk="0">
                  <a:moveTo>
                    <a:pt x="0" y="0"/>
                  </a:moveTo>
                  <a:lnTo>
                    <a:pt x="0" y="4286"/>
                  </a:lnTo>
                  <a:lnTo>
                    <a:pt x="1737" y="4286"/>
                  </a:lnTo>
                  <a:lnTo>
                    <a:pt x="17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57"/>
            <p:cNvSpPr/>
            <p:nvPr/>
          </p:nvSpPr>
          <p:spPr>
            <a:xfrm>
              <a:off x="3697606" y="3444583"/>
              <a:ext cx="27466" cy="67794"/>
            </a:xfrm>
            <a:custGeom>
              <a:avLst/>
              <a:gdLst/>
              <a:ahLst/>
              <a:cxnLst/>
              <a:rect l="l" t="t" r="r" b="b"/>
              <a:pathLst>
                <a:path w="1737" h="4286" fill="none" extrusionOk="0">
                  <a:moveTo>
                    <a:pt x="1737" y="0"/>
                  </a:moveTo>
                  <a:lnTo>
                    <a:pt x="0" y="0"/>
                  </a:lnTo>
                  <a:lnTo>
                    <a:pt x="0" y="4286"/>
                  </a:lnTo>
                  <a:lnTo>
                    <a:pt x="1737" y="4286"/>
                  </a:lnTo>
                  <a:lnTo>
                    <a:pt x="173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57"/>
            <p:cNvSpPr/>
            <p:nvPr/>
          </p:nvSpPr>
          <p:spPr>
            <a:xfrm>
              <a:off x="3741896" y="3444583"/>
              <a:ext cx="19054" cy="67794"/>
            </a:xfrm>
            <a:custGeom>
              <a:avLst/>
              <a:gdLst/>
              <a:ahLst/>
              <a:cxnLst/>
              <a:rect l="l" t="t" r="r" b="b"/>
              <a:pathLst>
                <a:path w="1205" h="4286" extrusionOk="0">
                  <a:moveTo>
                    <a:pt x="0" y="0"/>
                  </a:moveTo>
                  <a:lnTo>
                    <a:pt x="0" y="4286"/>
                  </a:lnTo>
                  <a:lnTo>
                    <a:pt x="1205" y="4286"/>
                  </a:lnTo>
                  <a:lnTo>
                    <a:pt x="12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57"/>
            <p:cNvSpPr/>
            <p:nvPr/>
          </p:nvSpPr>
          <p:spPr>
            <a:xfrm>
              <a:off x="3741896" y="3444583"/>
              <a:ext cx="19054" cy="67794"/>
            </a:xfrm>
            <a:custGeom>
              <a:avLst/>
              <a:gdLst/>
              <a:ahLst/>
              <a:cxnLst/>
              <a:rect l="l" t="t" r="r" b="b"/>
              <a:pathLst>
                <a:path w="1205" h="4286" fill="none" extrusionOk="0">
                  <a:moveTo>
                    <a:pt x="1205" y="0"/>
                  </a:moveTo>
                  <a:lnTo>
                    <a:pt x="0" y="0"/>
                  </a:lnTo>
                  <a:lnTo>
                    <a:pt x="0" y="4286"/>
                  </a:lnTo>
                  <a:lnTo>
                    <a:pt x="1205" y="4286"/>
                  </a:lnTo>
                  <a:lnTo>
                    <a:pt x="120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3" name="Google Shape;1253;p57"/>
            <p:cNvSpPr/>
            <p:nvPr/>
          </p:nvSpPr>
          <p:spPr>
            <a:xfrm>
              <a:off x="3786186" y="3444583"/>
              <a:ext cx="9756" cy="67794"/>
            </a:xfrm>
            <a:custGeom>
              <a:avLst/>
              <a:gdLst/>
              <a:ahLst/>
              <a:cxnLst/>
              <a:rect l="l" t="t" r="r" b="b"/>
              <a:pathLst>
                <a:path w="617" h="4286" extrusionOk="0">
                  <a:moveTo>
                    <a:pt x="0" y="0"/>
                  </a:moveTo>
                  <a:lnTo>
                    <a:pt x="0" y="4286"/>
                  </a:lnTo>
                  <a:lnTo>
                    <a:pt x="617" y="4286"/>
                  </a:lnTo>
                  <a:lnTo>
                    <a:pt x="6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4" name="Google Shape;1254;p57"/>
            <p:cNvSpPr/>
            <p:nvPr/>
          </p:nvSpPr>
          <p:spPr>
            <a:xfrm>
              <a:off x="3848629" y="3444583"/>
              <a:ext cx="4902" cy="67794"/>
            </a:xfrm>
            <a:custGeom>
              <a:avLst/>
              <a:gdLst/>
              <a:ahLst/>
              <a:cxnLst/>
              <a:rect l="l" t="t" r="r" b="b"/>
              <a:pathLst>
                <a:path w="310" h="4286" extrusionOk="0">
                  <a:moveTo>
                    <a:pt x="1" y="0"/>
                  </a:moveTo>
                  <a:lnTo>
                    <a:pt x="1" y="4286"/>
                  </a:lnTo>
                  <a:lnTo>
                    <a:pt x="309" y="4286"/>
                  </a:lnTo>
                  <a:lnTo>
                    <a:pt x="3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57"/>
            <p:cNvSpPr/>
            <p:nvPr/>
          </p:nvSpPr>
          <p:spPr>
            <a:xfrm>
              <a:off x="3629835" y="3376347"/>
              <a:ext cx="347268" cy="68253"/>
            </a:xfrm>
            <a:custGeom>
              <a:avLst/>
              <a:gdLst/>
              <a:ahLst/>
              <a:cxnLst/>
              <a:rect l="l" t="t" r="r" b="b"/>
              <a:pathLst>
                <a:path w="21962" h="4315" extrusionOk="0">
                  <a:moveTo>
                    <a:pt x="0" y="1"/>
                  </a:moveTo>
                  <a:lnTo>
                    <a:pt x="0" y="4314"/>
                  </a:lnTo>
                  <a:lnTo>
                    <a:pt x="21961" y="4314"/>
                  </a:lnTo>
                  <a:lnTo>
                    <a:pt x="219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57"/>
            <p:cNvSpPr/>
            <p:nvPr/>
          </p:nvSpPr>
          <p:spPr>
            <a:xfrm>
              <a:off x="3629835" y="3376347"/>
              <a:ext cx="347268" cy="68253"/>
            </a:xfrm>
            <a:custGeom>
              <a:avLst/>
              <a:gdLst/>
              <a:ahLst/>
              <a:cxnLst/>
              <a:rect l="l" t="t" r="r" b="b"/>
              <a:pathLst>
                <a:path w="21962" h="4315" fill="none" extrusionOk="0">
                  <a:moveTo>
                    <a:pt x="21961" y="4314"/>
                  </a:moveTo>
                  <a:lnTo>
                    <a:pt x="0" y="4314"/>
                  </a:lnTo>
                  <a:lnTo>
                    <a:pt x="0" y="1"/>
                  </a:lnTo>
                  <a:lnTo>
                    <a:pt x="21961" y="1"/>
                  </a:lnTo>
                  <a:lnTo>
                    <a:pt x="21961" y="43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7" name="Google Shape;1257;p57"/>
            <p:cNvSpPr/>
            <p:nvPr/>
          </p:nvSpPr>
          <p:spPr>
            <a:xfrm>
              <a:off x="3629835" y="3376790"/>
              <a:ext cx="76642" cy="67810"/>
            </a:xfrm>
            <a:custGeom>
              <a:avLst/>
              <a:gdLst/>
              <a:ahLst/>
              <a:cxnLst/>
              <a:rect l="l" t="t" r="r" b="b"/>
              <a:pathLst>
                <a:path w="4847" h="4287" extrusionOk="0">
                  <a:moveTo>
                    <a:pt x="0" y="1"/>
                  </a:moveTo>
                  <a:lnTo>
                    <a:pt x="0" y="4286"/>
                  </a:lnTo>
                  <a:lnTo>
                    <a:pt x="4846" y="4286"/>
                  </a:lnTo>
                  <a:lnTo>
                    <a:pt x="4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8" name="Google Shape;1258;p57"/>
            <p:cNvSpPr/>
            <p:nvPr/>
          </p:nvSpPr>
          <p:spPr>
            <a:xfrm>
              <a:off x="3629835" y="3376790"/>
              <a:ext cx="76642" cy="67810"/>
            </a:xfrm>
            <a:custGeom>
              <a:avLst/>
              <a:gdLst/>
              <a:ahLst/>
              <a:cxnLst/>
              <a:rect l="l" t="t" r="r" b="b"/>
              <a:pathLst>
                <a:path w="4847" h="4287" fill="none" extrusionOk="0">
                  <a:moveTo>
                    <a:pt x="4846" y="1"/>
                  </a:moveTo>
                  <a:lnTo>
                    <a:pt x="0" y="1"/>
                  </a:lnTo>
                  <a:lnTo>
                    <a:pt x="0" y="4286"/>
                  </a:lnTo>
                  <a:lnTo>
                    <a:pt x="4846" y="4286"/>
                  </a:lnTo>
                  <a:lnTo>
                    <a:pt x="484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9" name="Google Shape;1259;p57"/>
            <p:cNvSpPr/>
            <p:nvPr/>
          </p:nvSpPr>
          <p:spPr>
            <a:xfrm>
              <a:off x="3715316" y="3376790"/>
              <a:ext cx="27924" cy="67810"/>
            </a:xfrm>
            <a:custGeom>
              <a:avLst/>
              <a:gdLst/>
              <a:ahLst/>
              <a:cxnLst/>
              <a:rect l="l" t="t" r="r" b="b"/>
              <a:pathLst>
                <a:path w="1766" h="4287" extrusionOk="0">
                  <a:moveTo>
                    <a:pt x="1" y="1"/>
                  </a:moveTo>
                  <a:lnTo>
                    <a:pt x="1" y="4286"/>
                  </a:lnTo>
                  <a:lnTo>
                    <a:pt x="1765" y="4286"/>
                  </a:lnTo>
                  <a:lnTo>
                    <a:pt x="17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57"/>
            <p:cNvSpPr/>
            <p:nvPr/>
          </p:nvSpPr>
          <p:spPr>
            <a:xfrm>
              <a:off x="3715316" y="3376790"/>
              <a:ext cx="27924" cy="67810"/>
            </a:xfrm>
            <a:custGeom>
              <a:avLst/>
              <a:gdLst/>
              <a:ahLst/>
              <a:cxnLst/>
              <a:rect l="l" t="t" r="r" b="b"/>
              <a:pathLst>
                <a:path w="1766" h="4287" fill="none" extrusionOk="0">
                  <a:moveTo>
                    <a:pt x="1765" y="1"/>
                  </a:moveTo>
                  <a:lnTo>
                    <a:pt x="1" y="1"/>
                  </a:lnTo>
                  <a:lnTo>
                    <a:pt x="1" y="4286"/>
                  </a:lnTo>
                  <a:lnTo>
                    <a:pt x="1765" y="4286"/>
                  </a:lnTo>
                  <a:lnTo>
                    <a:pt x="17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1" name="Google Shape;1261;p57"/>
            <p:cNvSpPr/>
            <p:nvPr/>
          </p:nvSpPr>
          <p:spPr>
            <a:xfrm>
              <a:off x="3759606" y="3376790"/>
              <a:ext cx="19070" cy="67810"/>
            </a:xfrm>
            <a:custGeom>
              <a:avLst/>
              <a:gdLst/>
              <a:ahLst/>
              <a:cxnLst/>
              <a:rect l="l" t="t" r="r" b="b"/>
              <a:pathLst>
                <a:path w="1206" h="4287" extrusionOk="0">
                  <a:moveTo>
                    <a:pt x="1" y="1"/>
                  </a:moveTo>
                  <a:lnTo>
                    <a:pt x="1" y="4286"/>
                  </a:lnTo>
                  <a:lnTo>
                    <a:pt x="1205" y="4286"/>
                  </a:lnTo>
                  <a:lnTo>
                    <a:pt x="12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2" name="Google Shape;1262;p57"/>
            <p:cNvSpPr/>
            <p:nvPr/>
          </p:nvSpPr>
          <p:spPr>
            <a:xfrm>
              <a:off x="3759606" y="3376790"/>
              <a:ext cx="19070" cy="67810"/>
            </a:xfrm>
            <a:custGeom>
              <a:avLst/>
              <a:gdLst/>
              <a:ahLst/>
              <a:cxnLst/>
              <a:rect l="l" t="t" r="r" b="b"/>
              <a:pathLst>
                <a:path w="1206" h="4287" fill="none" extrusionOk="0">
                  <a:moveTo>
                    <a:pt x="1205" y="1"/>
                  </a:moveTo>
                  <a:lnTo>
                    <a:pt x="1" y="1"/>
                  </a:lnTo>
                  <a:lnTo>
                    <a:pt x="1" y="4286"/>
                  </a:lnTo>
                  <a:lnTo>
                    <a:pt x="1205" y="4286"/>
                  </a:lnTo>
                  <a:lnTo>
                    <a:pt x="12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3" name="Google Shape;1263;p57"/>
            <p:cNvSpPr/>
            <p:nvPr/>
          </p:nvSpPr>
          <p:spPr>
            <a:xfrm>
              <a:off x="3804339" y="3376790"/>
              <a:ext cx="9329" cy="67810"/>
            </a:xfrm>
            <a:custGeom>
              <a:avLst/>
              <a:gdLst/>
              <a:ahLst/>
              <a:cxnLst/>
              <a:rect l="l" t="t" r="r" b="b"/>
              <a:pathLst>
                <a:path w="590" h="4287" extrusionOk="0">
                  <a:moveTo>
                    <a:pt x="1" y="1"/>
                  </a:moveTo>
                  <a:lnTo>
                    <a:pt x="1" y="4286"/>
                  </a:lnTo>
                  <a:lnTo>
                    <a:pt x="589" y="4286"/>
                  </a:lnTo>
                  <a:lnTo>
                    <a:pt x="5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4" name="Google Shape;1264;p57"/>
            <p:cNvSpPr/>
            <p:nvPr/>
          </p:nvSpPr>
          <p:spPr>
            <a:xfrm>
              <a:off x="3866354" y="3376790"/>
              <a:ext cx="4886" cy="67810"/>
            </a:xfrm>
            <a:custGeom>
              <a:avLst/>
              <a:gdLst/>
              <a:ahLst/>
              <a:cxnLst/>
              <a:rect l="l" t="t" r="r" b="b"/>
              <a:pathLst>
                <a:path w="309" h="4287" extrusionOk="0">
                  <a:moveTo>
                    <a:pt x="0" y="1"/>
                  </a:moveTo>
                  <a:lnTo>
                    <a:pt x="0" y="4286"/>
                  </a:lnTo>
                  <a:lnTo>
                    <a:pt x="308" y="4286"/>
                  </a:lnTo>
                  <a:lnTo>
                    <a:pt x="3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57"/>
            <p:cNvSpPr/>
            <p:nvPr/>
          </p:nvSpPr>
          <p:spPr>
            <a:xfrm>
              <a:off x="3612125" y="3308553"/>
              <a:ext cx="346810" cy="68253"/>
            </a:xfrm>
            <a:custGeom>
              <a:avLst/>
              <a:gdLst/>
              <a:ahLst/>
              <a:cxnLst/>
              <a:rect l="l" t="t" r="r" b="b"/>
              <a:pathLst>
                <a:path w="21933" h="4315" extrusionOk="0">
                  <a:moveTo>
                    <a:pt x="0" y="1"/>
                  </a:moveTo>
                  <a:lnTo>
                    <a:pt x="0" y="4315"/>
                  </a:lnTo>
                  <a:lnTo>
                    <a:pt x="21933" y="4315"/>
                  </a:lnTo>
                  <a:lnTo>
                    <a:pt x="219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57"/>
            <p:cNvSpPr/>
            <p:nvPr/>
          </p:nvSpPr>
          <p:spPr>
            <a:xfrm>
              <a:off x="3612125" y="3308553"/>
              <a:ext cx="346810" cy="68253"/>
            </a:xfrm>
            <a:custGeom>
              <a:avLst/>
              <a:gdLst/>
              <a:ahLst/>
              <a:cxnLst/>
              <a:rect l="l" t="t" r="r" b="b"/>
              <a:pathLst>
                <a:path w="21933" h="4315" fill="none" extrusionOk="0">
                  <a:moveTo>
                    <a:pt x="21933" y="4315"/>
                  </a:moveTo>
                  <a:lnTo>
                    <a:pt x="0" y="4315"/>
                  </a:lnTo>
                  <a:lnTo>
                    <a:pt x="0" y="1"/>
                  </a:lnTo>
                  <a:lnTo>
                    <a:pt x="21933" y="1"/>
                  </a:lnTo>
                  <a:lnTo>
                    <a:pt x="21933" y="43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57"/>
            <p:cNvSpPr/>
            <p:nvPr/>
          </p:nvSpPr>
          <p:spPr>
            <a:xfrm>
              <a:off x="3612125" y="3308996"/>
              <a:ext cx="76183" cy="67810"/>
            </a:xfrm>
            <a:custGeom>
              <a:avLst/>
              <a:gdLst/>
              <a:ahLst/>
              <a:cxnLst/>
              <a:rect l="l" t="t" r="r" b="b"/>
              <a:pathLst>
                <a:path w="4818" h="4287" extrusionOk="0">
                  <a:moveTo>
                    <a:pt x="0" y="1"/>
                  </a:moveTo>
                  <a:lnTo>
                    <a:pt x="0" y="4287"/>
                  </a:lnTo>
                  <a:lnTo>
                    <a:pt x="4818" y="4287"/>
                  </a:lnTo>
                  <a:lnTo>
                    <a:pt x="48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57"/>
            <p:cNvSpPr/>
            <p:nvPr/>
          </p:nvSpPr>
          <p:spPr>
            <a:xfrm>
              <a:off x="3612125" y="3308996"/>
              <a:ext cx="76183" cy="67810"/>
            </a:xfrm>
            <a:custGeom>
              <a:avLst/>
              <a:gdLst/>
              <a:ahLst/>
              <a:cxnLst/>
              <a:rect l="l" t="t" r="r" b="b"/>
              <a:pathLst>
                <a:path w="4818" h="4287" fill="none" extrusionOk="0">
                  <a:moveTo>
                    <a:pt x="4818" y="1"/>
                  </a:moveTo>
                  <a:lnTo>
                    <a:pt x="0" y="1"/>
                  </a:lnTo>
                  <a:lnTo>
                    <a:pt x="0" y="4287"/>
                  </a:lnTo>
                  <a:lnTo>
                    <a:pt x="4818" y="4287"/>
                  </a:lnTo>
                  <a:lnTo>
                    <a:pt x="481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57"/>
            <p:cNvSpPr/>
            <p:nvPr/>
          </p:nvSpPr>
          <p:spPr>
            <a:xfrm>
              <a:off x="3697606" y="3308996"/>
              <a:ext cx="27466" cy="67810"/>
            </a:xfrm>
            <a:custGeom>
              <a:avLst/>
              <a:gdLst/>
              <a:ahLst/>
              <a:cxnLst/>
              <a:rect l="l" t="t" r="r" b="b"/>
              <a:pathLst>
                <a:path w="1737" h="4287" extrusionOk="0">
                  <a:moveTo>
                    <a:pt x="0" y="1"/>
                  </a:moveTo>
                  <a:lnTo>
                    <a:pt x="0" y="4287"/>
                  </a:lnTo>
                  <a:lnTo>
                    <a:pt x="1737" y="4287"/>
                  </a:lnTo>
                  <a:lnTo>
                    <a:pt x="17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0" name="Google Shape;1270;p57"/>
            <p:cNvSpPr/>
            <p:nvPr/>
          </p:nvSpPr>
          <p:spPr>
            <a:xfrm>
              <a:off x="3697606" y="3308996"/>
              <a:ext cx="27466" cy="67810"/>
            </a:xfrm>
            <a:custGeom>
              <a:avLst/>
              <a:gdLst/>
              <a:ahLst/>
              <a:cxnLst/>
              <a:rect l="l" t="t" r="r" b="b"/>
              <a:pathLst>
                <a:path w="1737" h="4287" fill="none" extrusionOk="0">
                  <a:moveTo>
                    <a:pt x="1737" y="1"/>
                  </a:moveTo>
                  <a:lnTo>
                    <a:pt x="0" y="1"/>
                  </a:lnTo>
                  <a:lnTo>
                    <a:pt x="0" y="4287"/>
                  </a:lnTo>
                  <a:lnTo>
                    <a:pt x="1737" y="4287"/>
                  </a:lnTo>
                  <a:lnTo>
                    <a:pt x="17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57"/>
            <p:cNvSpPr/>
            <p:nvPr/>
          </p:nvSpPr>
          <p:spPr>
            <a:xfrm>
              <a:off x="3741896" y="3308996"/>
              <a:ext cx="19054" cy="67810"/>
            </a:xfrm>
            <a:custGeom>
              <a:avLst/>
              <a:gdLst/>
              <a:ahLst/>
              <a:cxnLst/>
              <a:rect l="l" t="t" r="r" b="b"/>
              <a:pathLst>
                <a:path w="1205" h="4287" extrusionOk="0">
                  <a:moveTo>
                    <a:pt x="0" y="1"/>
                  </a:moveTo>
                  <a:lnTo>
                    <a:pt x="0" y="4287"/>
                  </a:lnTo>
                  <a:lnTo>
                    <a:pt x="1205" y="4287"/>
                  </a:lnTo>
                  <a:lnTo>
                    <a:pt x="12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57"/>
            <p:cNvSpPr/>
            <p:nvPr/>
          </p:nvSpPr>
          <p:spPr>
            <a:xfrm>
              <a:off x="3741896" y="3308996"/>
              <a:ext cx="19054" cy="67810"/>
            </a:xfrm>
            <a:custGeom>
              <a:avLst/>
              <a:gdLst/>
              <a:ahLst/>
              <a:cxnLst/>
              <a:rect l="l" t="t" r="r" b="b"/>
              <a:pathLst>
                <a:path w="1205" h="4287" fill="none" extrusionOk="0">
                  <a:moveTo>
                    <a:pt x="1205" y="1"/>
                  </a:moveTo>
                  <a:lnTo>
                    <a:pt x="0" y="1"/>
                  </a:lnTo>
                  <a:lnTo>
                    <a:pt x="0" y="4287"/>
                  </a:lnTo>
                  <a:lnTo>
                    <a:pt x="1205" y="4287"/>
                  </a:lnTo>
                  <a:lnTo>
                    <a:pt x="12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57"/>
            <p:cNvSpPr/>
            <p:nvPr/>
          </p:nvSpPr>
          <p:spPr>
            <a:xfrm>
              <a:off x="3786186" y="3308996"/>
              <a:ext cx="9756" cy="67810"/>
            </a:xfrm>
            <a:custGeom>
              <a:avLst/>
              <a:gdLst/>
              <a:ahLst/>
              <a:cxnLst/>
              <a:rect l="l" t="t" r="r" b="b"/>
              <a:pathLst>
                <a:path w="617" h="4287" extrusionOk="0">
                  <a:moveTo>
                    <a:pt x="0" y="1"/>
                  </a:moveTo>
                  <a:lnTo>
                    <a:pt x="0" y="4287"/>
                  </a:lnTo>
                  <a:lnTo>
                    <a:pt x="617" y="4287"/>
                  </a:lnTo>
                  <a:lnTo>
                    <a:pt x="6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57"/>
            <p:cNvSpPr/>
            <p:nvPr/>
          </p:nvSpPr>
          <p:spPr>
            <a:xfrm>
              <a:off x="3848629" y="3308996"/>
              <a:ext cx="4902" cy="67810"/>
            </a:xfrm>
            <a:custGeom>
              <a:avLst/>
              <a:gdLst/>
              <a:ahLst/>
              <a:cxnLst/>
              <a:rect l="l" t="t" r="r" b="b"/>
              <a:pathLst>
                <a:path w="310" h="4287" extrusionOk="0">
                  <a:moveTo>
                    <a:pt x="1" y="1"/>
                  </a:moveTo>
                  <a:lnTo>
                    <a:pt x="1" y="4287"/>
                  </a:lnTo>
                  <a:lnTo>
                    <a:pt x="309" y="4287"/>
                  </a:lnTo>
                  <a:lnTo>
                    <a:pt x="3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57"/>
            <p:cNvSpPr/>
            <p:nvPr/>
          </p:nvSpPr>
          <p:spPr>
            <a:xfrm>
              <a:off x="3594400" y="3240775"/>
              <a:ext cx="346825" cy="68237"/>
            </a:xfrm>
            <a:custGeom>
              <a:avLst/>
              <a:gdLst/>
              <a:ahLst/>
              <a:cxnLst/>
              <a:rect l="l" t="t" r="r" b="b"/>
              <a:pathLst>
                <a:path w="21934" h="4314" extrusionOk="0">
                  <a:moveTo>
                    <a:pt x="1" y="0"/>
                  </a:moveTo>
                  <a:lnTo>
                    <a:pt x="1" y="4314"/>
                  </a:lnTo>
                  <a:lnTo>
                    <a:pt x="21933" y="4314"/>
                  </a:lnTo>
                  <a:lnTo>
                    <a:pt x="219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57"/>
            <p:cNvSpPr/>
            <p:nvPr/>
          </p:nvSpPr>
          <p:spPr>
            <a:xfrm>
              <a:off x="3594400" y="3240775"/>
              <a:ext cx="346825" cy="68237"/>
            </a:xfrm>
            <a:custGeom>
              <a:avLst/>
              <a:gdLst/>
              <a:ahLst/>
              <a:cxnLst/>
              <a:rect l="l" t="t" r="r" b="b"/>
              <a:pathLst>
                <a:path w="21934" h="4314" fill="none" extrusionOk="0">
                  <a:moveTo>
                    <a:pt x="21933" y="4314"/>
                  </a:moveTo>
                  <a:lnTo>
                    <a:pt x="1" y="4314"/>
                  </a:lnTo>
                  <a:lnTo>
                    <a:pt x="1" y="0"/>
                  </a:lnTo>
                  <a:lnTo>
                    <a:pt x="21933" y="0"/>
                  </a:lnTo>
                  <a:lnTo>
                    <a:pt x="21933" y="43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57"/>
            <p:cNvSpPr/>
            <p:nvPr/>
          </p:nvSpPr>
          <p:spPr>
            <a:xfrm>
              <a:off x="3594400" y="3240775"/>
              <a:ext cx="76199" cy="68237"/>
            </a:xfrm>
            <a:custGeom>
              <a:avLst/>
              <a:gdLst/>
              <a:ahLst/>
              <a:cxnLst/>
              <a:rect l="l" t="t" r="r" b="b"/>
              <a:pathLst>
                <a:path w="4819" h="4314" extrusionOk="0">
                  <a:moveTo>
                    <a:pt x="1" y="0"/>
                  </a:moveTo>
                  <a:lnTo>
                    <a:pt x="1" y="4314"/>
                  </a:lnTo>
                  <a:lnTo>
                    <a:pt x="4818" y="4314"/>
                  </a:lnTo>
                  <a:lnTo>
                    <a:pt x="48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57"/>
            <p:cNvSpPr/>
            <p:nvPr/>
          </p:nvSpPr>
          <p:spPr>
            <a:xfrm>
              <a:off x="3594400" y="3240775"/>
              <a:ext cx="76199" cy="68237"/>
            </a:xfrm>
            <a:custGeom>
              <a:avLst/>
              <a:gdLst/>
              <a:ahLst/>
              <a:cxnLst/>
              <a:rect l="l" t="t" r="r" b="b"/>
              <a:pathLst>
                <a:path w="4819" h="4314" fill="none" extrusionOk="0">
                  <a:moveTo>
                    <a:pt x="4818" y="0"/>
                  </a:moveTo>
                  <a:lnTo>
                    <a:pt x="1" y="0"/>
                  </a:lnTo>
                  <a:lnTo>
                    <a:pt x="1" y="4314"/>
                  </a:lnTo>
                  <a:lnTo>
                    <a:pt x="4818" y="4314"/>
                  </a:lnTo>
                  <a:lnTo>
                    <a:pt x="481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9" name="Google Shape;1279;p57"/>
            <p:cNvSpPr/>
            <p:nvPr/>
          </p:nvSpPr>
          <p:spPr>
            <a:xfrm>
              <a:off x="3679438" y="3240775"/>
              <a:ext cx="27924" cy="16"/>
            </a:xfrm>
            <a:custGeom>
              <a:avLst/>
              <a:gdLst/>
              <a:ahLst/>
              <a:cxnLst/>
              <a:rect l="l" t="t" r="r" b="b"/>
              <a:pathLst>
                <a:path w="1766" h="1" extrusionOk="0">
                  <a:moveTo>
                    <a:pt x="1765" y="0"/>
                  </a:moveTo>
                  <a:lnTo>
                    <a:pt x="1" y="0"/>
                  </a:lnTo>
                  <a:lnTo>
                    <a:pt x="1" y="0"/>
                  </a:lnTo>
                  <a:lnTo>
                    <a:pt x="1765" y="0"/>
                  </a:lnTo>
                  <a:lnTo>
                    <a:pt x="1765" y="0"/>
                  </a:lnTo>
                  <a:close/>
                </a:path>
              </a:pathLst>
            </a:custGeom>
            <a:solidFill>
              <a:srgbClr val="9E8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0" name="Google Shape;1280;p57"/>
            <p:cNvSpPr/>
            <p:nvPr/>
          </p:nvSpPr>
          <p:spPr>
            <a:xfrm>
              <a:off x="3679438" y="3240775"/>
              <a:ext cx="27924" cy="16"/>
            </a:xfrm>
            <a:custGeom>
              <a:avLst/>
              <a:gdLst/>
              <a:ahLst/>
              <a:cxnLst/>
              <a:rect l="l" t="t" r="r" b="b"/>
              <a:pathLst>
                <a:path w="1766" h="1" fill="none" extrusionOk="0">
                  <a:moveTo>
                    <a:pt x="1765" y="0"/>
                  </a:moveTo>
                  <a:lnTo>
                    <a:pt x="1" y="0"/>
                  </a:lnTo>
                  <a:lnTo>
                    <a:pt x="1" y="0"/>
                  </a:lnTo>
                  <a:lnTo>
                    <a:pt x="1765" y="0"/>
                  </a:lnTo>
                  <a:lnTo>
                    <a:pt x="17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57"/>
            <p:cNvSpPr/>
            <p:nvPr/>
          </p:nvSpPr>
          <p:spPr>
            <a:xfrm>
              <a:off x="3679438" y="3240775"/>
              <a:ext cx="27924" cy="68237"/>
            </a:xfrm>
            <a:custGeom>
              <a:avLst/>
              <a:gdLst/>
              <a:ahLst/>
              <a:cxnLst/>
              <a:rect l="l" t="t" r="r" b="b"/>
              <a:pathLst>
                <a:path w="1766" h="4314" extrusionOk="0">
                  <a:moveTo>
                    <a:pt x="1" y="0"/>
                  </a:moveTo>
                  <a:lnTo>
                    <a:pt x="1" y="4314"/>
                  </a:lnTo>
                  <a:lnTo>
                    <a:pt x="1765" y="4314"/>
                  </a:lnTo>
                  <a:lnTo>
                    <a:pt x="17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57"/>
            <p:cNvSpPr/>
            <p:nvPr/>
          </p:nvSpPr>
          <p:spPr>
            <a:xfrm>
              <a:off x="3679438" y="3240775"/>
              <a:ext cx="27924" cy="68237"/>
            </a:xfrm>
            <a:custGeom>
              <a:avLst/>
              <a:gdLst/>
              <a:ahLst/>
              <a:cxnLst/>
              <a:rect l="l" t="t" r="r" b="b"/>
              <a:pathLst>
                <a:path w="1766" h="4314" fill="none" extrusionOk="0">
                  <a:moveTo>
                    <a:pt x="1765" y="0"/>
                  </a:moveTo>
                  <a:lnTo>
                    <a:pt x="1" y="0"/>
                  </a:lnTo>
                  <a:lnTo>
                    <a:pt x="1" y="4314"/>
                  </a:lnTo>
                  <a:lnTo>
                    <a:pt x="1765" y="4314"/>
                  </a:lnTo>
                  <a:lnTo>
                    <a:pt x="17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3" name="Google Shape;1283;p57"/>
            <p:cNvSpPr/>
            <p:nvPr/>
          </p:nvSpPr>
          <p:spPr>
            <a:xfrm>
              <a:off x="3724171" y="3240775"/>
              <a:ext cx="19070" cy="16"/>
            </a:xfrm>
            <a:custGeom>
              <a:avLst/>
              <a:gdLst/>
              <a:ahLst/>
              <a:cxnLst/>
              <a:rect l="l" t="t" r="r" b="b"/>
              <a:pathLst>
                <a:path w="1206" h="1" extrusionOk="0">
                  <a:moveTo>
                    <a:pt x="1205" y="0"/>
                  </a:moveTo>
                  <a:lnTo>
                    <a:pt x="1" y="0"/>
                  </a:lnTo>
                  <a:lnTo>
                    <a:pt x="1" y="0"/>
                  </a:lnTo>
                  <a:lnTo>
                    <a:pt x="1205" y="0"/>
                  </a:lnTo>
                  <a:lnTo>
                    <a:pt x="1205" y="0"/>
                  </a:lnTo>
                  <a:close/>
                </a:path>
              </a:pathLst>
            </a:custGeom>
            <a:solidFill>
              <a:srgbClr val="9E8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4" name="Google Shape;1284;p57"/>
            <p:cNvSpPr/>
            <p:nvPr/>
          </p:nvSpPr>
          <p:spPr>
            <a:xfrm>
              <a:off x="3724171" y="3240775"/>
              <a:ext cx="19070" cy="16"/>
            </a:xfrm>
            <a:custGeom>
              <a:avLst/>
              <a:gdLst/>
              <a:ahLst/>
              <a:cxnLst/>
              <a:rect l="l" t="t" r="r" b="b"/>
              <a:pathLst>
                <a:path w="1206" h="1" fill="none" extrusionOk="0">
                  <a:moveTo>
                    <a:pt x="1205" y="0"/>
                  </a:moveTo>
                  <a:lnTo>
                    <a:pt x="1" y="0"/>
                  </a:lnTo>
                  <a:lnTo>
                    <a:pt x="1" y="0"/>
                  </a:lnTo>
                  <a:lnTo>
                    <a:pt x="1205" y="0"/>
                  </a:lnTo>
                  <a:lnTo>
                    <a:pt x="120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5" name="Google Shape;1285;p57"/>
            <p:cNvSpPr/>
            <p:nvPr/>
          </p:nvSpPr>
          <p:spPr>
            <a:xfrm>
              <a:off x="3724171" y="3240775"/>
              <a:ext cx="19070" cy="68237"/>
            </a:xfrm>
            <a:custGeom>
              <a:avLst/>
              <a:gdLst/>
              <a:ahLst/>
              <a:cxnLst/>
              <a:rect l="l" t="t" r="r" b="b"/>
              <a:pathLst>
                <a:path w="1206" h="4314" extrusionOk="0">
                  <a:moveTo>
                    <a:pt x="1" y="0"/>
                  </a:moveTo>
                  <a:lnTo>
                    <a:pt x="1" y="4314"/>
                  </a:lnTo>
                  <a:lnTo>
                    <a:pt x="1205" y="4314"/>
                  </a:lnTo>
                  <a:lnTo>
                    <a:pt x="12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6" name="Google Shape;1286;p57"/>
            <p:cNvSpPr/>
            <p:nvPr/>
          </p:nvSpPr>
          <p:spPr>
            <a:xfrm>
              <a:off x="3724171" y="3240775"/>
              <a:ext cx="19070" cy="68237"/>
            </a:xfrm>
            <a:custGeom>
              <a:avLst/>
              <a:gdLst/>
              <a:ahLst/>
              <a:cxnLst/>
              <a:rect l="l" t="t" r="r" b="b"/>
              <a:pathLst>
                <a:path w="1206" h="4314" fill="none" extrusionOk="0">
                  <a:moveTo>
                    <a:pt x="1205" y="0"/>
                  </a:moveTo>
                  <a:lnTo>
                    <a:pt x="1" y="0"/>
                  </a:lnTo>
                  <a:lnTo>
                    <a:pt x="1" y="4314"/>
                  </a:lnTo>
                  <a:lnTo>
                    <a:pt x="1205" y="4314"/>
                  </a:lnTo>
                  <a:lnTo>
                    <a:pt x="1205" y="0"/>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7" name="Google Shape;1287;p57"/>
            <p:cNvSpPr/>
            <p:nvPr/>
          </p:nvSpPr>
          <p:spPr>
            <a:xfrm>
              <a:off x="3768461" y="3240775"/>
              <a:ext cx="9772" cy="16"/>
            </a:xfrm>
            <a:custGeom>
              <a:avLst/>
              <a:gdLst/>
              <a:ahLst/>
              <a:cxnLst/>
              <a:rect l="l" t="t" r="r" b="b"/>
              <a:pathLst>
                <a:path w="618" h="1" extrusionOk="0">
                  <a:moveTo>
                    <a:pt x="617" y="0"/>
                  </a:moveTo>
                  <a:lnTo>
                    <a:pt x="1" y="0"/>
                  </a:lnTo>
                  <a:lnTo>
                    <a:pt x="1" y="0"/>
                  </a:lnTo>
                  <a:lnTo>
                    <a:pt x="617" y="0"/>
                  </a:lnTo>
                  <a:lnTo>
                    <a:pt x="617" y="0"/>
                  </a:lnTo>
                  <a:close/>
                </a:path>
              </a:pathLst>
            </a:custGeom>
            <a:solidFill>
              <a:srgbClr val="9E8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8" name="Google Shape;1288;p57"/>
            <p:cNvSpPr/>
            <p:nvPr/>
          </p:nvSpPr>
          <p:spPr>
            <a:xfrm>
              <a:off x="3768461" y="3240775"/>
              <a:ext cx="9772" cy="16"/>
            </a:xfrm>
            <a:custGeom>
              <a:avLst/>
              <a:gdLst/>
              <a:ahLst/>
              <a:cxnLst/>
              <a:rect l="l" t="t" r="r" b="b"/>
              <a:pathLst>
                <a:path w="618" h="1" fill="none" extrusionOk="0">
                  <a:moveTo>
                    <a:pt x="617" y="0"/>
                  </a:moveTo>
                  <a:lnTo>
                    <a:pt x="1" y="0"/>
                  </a:lnTo>
                  <a:lnTo>
                    <a:pt x="1" y="0"/>
                  </a:lnTo>
                  <a:lnTo>
                    <a:pt x="617" y="0"/>
                  </a:lnTo>
                  <a:lnTo>
                    <a:pt x="6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9" name="Google Shape;1289;p57"/>
            <p:cNvSpPr/>
            <p:nvPr/>
          </p:nvSpPr>
          <p:spPr>
            <a:xfrm>
              <a:off x="3768461" y="3240775"/>
              <a:ext cx="9772" cy="68237"/>
            </a:xfrm>
            <a:custGeom>
              <a:avLst/>
              <a:gdLst/>
              <a:ahLst/>
              <a:cxnLst/>
              <a:rect l="l" t="t" r="r" b="b"/>
              <a:pathLst>
                <a:path w="618" h="4314" extrusionOk="0">
                  <a:moveTo>
                    <a:pt x="1" y="0"/>
                  </a:moveTo>
                  <a:lnTo>
                    <a:pt x="1" y="4314"/>
                  </a:lnTo>
                  <a:lnTo>
                    <a:pt x="617" y="4314"/>
                  </a:lnTo>
                  <a:lnTo>
                    <a:pt x="6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0" name="Google Shape;1290;p57"/>
            <p:cNvSpPr/>
            <p:nvPr/>
          </p:nvSpPr>
          <p:spPr>
            <a:xfrm>
              <a:off x="3830919" y="3240775"/>
              <a:ext cx="4886" cy="16"/>
            </a:xfrm>
            <a:custGeom>
              <a:avLst/>
              <a:gdLst/>
              <a:ahLst/>
              <a:cxnLst/>
              <a:rect l="l" t="t" r="r" b="b"/>
              <a:pathLst>
                <a:path w="309" h="1" extrusionOk="0">
                  <a:moveTo>
                    <a:pt x="309" y="0"/>
                  </a:moveTo>
                  <a:lnTo>
                    <a:pt x="0" y="0"/>
                  </a:lnTo>
                  <a:lnTo>
                    <a:pt x="0" y="0"/>
                  </a:lnTo>
                  <a:lnTo>
                    <a:pt x="309" y="0"/>
                  </a:lnTo>
                  <a:lnTo>
                    <a:pt x="309" y="0"/>
                  </a:lnTo>
                  <a:close/>
                </a:path>
              </a:pathLst>
            </a:custGeom>
            <a:solidFill>
              <a:srgbClr val="9E8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1" name="Google Shape;1291;p57"/>
            <p:cNvSpPr/>
            <p:nvPr/>
          </p:nvSpPr>
          <p:spPr>
            <a:xfrm>
              <a:off x="3830919" y="3240775"/>
              <a:ext cx="4886" cy="16"/>
            </a:xfrm>
            <a:custGeom>
              <a:avLst/>
              <a:gdLst/>
              <a:ahLst/>
              <a:cxnLst/>
              <a:rect l="l" t="t" r="r" b="b"/>
              <a:pathLst>
                <a:path w="309" h="1" fill="none" extrusionOk="0">
                  <a:moveTo>
                    <a:pt x="309" y="0"/>
                  </a:moveTo>
                  <a:lnTo>
                    <a:pt x="0" y="0"/>
                  </a:lnTo>
                  <a:lnTo>
                    <a:pt x="0" y="0"/>
                  </a:lnTo>
                  <a:lnTo>
                    <a:pt x="309" y="0"/>
                  </a:lnTo>
                  <a:lnTo>
                    <a:pt x="30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2" name="Google Shape;1292;p57"/>
            <p:cNvSpPr/>
            <p:nvPr/>
          </p:nvSpPr>
          <p:spPr>
            <a:xfrm>
              <a:off x="3830919" y="3240775"/>
              <a:ext cx="4886" cy="68237"/>
            </a:xfrm>
            <a:custGeom>
              <a:avLst/>
              <a:gdLst/>
              <a:ahLst/>
              <a:cxnLst/>
              <a:rect l="l" t="t" r="r" b="b"/>
              <a:pathLst>
                <a:path w="309" h="4314" extrusionOk="0">
                  <a:moveTo>
                    <a:pt x="0" y="0"/>
                  </a:moveTo>
                  <a:lnTo>
                    <a:pt x="0" y="4314"/>
                  </a:lnTo>
                  <a:lnTo>
                    <a:pt x="309" y="4314"/>
                  </a:lnTo>
                  <a:lnTo>
                    <a:pt x="3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3" name="Google Shape;1293;p57"/>
            <p:cNvSpPr/>
            <p:nvPr/>
          </p:nvSpPr>
          <p:spPr>
            <a:xfrm>
              <a:off x="3306064" y="3850872"/>
              <a:ext cx="346825" cy="68237"/>
            </a:xfrm>
            <a:custGeom>
              <a:avLst/>
              <a:gdLst/>
              <a:ahLst/>
              <a:cxnLst/>
              <a:rect l="l" t="t" r="r" b="b"/>
              <a:pathLst>
                <a:path w="21934" h="4314" extrusionOk="0">
                  <a:moveTo>
                    <a:pt x="0" y="0"/>
                  </a:moveTo>
                  <a:lnTo>
                    <a:pt x="0" y="4314"/>
                  </a:lnTo>
                  <a:lnTo>
                    <a:pt x="21933" y="4314"/>
                  </a:lnTo>
                  <a:lnTo>
                    <a:pt x="219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4" name="Google Shape;1294;p57"/>
            <p:cNvSpPr/>
            <p:nvPr/>
          </p:nvSpPr>
          <p:spPr>
            <a:xfrm>
              <a:off x="3306064" y="3850872"/>
              <a:ext cx="346825" cy="68237"/>
            </a:xfrm>
            <a:custGeom>
              <a:avLst/>
              <a:gdLst/>
              <a:ahLst/>
              <a:cxnLst/>
              <a:rect l="l" t="t" r="r" b="b"/>
              <a:pathLst>
                <a:path w="21934" h="4314" fill="none" extrusionOk="0">
                  <a:moveTo>
                    <a:pt x="21933" y="4314"/>
                  </a:moveTo>
                  <a:lnTo>
                    <a:pt x="0" y="4314"/>
                  </a:lnTo>
                  <a:lnTo>
                    <a:pt x="0" y="0"/>
                  </a:lnTo>
                  <a:lnTo>
                    <a:pt x="21933" y="0"/>
                  </a:lnTo>
                  <a:lnTo>
                    <a:pt x="21933" y="43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5" name="Google Shape;1295;p57"/>
            <p:cNvSpPr/>
            <p:nvPr/>
          </p:nvSpPr>
          <p:spPr>
            <a:xfrm>
              <a:off x="3306064" y="3850872"/>
              <a:ext cx="76199" cy="68237"/>
            </a:xfrm>
            <a:custGeom>
              <a:avLst/>
              <a:gdLst/>
              <a:ahLst/>
              <a:cxnLst/>
              <a:rect l="l" t="t" r="r" b="b"/>
              <a:pathLst>
                <a:path w="4819" h="4314" extrusionOk="0">
                  <a:moveTo>
                    <a:pt x="0" y="0"/>
                  </a:moveTo>
                  <a:lnTo>
                    <a:pt x="0" y="4314"/>
                  </a:lnTo>
                  <a:lnTo>
                    <a:pt x="4818" y="4314"/>
                  </a:lnTo>
                  <a:lnTo>
                    <a:pt x="4818" y="28"/>
                  </a:lnTo>
                  <a:lnTo>
                    <a:pt x="1121" y="28"/>
                  </a:lnTo>
                  <a:lnTo>
                    <a:pt x="11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6" name="Google Shape;1296;p57"/>
            <p:cNvSpPr/>
            <p:nvPr/>
          </p:nvSpPr>
          <p:spPr>
            <a:xfrm>
              <a:off x="3306064" y="3850872"/>
              <a:ext cx="76199" cy="68237"/>
            </a:xfrm>
            <a:custGeom>
              <a:avLst/>
              <a:gdLst/>
              <a:ahLst/>
              <a:cxnLst/>
              <a:rect l="l" t="t" r="r" b="b"/>
              <a:pathLst>
                <a:path w="4819" h="4314" fill="none" extrusionOk="0">
                  <a:moveTo>
                    <a:pt x="1121" y="0"/>
                  </a:moveTo>
                  <a:lnTo>
                    <a:pt x="0" y="0"/>
                  </a:lnTo>
                  <a:lnTo>
                    <a:pt x="0" y="4314"/>
                  </a:lnTo>
                  <a:lnTo>
                    <a:pt x="4818" y="4314"/>
                  </a:lnTo>
                  <a:lnTo>
                    <a:pt x="4818" y="28"/>
                  </a:lnTo>
                  <a:lnTo>
                    <a:pt x="1121" y="28"/>
                  </a:lnTo>
                  <a:lnTo>
                    <a:pt x="11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7" name="Google Shape;1297;p57"/>
            <p:cNvSpPr/>
            <p:nvPr/>
          </p:nvSpPr>
          <p:spPr>
            <a:xfrm>
              <a:off x="3391102" y="3851315"/>
              <a:ext cx="27924" cy="67794"/>
            </a:xfrm>
            <a:custGeom>
              <a:avLst/>
              <a:gdLst/>
              <a:ahLst/>
              <a:cxnLst/>
              <a:rect l="l" t="t" r="r" b="b"/>
              <a:pathLst>
                <a:path w="1766" h="4286" extrusionOk="0">
                  <a:moveTo>
                    <a:pt x="1" y="0"/>
                  </a:moveTo>
                  <a:lnTo>
                    <a:pt x="1" y="4286"/>
                  </a:lnTo>
                  <a:lnTo>
                    <a:pt x="1765" y="4286"/>
                  </a:lnTo>
                  <a:lnTo>
                    <a:pt x="17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8" name="Google Shape;1298;p57"/>
            <p:cNvSpPr/>
            <p:nvPr/>
          </p:nvSpPr>
          <p:spPr>
            <a:xfrm>
              <a:off x="3391102" y="3851315"/>
              <a:ext cx="27924" cy="67794"/>
            </a:xfrm>
            <a:custGeom>
              <a:avLst/>
              <a:gdLst/>
              <a:ahLst/>
              <a:cxnLst/>
              <a:rect l="l" t="t" r="r" b="b"/>
              <a:pathLst>
                <a:path w="1766" h="4286" fill="none" extrusionOk="0">
                  <a:moveTo>
                    <a:pt x="1765" y="0"/>
                  </a:moveTo>
                  <a:lnTo>
                    <a:pt x="1" y="0"/>
                  </a:lnTo>
                  <a:lnTo>
                    <a:pt x="1" y="4286"/>
                  </a:lnTo>
                  <a:lnTo>
                    <a:pt x="1765" y="4286"/>
                  </a:lnTo>
                  <a:lnTo>
                    <a:pt x="17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9" name="Google Shape;1299;p57"/>
            <p:cNvSpPr/>
            <p:nvPr/>
          </p:nvSpPr>
          <p:spPr>
            <a:xfrm>
              <a:off x="3435835" y="3851315"/>
              <a:ext cx="19070" cy="67794"/>
            </a:xfrm>
            <a:custGeom>
              <a:avLst/>
              <a:gdLst/>
              <a:ahLst/>
              <a:cxnLst/>
              <a:rect l="l" t="t" r="r" b="b"/>
              <a:pathLst>
                <a:path w="1206" h="4286" extrusionOk="0">
                  <a:moveTo>
                    <a:pt x="1" y="0"/>
                  </a:moveTo>
                  <a:lnTo>
                    <a:pt x="1" y="4286"/>
                  </a:lnTo>
                  <a:lnTo>
                    <a:pt x="1205" y="4286"/>
                  </a:lnTo>
                  <a:lnTo>
                    <a:pt x="12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57"/>
            <p:cNvSpPr/>
            <p:nvPr/>
          </p:nvSpPr>
          <p:spPr>
            <a:xfrm>
              <a:off x="3435835" y="3851315"/>
              <a:ext cx="19070" cy="67794"/>
            </a:xfrm>
            <a:custGeom>
              <a:avLst/>
              <a:gdLst/>
              <a:ahLst/>
              <a:cxnLst/>
              <a:rect l="l" t="t" r="r" b="b"/>
              <a:pathLst>
                <a:path w="1206" h="4286" fill="none" extrusionOk="0">
                  <a:moveTo>
                    <a:pt x="1205" y="0"/>
                  </a:moveTo>
                  <a:lnTo>
                    <a:pt x="1" y="0"/>
                  </a:lnTo>
                  <a:lnTo>
                    <a:pt x="1" y="4286"/>
                  </a:lnTo>
                  <a:lnTo>
                    <a:pt x="1205" y="4286"/>
                  </a:lnTo>
                  <a:lnTo>
                    <a:pt x="120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57"/>
            <p:cNvSpPr/>
            <p:nvPr/>
          </p:nvSpPr>
          <p:spPr>
            <a:xfrm>
              <a:off x="3480125" y="3851315"/>
              <a:ext cx="9772" cy="67794"/>
            </a:xfrm>
            <a:custGeom>
              <a:avLst/>
              <a:gdLst/>
              <a:ahLst/>
              <a:cxnLst/>
              <a:rect l="l" t="t" r="r" b="b"/>
              <a:pathLst>
                <a:path w="618" h="4286" extrusionOk="0">
                  <a:moveTo>
                    <a:pt x="1" y="0"/>
                  </a:moveTo>
                  <a:lnTo>
                    <a:pt x="1" y="4286"/>
                  </a:lnTo>
                  <a:lnTo>
                    <a:pt x="617" y="4286"/>
                  </a:lnTo>
                  <a:lnTo>
                    <a:pt x="6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57"/>
            <p:cNvSpPr/>
            <p:nvPr/>
          </p:nvSpPr>
          <p:spPr>
            <a:xfrm>
              <a:off x="3542583" y="3851315"/>
              <a:ext cx="4443" cy="67794"/>
            </a:xfrm>
            <a:custGeom>
              <a:avLst/>
              <a:gdLst/>
              <a:ahLst/>
              <a:cxnLst/>
              <a:rect l="l" t="t" r="r" b="b"/>
              <a:pathLst>
                <a:path w="281" h="4286" extrusionOk="0">
                  <a:moveTo>
                    <a:pt x="0" y="0"/>
                  </a:moveTo>
                  <a:lnTo>
                    <a:pt x="0" y="4286"/>
                  </a:lnTo>
                  <a:lnTo>
                    <a:pt x="280" y="4286"/>
                  </a:lnTo>
                  <a:lnTo>
                    <a:pt x="2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57"/>
            <p:cNvSpPr/>
            <p:nvPr/>
          </p:nvSpPr>
          <p:spPr>
            <a:xfrm>
              <a:off x="3323773" y="3783078"/>
              <a:ext cx="347268" cy="68253"/>
            </a:xfrm>
            <a:custGeom>
              <a:avLst/>
              <a:gdLst/>
              <a:ahLst/>
              <a:cxnLst/>
              <a:rect l="l" t="t" r="r" b="b"/>
              <a:pathLst>
                <a:path w="21962" h="4315" extrusionOk="0">
                  <a:moveTo>
                    <a:pt x="1" y="1"/>
                  </a:moveTo>
                  <a:lnTo>
                    <a:pt x="1" y="4314"/>
                  </a:lnTo>
                  <a:lnTo>
                    <a:pt x="21962" y="4314"/>
                  </a:lnTo>
                  <a:lnTo>
                    <a:pt x="219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57"/>
            <p:cNvSpPr/>
            <p:nvPr/>
          </p:nvSpPr>
          <p:spPr>
            <a:xfrm>
              <a:off x="3323773" y="3783078"/>
              <a:ext cx="347268" cy="68253"/>
            </a:xfrm>
            <a:custGeom>
              <a:avLst/>
              <a:gdLst/>
              <a:ahLst/>
              <a:cxnLst/>
              <a:rect l="l" t="t" r="r" b="b"/>
              <a:pathLst>
                <a:path w="21962" h="4315" fill="none" extrusionOk="0">
                  <a:moveTo>
                    <a:pt x="21962" y="4314"/>
                  </a:moveTo>
                  <a:lnTo>
                    <a:pt x="1" y="4314"/>
                  </a:lnTo>
                  <a:lnTo>
                    <a:pt x="1" y="1"/>
                  </a:lnTo>
                  <a:lnTo>
                    <a:pt x="21962" y="1"/>
                  </a:lnTo>
                  <a:lnTo>
                    <a:pt x="21962" y="43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5" name="Google Shape;1305;p57"/>
            <p:cNvSpPr/>
            <p:nvPr/>
          </p:nvSpPr>
          <p:spPr>
            <a:xfrm>
              <a:off x="3323773" y="3783521"/>
              <a:ext cx="76642" cy="67810"/>
            </a:xfrm>
            <a:custGeom>
              <a:avLst/>
              <a:gdLst/>
              <a:ahLst/>
              <a:cxnLst/>
              <a:rect l="l" t="t" r="r" b="b"/>
              <a:pathLst>
                <a:path w="4847" h="4287" extrusionOk="0">
                  <a:moveTo>
                    <a:pt x="1" y="1"/>
                  </a:moveTo>
                  <a:lnTo>
                    <a:pt x="1" y="4286"/>
                  </a:lnTo>
                  <a:lnTo>
                    <a:pt x="4847" y="4286"/>
                  </a:lnTo>
                  <a:lnTo>
                    <a:pt x="48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6" name="Google Shape;1306;p57"/>
            <p:cNvSpPr/>
            <p:nvPr/>
          </p:nvSpPr>
          <p:spPr>
            <a:xfrm>
              <a:off x="3323773" y="3783521"/>
              <a:ext cx="76642" cy="67810"/>
            </a:xfrm>
            <a:custGeom>
              <a:avLst/>
              <a:gdLst/>
              <a:ahLst/>
              <a:cxnLst/>
              <a:rect l="l" t="t" r="r" b="b"/>
              <a:pathLst>
                <a:path w="4847" h="4287" fill="none" extrusionOk="0">
                  <a:moveTo>
                    <a:pt x="4847" y="1"/>
                  </a:moveTo>
                  <a:lnTo>
                    <a:pt x="1" y="1"/>
                  </a:lnTo>
                  <a:lnTo>
                    <a:pt x="1" y="4286"/>
                  </a:lnTo>
                  <a:lnTo>
                    <a:pt x="4847" y="4286"/>
                  </a:lnTo>
                  <a:lnTo>
                    <a:pt x="484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57"/>
            <p:cNvSpPr/>
            <p:nvPr/>
          </p:nvSpPr>
          <p:spPr>
            <a:xfrm>
              <a:off x="3408827" y="3783521"/>
              <a:ext cx="27909" cy="67810"/>
            </a:xfrm>
            <a:custGeom>
              <a:avLst/>
              <a:gdLst/>
              <a:ahLst/>
              <a:cxnLst/>
              <a:rect l="l" t="t" r="r" b="b"/>
              <a:pathLst>
                <a:path w="1765" h="4287" extrusionOk="0">
                  <a:moveTo>
                    <a:pt x="0" y="1"/>
                  </a:moveTo>
                  <a:lnTo>
                    <a:pt x="0" y="4286"/>
                  </a:lnTo>
                  <a:lnTo>
                    <a:pt x="1765" y="4286"/>
                  </a:lnTo>
                  <a:lnTo>
                    <a:pt x="17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57"/>
            <p:cNvSpPr/>
            <p:nvPr/>
          </p:nvSpPr>
          <p:spPr>
            <a:xfrm>
              <a:off x="3408827" y="3783521"/>
              <a:ext cx="27909" cy="67810"/>
            </a:xfrm>
            <a:custGeom>
              <a:avLst/>
              <a:gdLst/>
              <a:ahLst/>
              <a:cxnLst/>
              <a:rect l="l" t="t" r="r" b="b"/>
              <a:pathLst>
                <a:path w="1765" h="4287" fill="none" extrusionOk="0">
                  <a:moveTo>
                    <a:pt x="1765" y="1"/>
                  </a:moveTo>
                  <a:lnTo>
                    <a:pt x="0" y="1"/>
                  </a:lnTo>
                  <a:lnTo>
                    <a:pt x="0" y="4286"/>
                  </a:lnTo>
                  <a:lnTo>
                    <a:pt x="1765" y="4286"/>
                  </a:lnTo>
                  <a:lnTo>
                    <a:pt x="17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57"/>
            <p:cNvSpPr/>
            <p:nvPr/>
          </p:nvSpPr>
          <p:spPr>
            <a:xfrm>
              <a:off x="3453560" y="3783521"/>
              <a:ext cx="19054" cy="67810"/>
            </a:xfrm>
            <a:custGeom>
              <a:avLst/>
              <a:gdLst/>
              <a:ahLst/>
              <a:cxnLst/>
              <a:rect l="l" t="t" r="r" b="b"/>
              <a:pathLst>
                <a:path w="1205" h="4287" extrusionOk="0">
                  <a:moveTo>
                    <a:pt x="0" y="1"/>
                  </a:moveTo>
                  <a:lnTo>
                    <a:pt x="0" y="4286"/>
                  </a:lnTo>
                  <a:lnTo>
                    <a:pt x="1205" y="4286"/>
                  </a:lnTo>
                  <a:lnTo>
                    <a:pt x="12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0" name="Google Shape;1310;p57"/>
            <p:cNvSpPr/>
            <p:nvPr/>
          </p:nvSpPr>
          <p:spPr>
            <a:xfrm>
              <a:off x="3453560" y="3783521"/>
              <a:ext cx="19054" cy="67810"/>
            </a:xfrm>
            <a:custGeom>
              <a:avLst/>
              <a:gdLst/>
              <a:ahLst/>
              <a:cxnLst/>
              <a:rect l="l" t="t" r="r" b="b"/>
              <a:pathLst>
                <a:path w="1205" h="4287" fill="none" extrusionOk="0">
                  <a:moveTo>
                    <a:pt x="1205" y="1"/>
                  </a:moveTo>
                  <a:lnTo>
                    <a:pt x="0" y="1"/>
                  </a:lnTo>
                  <a:lnTo>
                    <a:pt x="0" y="4286"/>
                  </a:lnTo>
                  <a:lnTo>
                    <a:pt x="1205" y="4286"/>
                  </a:lnTo>
                  <a:lnTo>
                    <a:pt x="12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1" name="Google Shape;1311;p57"/>
            <p:cNvSpPr/>
            <p:nvPr/>
          </p:nvSpPr>
          <p:spPr>
            <a:xfrm>
              <a:off x="3497850" y="3783521"/>
              <a:ext cx="9756" cy="67810"/>
            </a:xfrm>
            <a:custGeom>
              <a:avLst/>
              <a:gdLst/>
              <a:ahLst/>
              <a:cxnLst/>
              <a:rect l="l" t="t" r="r" b="b"/>
              <a:pathLst>
                <a:path w="617" h="4287" extrusionOk="0">
                  <a:moveTo>
                    <a:pt x="0" y="1"/>
                  </a:moveTo>
                  <a:lnTo>
                    <a:pt x="0" y="4286"/>
                  </a:lnTo>
                  <a:lnTo>
                    <a:pt x="616" y="4286"/>
                  </a:lnTo>
                  <a:lnTo>
                    <a:pt x="6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57"/>
            <p:cNvSpPr/>
            <p:nvPr/>
          </p:nvSpPr>
          <p:spPr>
            <a:xfrm>
              <a:off x="3560293" y="3783521"/>
              <a:ext cx="4886" cy="67810"/>
            </a:xfrm>
            <a:custGeom>
              <a:avLst/>
              <a:gdLst/>
              <a:ahLst/>
              <a:cxnLst/>
              <a:rect l="l" t="t" r="r" b="b"/>
              <a:pathLst>
                <a:path w="309" h="4287" extrusionOk="0">
                  <a:moveTo>
                    <a:pt x="1" y="1"/>
                  </a:moveTo>
                  <a:lnTo>
                    <a:pt x="1" y="4286"/>
                  </a:lnTo>
                  <a:lnTo>
                    <a:pt x="309" y="4286"/>
                  </a:lnTo>
                  <a:lnTo>
                    <a:pt x="3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57"/>
            <p:cNvSpPr/>
            <p:nvPr/>
          </p:nvSpPr>
          <p:spPr>
            <a:xfrm>
              <a:off x="3306064" y="3715284"/>
              <a:ext cx="346825" cy="68253"/>
            </a:xfrm>
            <a:custGeom>
              <a:avLst/>
              <a:gdLst/>
              <a:ahLst/>
              <a:cxnLst/>
              <a:rect l="l" t="t" r="r" b="b"/>
              <a:pathLst>
                <a:path w="21934" h="4315" extrusionOk="0">
                  <a:moveTo>
                    <a:pt x="0" y="1"/>
                  </a:moveTo>
                  <a:lnTo>
                    <a:pt x="0" y="4315"/>
                  </a:lnTo>
                  <a:lnTo>
                    <a:pt x="21933" y="4315"/>
                  </a:lnTo>
                  <a:lnTo>
                    <a:pt x="219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57"/>
            <p:cNvSpPr/>
            <p:nvPr/>
          </p:nvSpPr>
          <p:spPr>
            <a:xfrm>
              <a:off x="3306064" y="3715284"/>
              <a:ext cx="346825" cy="68253"/>
            </a:xfrm>
            <a:custGeom>
              <a:avLst/>
              <a:gdLst/>
              <a:ahLst/>
              <a:cxnLst/>
              <a:rect l="l" t="t" r="r" b="b"/>
              <a:pathLst>
                <a:path w="21934" h="4315" fill="none" extrusionOk="0">
                  <a:moveTo>
                    <a:pt x="21933" y="4315"/>
                  </a:moveTo>
                  <a:lnTo>
                    <a:pt x="0" y="4315"/>
                  </a:lnTo>
                  <a:lnTo>
                    <a:pt x="0" y="1"/>
                  </a:lnTo>
                  <a:lnTo>
                    <a:pt x="21933" y="1"/>
                  </a:lnTo>
                  <a:lnTo>
                    <a:pt x="21933" y="43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57"/>
            <p:cNvSpPr/>
            <p:nvPr/>
          </p:nvSpPr>
          <p:spPr>
            <a:xfrm>
              <a:off x="3306064" y="3715284"/>
              <a:ext cx="76199" cy="68253"/>
            </a:xfrm>
            <a:custGeom>
              <a:avLst/>
              <a:gdLst/>
              <a:ahLst/>
              <a:cxnLst/>
              <a:rect l="l" t="t" r="r" b="b"/>
              <a:pathLst>
                <a:path w="4819" h="4315" extrusionOk="0">
                  <a:moveTo>
                    <a:pt x="0" y="1"/>
                  </a:moveTo>
                  <a:lnTo>
                    <a:pt x="0" y="4315"/>
                  </a:lnTo>
                  <a:lnTo>
                    <a:pt x="4818" y="4315"/>
                  </a:lnTo>
                  <a:lnTo>
                    <a:pt x="4818" y="29"/>
                  </a:lnTo>
                  <a:lnTo>
                    <a:pt x="561" y="29"/>
                  </a:lnTo>
                  <a:lnTo>
                    <a:pt x="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57"/>
            <p:cNvSpPr/>
            <p:nvPr/>
          </p:nvSpPr>
          <p:spPr>
            <a:xfrm>
              <a:off x="3306064" y="3715284"/>
              <a:ext cx="76199" cy="68253"/>
            </a:xfrm>
            <a:custGeom>
              <a:avLst/>
              <a:gdLst/>
              <a:ahLst/>
              <a:cxnLst/>
              <a:rect l="l" t="t" r="r" b="b"/>
              <a:pathLst>
                <a:path w="4819" h="4315" fill="none" extrusionOk="0">
                  <a:moveTo>
                    <a:pt x="561" y="1"/>
                  </a:moveTo>
                  <a:lnTo>
                    <a:pt x="0" y="1"/>
                  </a:lnTo>
                  <a:lnTo>
                    <a:pt x="0" y="4315"/>
                  </a:lnTo>
                  <a:lnTo>
                    <a:pt x="4818" y="4315"/>
                  </a:lnTo>
                  <a:lnTo>
                    <a:pt x="4818" y="29"/>
                  </a:lnTo>
                  <a:lnTo>
                    <a:pt x="561" y="29"/>
                  </a:lnTo>
                  <a:lnTo>
                    <a:pt x="56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57"/>
            <p:cNvSpPr/>
            <p:nvPr/>
          </p:nvSpPr>
          <p:spPr>
            <a:xfrm>
              <a:off x="3391102" y="3715727"/>
              <a:ext cx="27924" cy="67810"/>
            </a:xfrm>
            <a:custGeom>
              <a:avLst/>
              <a:gdLst/>
              <a:ahLst/>
              <a:cxnLst/>
              <a:rect l="l" t="t" r="r" b="b"/>
              <a:pathLst>
                <a:path w="1766" h="4287" extrusionOk="0">
                  <a:moveTo>
                    <a:pt x="1" y="1"/>
                  </a:moveTo>
                  <a:lnTo>
                    <a:pt x="1" y="4287"/>
                  </a:lnTo>
                  <a:lnTo>
                    <a:pt x="1765" y="4287"/>
                  </a:lnTo>
                  <a:lnTo>
                    <a:pt x="17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57"/>
            <p:cNvSpPr/>
            <p:nvPr/>
          </p:nvSpPr>
          <p:spPr>
            <a:xfrm>
              <a:off x="3391102" y="3715727"/>
              <a:ext cx="27924" cy="67810"/>
            </a:xfrm>
            <a:custGeom>
              <a:avLst/>
              <a:gdLst/>
              <a:ahLst/>
              <a:cxnLst/>
              <a:rect l="l" t="t" r="r" b="b"/>
              <a:pathLst>
                <a:path w="1766" h="4287" fill="none" extrusionOk="0">
                  <a:moveTo>
                    <a:pt x="1765" y="1"/>
                  </a:moveTo>
                  <a:lnTo>
                    <a:pt x="1" y="1"/>
                  </a:lnTo>
                  <a:lnTo>
                    <a:pt x="1" y="4287"/>
                  </a:lnTo>
                  <a:lnTo>
                    <a:pt x="1765" y="4287"/>
                  </a:lnTo>
                  <a:lnTo>
                    <a:pt x="17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57"/>
            <p:cNvSpPr/>
            <p:nvPr/>
          </p:nvSpPr>
          <p:spPr>
            <a:xfrm>
              <a:off x="3435835" y="3715727"/>
              <a:ext cx="19070" cy="67810"/>
            </a:xfrm>
            <a:custGeom>
              <a:avLst/>
              <a:gdLst/>
              <a:ahLst/>
              <a:cxnLst/>
              <a:rect l="l" t="t" r="r" b="b"/>
              <a:pathLst>
                <a:path w="1206" h="4287" extrusionOk="0">
                  <a:moveTo>
                    <a:pt x="1" y="1"/>
                  </a:moveTo>
                  <a:lnTo>
                    <a:pt x="1" y="4287"/>
                  </a:lnTo>
                  <a:lnTo>
                    <a:pt x="1205" y="4287"/>
                  </a:lnTo>
                  <a:lnTo>
                    <a:pt x="12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57"/>
            <p:cNvSpPr/>
            <p:nvPr/>
          </p:nvSpPr>
          <p:spPr>
            <a:xfrm>
              <a:off x="3435835" y="3715727"/>
              <a:ext cx="19070" cy="67810"/>
            </a:xfrm>
            <a:custGeom>
              <a:avLst/>
              <a:gdLst/>
              <a:ahLst/>
              <a:cxnLst/>
              <a:rect l="l" t="t" r="r" b="b"/>
              <a:pathLst>
                <a:path w="1206" h="4287" fill="none" extrusionOk="0">
                  <a:moveTo>
                    <a:pt x="1205" y="1"/>
                  </a:moveTo>
                  <a:lnTo>
                    <a:pt x="1" y="1"/>
                  </a:lnTo>
                  <a:lnTo>
                    <a:pt x="1" y="4287"/>
                  </a:lnTo>
                  <a:lnTo>
                    <a:pt x="1205" y="4287"/>
                  </a:lnTo>
                  <a:lnTo>
                    <a:pt x="1205" y="1"/>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57"/>
            <p:cNvSpPr/>
            <p:nvPr/>
          </p:nvSpPr>
          <p:spPr>
            <a:xfrm>
              <a:off x="3480125" y="3715727"/>
              <a:ext cx="9772" cy="67810"/>
            </a:xfrm>
            <a:custGeom>
              <a:avLst/>
              <a:gdLst/>
              <a:ahLst/>
              <a:cxnLst/>
              <a:rect l="l" t="t" r="r" b="b"/>
              <a:pathLst>
                <a:path w="618" h="4287" extrusionOk="0">
                  <a:moveTo>
                    <a:pt x="1" y="1"/>
                  </a:moveTo>
                  <a:lnTo>
                    <a:pt x="1" y="4287"/>
                  </a:lnTo>
                  <a:lnTo>
                    <a:pt x="617" y="4287"/>
                  </a:lnTo>
                  <a:lnTo>
                    <a:pt x="6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2" name="Google Shape;1322;p57"/>
            <p:cNvSpPr/>
            <p:nvPr/>
          </p:nvSpPr>
          <p:spPr>
            <a:xfrm>
              <a:off x="3542583" y="3715727"/>
              <a:ext cx="4443" cy="67810"/>
            </a:xfrm>
            <a:custGeom>
              <a:avLst/>
              <a:gdLst/>
              <a:ahLst/>
              <a:cxnLst/>
              <a:rect l="l" t="t" r="r" b="b"/>
              <a:pathLst>
                <a:path w="281" h="4287" extrusionOk="0">
                  <a:moveTo>
                    <a:pt x="0" y="1"/>
                  </a:moveTo>
                  <a:lnTo>
                    <a:pt x="0" y="4287"/>
                  </a:lnTo>
                  <a:lnTo>
                    <a:pt x="280" y="4287"/>
                  </a:lnTo>
                  <a:lnTo>
                    <a:pt x="2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3" name="Google Shape;1323;p57"/>
            <p:cNvSpPr/>
            <p:nvPr/>
          </p:nvSpPr>
          <p:spPr>
            <a:xfrm>
              <a:off x="3314919" y="3647506"/>
              <a:ext cx="347268" cy="68237"/>
            </a:xfrm>
            <a:custGeom>
              <a:avLst/>
              <a:gdLst/>
              <a:ahLst/>
              <a:cxnLst/>
              <a:rect l="l" t="t" r="r" b="b"/>
              <a:pathLst>
                <a:path w="21962" h="4314" extrusionOk="0">
                  <a:moveTo>
                    <a:pt x="1" y="0"/>
                  </a:moveTo>
                  <a:lnTo>
                    <a:pt x="1" y="4314"/>
                  </a:lnTo>
                  <a:lnTo>
                    <a:pt x="21961" y="4314"/>
                  </a:lnTo>
                  <a:lnTo>
                    <a:pt x="219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4" name="Google Shape;1324;p57"/>
            <p:cNvSpPr/>
            <p:nvPr/>
          </p:nvSpPr>
          <p:spPr>
            <a:xfrm>
              <a:off x="3314919" y="3647506"/>
              <a:ext cx="347268" cy="68237"/>
            </a:xfrm>
            <a:custGeom>
              <a:avLst/>
              <a:gdLst/>
              <a:ahLst/>
              <a:cxnLst/>
              <a:rect l="l" t="t" r="r" b="b"/>
              <a:pathLst>
                <a:path w="21962" h="4314" fill="none" extrusionOk="0">
                  <a:moveTo>
                    <a:pt x="21961" y="4314"/>
                  </a:moveTo>
                  <a:lnTo>
                    <a:pt x="1" y="4314"/>
                  </a:lnTo>
                  <a:lnTo>
                    <a:pt x="1" y="0"/>
                  </a:lnTo>
                  <a:lnTo>
                    <a:pt x="21961" y="0"/>
                  </a:lnTo>
                  <a:lnTo>
                    <a:pt x="21961" y="43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5" name="Google Shape;1325;p57"/>
            <p:cNvSpPr/>
            <p:nvPr/>
          </p:nvSpPr>
          <p:spPr>
            <a:xfrm>
              <a:off x="3314919" y="3647949"/>
              <a:ext cx="76199" cy="67794"/>
            </a:xfrm>
            <a:custGeom>
              <a:avLst/>
              <a:gdLst/>
              <a:ahLst/>
              <a:cxnLst/>
              <a:rect l="l" t="t" r="r" b="b"/>
              <a:pathLst>
                <a:path w="4819" h="4286" extrusionOk="0">
                  <a:moveTo>
                    <a:pt x="1" y="0"/>
                  </a:moveTo>
                  <a:lnTo>
                    <a:pt x="1" y="4286"/>
                  </a:lnTo>
                  <a:lnTo>
                    <a:pt x="4819" y="4286"/>
                  </a:lnTo>
                  <a:lnTo>
                    <a:pt x="48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6" name="Google Shape;1326;p57"/>
            <p:cNvSpPr/>
            <p:nvPr/>
          </p:nvSpPr>
          <p:spPr>
            <a:xfrm>
              <a:off x="3314919" y="3647949"/>
              <a:ext cx="76199" cy="67794"/>
            </a:xfrm>
            <a:custGeom>
              <a:avLst/>
              <a:gdLst/>
              <a:ahLst/>
              <a:cxnLst/>
              <a:rect l="l" t="t" r="r" b="b"/>
              <a:pathLst>
                <a:path w="4819" h="4286" fill="none" extrusionOk="0">
                  <a:moveTo>
                    <a:pt x="4819" y="0"/>
                  </a:moveTo>
                  <a:lnTo>
                    <a:pt x="1" y="0"/>
                  </a:lnTo>
                  <a:lnTo>
                    <a:pt x="1" y="4286"/>
                  </a:lnTo>
                  <a:lnTo>
                    <a:pt x="4819" y="4286"/>
                  </a:lnTo>
                  <a:lnTo>
                    <a:pt x="48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7" name="Google Shape;1327;p57"/>
            <p:cNvSpPr/>
            <p:nvPr/>
          </p:nvSpPr>
          <p:spPr>
            <a:xfrm>
              <a:off x="3399957" y="3647949"/>
              <a:ext cx="27924" cy="67794"/>
            </a:xfrm>
            <a:custGeom>
              <a:avLst/>
              <a:gdLst/>
              <a:ahLst/>
              <a:cxnLst/>
              <a:rect l="l" t="t" r="r" b="b"/>
              <a:pathLst>
                <a:path w="1766" h="4286" extrusionOk="0">
                  <a:moveTo>
                    <a:pt x="1" y="0"/>
                  </a:moveTo>
                  <a:lnTo>
                    <a:pt x="1" y="4286"/>
                  </a:lnTo>
                  <a:lnTo>
                    <a:pt x="1765" y="4286"/>
                  </a:lnTo>
                  <a:lnTo>
                    <a:pt x="17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57"/>
            <p:cNvSpPr/>
            <p:nvPr/>
          </p:nvSpPr>
          <p:spPr>
            <a:xfrm>
              <a:off x="3399957" y="3647949"/>
              <a:ext cx="27924" cy="67794"/>
            </a:xfrm>
            <a:custGeom>
              <a:avLst/>
              <a:gdLst/>
              <a:ahLst/>
              <a:cxnLst/>
              <a:rect l="l" t="t" r="r" b="b"/>
              <a:pathLst>
                <a:path w="1766" h="4286" fill="none" extrusionOk="0">
                  <a:moveTo>
                    <a:pt x="1765" y="0"/>
                  </a:moveTo>
                  <a:lnTo>
                    <a:pt x="1" y="0"/>
                  </a:lnTo>
                  <a:lnTo>
                    <a:pt x="1" y="4286"/>
                  </a:lnTo>
                  <a:lnTo>
                    <a:pt x="1765" y="4286"/>
                  </a:lnTo>
                  <a:lnTo>
                    <a:pt x="17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9" name="Google Shape;1329;p57"/>
            <p:cNvSpPr/>
            <p:nvPr/>
          </p:nvSpPr>
          <p:spPr>
            <a:xfrm>
              <a:off x="3444690" y="3647949"/>
              <a:ext cx="19070" cy="67794"/>
            </a:xfrm>
            <a:custGeom>
              <a:avLst/>
              <a:gdLst/>
              <a:ahLst/>
              <a:cxnLst/>
              <a:rect l="l" t="t" r="r" b="b"/>
              <a:pathLst>
                <a:path w="1206" h="4286" extrusionOk="0">
                  <a:moveTo>
                    <a:pt x="1" y="0"/>
                  </a:moveTo>
                  <a:lnTo>
                    <a:pt x="1" y="4286"/>
                  </a:lnTo>
                  <a:lnTo>
                    <a:pt x="1205" y="4286"/>
                  </a:lnTo>
                  <a:lnTo>
                    <a:pt x="12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0" name="Google Shape;1330;p57"/>
            <p:cNvSpPr/>
            <p:nvPr/>
          </p:nvSpPr>
          <p:spPr>
            <a:xfrm>
              <a:off x="3444690" y="3647949"/>
              <a:ext cx="19070" cy="67794"/>
            </a:xfrm>
            <a:custGeom>
              <a:avLst/>
              <a:gdLst/>
              <a:ahLst/>
              <a:cxnLst/>
              <a:rect l="l" t="t" r="r" b="b"/>
              <a:pathLst>
                <a:path w="1206" h="4286" fill="none" extrusionOk="0">
                  <a:moveTo>
                    <a:pt x="1205" y="0"/>
                  </a:moveTo>
                  <a:lnTo>
                    <a:pt x="1" y="0"/>
                  </a:lnTo>
                  <a:lnTo>
                    <a:pt x="1" y="4286"/>
                  </a:lnTo>
                  <a:lnTo>
                    <a:pt x="1205" y="4286"/>
                  </a:lnTo>
                  <a:lnTo>
                    <a:pt x="120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1" name="Google Shape;1331;p57"/>
            <p:cNvSpPr/>
            <p:nvPr/>
          </p:nvSpPr>
          <p:spPr>
            <a:xfrm>
              <a:off x="3488995" y="3647949"/>
              <a:ext cx="9756" cy="67794"/>
            </a:xfrm>
            <a:custGeom>
              <a:avLst/>
              <a:gdLst/>
              <a:ahLst/>
              <a:cxnLst/>
              <a:rect l="l" t="t" r="r" b="b"/>
              <a:pathLst>
                <a:path w="617" h="4286" extrusionOk="0">
                  <a:moveTo>
                    <a:pt x="0" y="0"/>
                  </a:moveTo>
                  <a:lnTo>
                    <a:pt x="0" y="4286"/>
                  </a:lnTo>
                  <a:lnTo>
                    <a:pt x="616" y="4286"/>
                  </a:lnTo>
                  <a:lnTo>
                    <a:pt x="6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2" name="Google Shape;1332;p57"/>
            <p:cNvSpPr/>
            <p:nvPr/>
          </p:nvSpPr>
          <p:spPr>
            <a:xfrm>
              <a:off x="3488995" y="3647949"/>
              <a:ext cx="9756" cy="67794"/>
            </a:xfrm>
            <a:custGeom>
              <a:avLst/>
              <a:gdLst/>
              <a:ahLst/>
              <a:cxnLst/>
              <a:rect l="l" t="t" r="r" b="b"/>
              <a:pathLst>
                <a:path w="617" h="4286" fill="none" extrusionOk="0">
                  <a:moveTo>
                    <a:pt x="616" y="0"/>
                  </a:moveTo>
                  <a:lnTo>
                    <a:pt x="0" y="0"/>
                  </a:lnTo>
                  <a:lnTo>
                    <a:pt x="0" y="4286"/>
                  </a:lnTo>
                  <a:lnTo>
                    <a:pt x="616" y="4286"/>
                  </a:lnTo>
                  <a:lnTo>
                    <a:pt x="61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57"/>
            <p:cNvSpPr/>
            <p:nvPr/>
          </p:nvSpPr>
          <p:spPr>
            <a:xfrm>
              <a:off x="3551438" y="3647949"/>
              <a:ext cx="4886" cy="67794"/>
            </a:xfrm>
            <a:custGeom>
              <a:avLst/>
              <a:gdLst/>
              <a:ahLst/>
              <a:cxnLst/>
              <a:rect l="l" t="t" r="r" b="b"/>
              <a:pathLst>
                <a:path w="309" h="4286" extrusionOk="0">
                  <a:moveTo>
                    <a:pt x="1" y="0"/>
                  </a:moveTo>
                  <a:lnTo>
                    <a:pt x="1" y="4286"/>
                  </a:lnTo>
                  <a:lnTo>
                    <a:pt x="309" y="4286"/>
                  </a:lnTo>
                  <a:lnTo>
                    <a:pt x="3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57"/>
            <p:cNvSpPr/>
            <p:nvPr/>
          </p:nvSpPr>
          <p:spPr>
            <a:xfrm>
              <a:off x="3306064" y="3579712"/>
              <a:ext cx="346825" cy="68253"/>
            </a:xfrm>
            <a:custGeom>
              <a:avLst/>
              <a:gdLst/>
              <a:ahLst/>
              <a:cxnLst/>
              <a:rect l="l" t="t" r="r" b="b"/>
              <a:pathLst>
                <a:path w="21934" h="4315" extrusionOk="0">
                  <a:moveTo>
                    <a:pt x="0" y="1"/>
                  </a:moveTo>
                  <a:lnTo>
                    <a:pt x="0" y="4314"/>
                  </a:lnTo>
                  <a:lnTo>
                    <a:pt x="21933" y="4314"/>
                  </a:lnTo>
                  <a:lnTo>
                    <a:pt x="219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57"/>
            <p:cNvSpPr/>
            <p:nvPr/>
          </p:nvSpPr>
          <p:spPr>
            <a:xfrm>
              <a:off x="3306064" y="3579712"/>
              <a:ext cx="346825" cy="68253"/>
            </a:xfrm>
            <a:custGeom>
              <a:avLst/>
              <a:gdLst/>
              <a:ahLst/>
              <a:cxnLst/>
              <a:rect l="l" t="t" r="r" b="b"/>
              <a:pathLst>
                <a:path w="21934" h="4315" fill="none" extrusionOk="0">
                  <a:moveTo>
                    <a:pt x="21933" y="4314"/>
                  </a:moveTo>
                  <a:lnTo>
                    <a:pt x="0" y="4314"/>
                  </a:lnTo>
                  <a:lnTo>
                    <a:pt x="0" y="1"/>
                  </a:lnTo>
                  <a:lnTo>
                    <a:pt x="21933" y="1"/>
                  </a:lnTo>
                  <a:lnTo>
                    <a:pt x="21933" y="43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57"/>
            <p:cNvSpPr/>
            <p:nvPr/>
          </p:nvSpPr>
          <p:spPr>
            <a:xfrm>
              <a:off x="3306064" y="3579712"/>
              <a:ext cx="76199" cy="68253"/>
            </a:xfrm>
            <a:custGeom>
              <a:avLst/>
              <a:gdLst/>
              <a:ahLst/>
              <a:cxnLst/>
              <a:rect l="l" t="t" r="r" b="b"/>
              <a:pathLst>
                <a:path w="4819" h="4315" extrusionOk="0">
                  <a:moveTo>
                    <a:pt x="0" y="1"/>
                  </a:moveTo>
                  <a:lnTo>
                    <a:pt x="0" y="4314"/>
                  </a:lnTo>
                  <a:lnTo>
                    <a:pt x="4818" y="4314"/>
                  </a:lnTo>
                  <a:lnTo>
                    <a:pt x="4818" y="29"/>
                  </a:lnTo>
                  <a:lnTo>
                    <a:pt x="1681" y="29"/>
                  </a:lnTo>
                  <a:lnTo>
                    <a:pt x="16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57"/>
            <p:cNvSpPr/>
            <p:nvPr/>
          </p:nvSpPr>
          <p:spPr>
            <a:xfrm>
              <a:off x="3306064" y="3579712"/>
              <a:ext cx="76199" cy="68253"/>
            </a:xfrm>
            <a:custGeom>
              <a:avLst/>
              <a:gdLst/>
              <a:ahLst/>
              <a:cxnLst/>
              <a:rect l="l" t="t" r="r" b="b"/>
              <a:pathLst>
                <a:path w="4819" h="4315" fill="none" extrusionOk="0">
                  <a:moveTo>
                    <a:pt x="1681" y="1"/>
                  </a:moveTo>
                  <a:lnTo>
                    <a:pt x="0" y="1"/>
                  </a:lnTo>
                  <a:lnTo>
                    <a:pt x="0" y="4314"/>
                  </a:lnTo>
                  <a:lnTo>
                    <a:pt x="4818" y="4314"/>
                  </a:lnTo>
                  <a:lnTo>
                    <a:pt x="4818" y="29"/>
                  </a:lnTo>
                  <a:lnTo>
                    <a:pt x="1681" y="29"/>
                  </a:lnTo>
                  <a:lnTo>
                    <a:pt x="16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57"/>
            <p:cNvSpPr/>
            <p:nvPr/>
          </p:nvSpPr>
          <p:spPr>
            <a:xfrm>
              <a:off x="3391102" y="3580155"/>
              <a:ext cx="27924" cy="67810"/>
            </a:xfrm>
            <a:custGeom>
              <a:avLst/>
              <a:gdLst/>
              <a:ahLst/>
              <a:cxnLst/>
              <a:rect l="l" t="t" r="r" b="b"/>
              <a:pathLst>
                <a:path w="1766" h="4287" extrusionOk="0">
                  <a:moveTo>
                    <a:pt x="1" y="1"/>
                  </a:moveTo>
                  <a:lnTo>
                    <a:pt x="1" y="4286"/>
                  </a:lnTo>
                  <a:lnTo>
                    <a:pt x="1765" y="4286"/>
                  </a:lnTo>
                  <a:lnTo>
                    <a:pt x="17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57"/>
            <p:cNvSpPr/>
            <p:nvPr/>
          </p:nvSpPr>
          <p:spPr>
            <a:xfrm>
              <a:off x="3391102" y="3580155"/>
              <a:ext cx="27924" cy="67810"/>
            </a:xfrm>
            <a:custGeom>
              <a:avLst/>
              <a:gdLst/>
              <a:ahLst/>
              <a:cxnLst/>
              <a:rect l="l" t="t" r="r" b="b"/>
              <a:pathLst>
                <a:path w="1766" h="4287" fill="none" extrusionOk="0">
                  <a:moveTo>
                    <a:pt x="1765" y="1"/>
                  </a:moveTo>
                  <a:lnTo>
                    <a:pt x="1" y="1"/>
                  </a:lnTo>
                  <a:lnTo>
                    <a:pt x="1" y="4286"/>
                  </a:lnTo>
                  <a:lnTo>
                    <a:pt x="1765" y="4286"/>
                  </a:lnTo>
                  <a:lnTo>
                    <a:pt x="17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57"/>
            <p:cNvSpPr/>
            <p:nvPr/>
          </p:nvSpPr>
          <p:spPr>
            <a:xfrm>
              <a:off x="3435835" y="3580155"/>
              <a:ext cx="19070" cy="67810"/>
            </a:xfrm>
            <a:custGeom>
              <a:avLst/>
              <a:gdLst/>
              <a:ahLst/>
              <a:cxnLst/>
              <a:rect l="l" t="t" r="r" b="b"/>
              <a:pathLst>
                <a:path w="1206" h="4287" extrusionOk="0">
                  <a:moveTo>
                    <a:pt x="1" y="1"/>
                  </a:moveTo>
                  <a:lnTo>
                    <a:pt x="1" y="4286"/>
                  </a:lnTo>
                  <a:lnTo>
                    <a:pt x="1205" y="4286"/>
                  </a:lnTo>
                  <a:lnTo>
                    <a:pt x="12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57"/>
            <p:cNvSpPr/>
            <p:nvPr/>
          </p:nvSpPr>
          <p:spPr>
            <a:xfrm>
              <a:off x="3435835" y="3580155"/>
              <a:ext cx="19070" cy="67810"/>
            </a:xfrm>
            <a:custGeom>
              <a:avLst/>
              <a:gdLst/>
              <a:ahLst/>
              <a:cxnLst/>
              <a:rect l="l" t="t" r="r" b="b"/>
              <a:pathLst>
                <a:path w="1206" h="4287" fill="none" extrusionOk="0">
                  <a:moveTo>
                    <a:pt x="1205" y="1"/>
                  </a:moveTo>
                  <a:lnTo>
                    <a:pt x="1" y="1"/>
                  </a:lnTo>
                  <a:lnTo>
                    <a:pt x="1" y="4286"/>
                  </a:lnTo>
                  <a:lnTo>
                    <a:pt x="1205" y="4286"/>
                  </a:lnTo>
                  <a:lnTo>
                    <a:pt x="12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57"/>
            <p:cNvSpPr/>
            <p:nvPr/>
          </p:nvSpPr>
          <p:spPr>
            <a:xfrm>
              <a:off x="3480125" y="3580155"/>
              <a:ext cx="9772" cy="67810"/>
            </a:xfrm>
            <a:custGeom>
              <a:avLst/>
              <a:gdLst/>
              <a:ahLst/>
              <a:cxnLst/>
              <a:rect l="l" t="t" r="r" b="b"/>
              <a:pathLst>
                <a:path w="618" h="4287" extrusionOk="0">
                  <a:moveTo>
                    <a:pt x="1" y="1"/>
                  </a:moveTo>
                  <a:lnTo>
                    <a:pt x="1" y="4286"/>
                  </a:lnTo>
                  <a:lnTo>
                    <a:pt x="617" y="4286"/>
                  </a:lnTo>
                  <a:lnTo>
                    <a:pt x="6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3" name="Google Shape;1343;p57"/>
            <p:cNvSpPr/>
            <p:nvPr/>
          </p:nvSpPr>
          <p:spPr>
            <a:xfrm>
              <a:off x="3542583" y="3580155"/>
              <a:ext cx="4886" cy="67810"/>
            </a:xfrm>
            <a:custGeom>
              <a:avLst/>
              <a:gdLst/>
              <a:ahLst/>
              <a:cxnLst/>
              <a:rect l="l" t="t" r="r" b="b"/>
              <a:pathLst>
                <a:path w="309" h="4287" extrusionOk="0">
                  <a:moveTo>
                    <a:pt x="0" y="1"/>
                  </a:moveTo>
                  <a:lnTo>
                    <a:pt x="0" y="4286"/>
                  </a:lnTo>
                  <a:lnTo>
                    <a:pt x="308" y="4286"/>
                  </a:lnTo>
                  <a:lnTo>
                    <a:pt x="3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4" name="Google Shape;1344;p57"/>
            <p:cNvSpPr/>
            <p:nvPr/>
          </p:nvSpPr>
          <p:spPr>
            <a:xfrm>
              <a:off x="3332644" y="3511918"/>
              <a:ext cx="347252" cy="68253"/>
            </a:xfrm>
            <a:custGeom>
              <a:avLst/>
              <a:gdLst/>
              <a:ahLst/>
              <a:cxnLst/>
              <a:rect l="l" t="t" r="r" b="b"/>
              <a:pathLst>
                <a:path w="21961" h="4315" extrusionOk="0">
                  <a:moveTo>
                    <a:pt x="0" y="1"/>
                  </a:moveTo>
                  <a:lnTo>
                    <a:pt x="0" y="4315"/>
                  </a:lnTo>
                  <a:lnTo>
                    <a:pt x="21961" y="4315"/>
                  </a:lnTo>
                  <a:lnTo>
                    <a:pt x="219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57"/>
            <p:cNvSpPr/>
            <p:nvPr/>
          </p:nvSpPr>
          <p:spPr>
            <a:xfrm>
              <a:off x="3332644" y="3511918"/>
              <a:ext cx="76642" cy="68253"/>
            </a:xfrm>
            <a:custGeom>
              <a:avLst/>
              <a:gdLst/>
              <a:ahLst/>
              <a:cxnLst/>
              <a:rect l="l" t="t" r="r" b="b"/>
              <a:pathLst>
                <a:path w="4847" h="4315" extrusionOk="0">
                  <a:moveTo>
                    <a:pt x="0" y="1"/>
                  </a:moveTo>
                  <a:lnTo>
                    <a:pt x="0" y="4315"/>
                  </a:lnTo>
                  <a:lnTo>
                    <a:pt x="4846" y="4315"/>
                  </a:lnTo>
                  <a:lnTo>
                    <a:pt x="4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57"/>
            <p:cNvSpPr/>
            <p:nvPr/>
          </p:nvSpPr>
          <p:spPr>
            <a:xfrm>
              <a:off x="3332644" y="3511918"/>
              <a:ext cx="76642" cy="68253"/>
            </a:xfrm>
            <a:custGeom>
              <a:avLst/>
              <a:gdLst/>
              <a:ahLst/>
              <a:cxnLst/>
              <a:rect l="l" t="t" r="r" b="b"/>
              <a:pathLst>
                <a:path w="4847" h="4315" fill="none" extrusionOk="0">
                  <a:moveTo>
                    <a:pt x="4846" y="1"/>
                  </a:moveTo>
                  <a:lnTo>
                    <a:pt x="1905" y="1"/>
                  </a:lnTo>
                  <a:lnTo>
                    <a:pt x="0" y="1"/>
                  </a:lnTo>
                  <a:lnTo>
                    <a:pt x="0" y="4315"/>
                  </a:lnTo>
                  <a:lnTo>
                    <a:pt x="4846" y="4315"/>
                  </a:lnTo>
                  <a:lnTo>
                    <a:pt x="484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57"/>
            <p:cNvSpPr/>
            <p:nvPr/>
          </p:nvSpPr>
          <p:spPr>
            <a:xfrm>
              <a:off x="3418125" y="3511918"/>
              <a:ext cx="27909" cy="16"/>
            </a:xfrm>
            <a:custGeom>
              <a:avLst/>
              <a:gdLst/>
              <a:ahLst/>
              <a:cxnLst/>
              <a:rect l="l" t="t" r="r" b="b"/>
              <a:pathLst>
                <a:path w="1765" h="1" extrusionOk="0">
                  <a:moveTo>
                    <a:pt x="1765" y="1"/>
                  </a:moveTo>
                  <a:lnTo>
                    <a:pt x="0" y="1"/>
                  </a:lnTo>
                  <a:lnTo>
                    <a:pt x="0" y="1"/>
                  </a:lnTo>
                  <a:lnTo>
                    <a:pt x="1765" y="1"/>
                  </a:lnTo>
                  <a:lnTo>
                    <a:pt x="1765" y="1"/>
                  </a:lnTo>
                  <a:close/>
                </a:path>
              </a:pathLst>
            </a:custGeom>
            <a:solidFill>
              <a:srgbClr val="C6A4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8" name="Google Shape;1348;p57"/>
            <p:cNvSpPr/>
            <p:nvPr/>
          </p:nvSpPr>
          <p:spPr>
            <a:xfrm>
              <a:off x="3418125" y="3511918"/>
              <a:ext cx="27909" cy="16"/>
            </a:xfrm>
            <a:custGeom>
              <a:avLst/>
              <a:gdLst/>
              <a:ahLst/>
              <a:cxnLst/>
              <a:rect l="l" t="t" r="r" b="b"/>
              <a:pathLst>
                <a:path w="1765" h="1" fill="none" extrusionOk="0">
                  <a:moveTo>
                    <a:pt x="1765" y="1"/>
                  </a:moveTo>
                  <a:lnTo>
                    <a:pt x="0" y="1"/>
                  </a:lnTo>
                  <a:lnTo>
                    <a:pt x="0" y="1"/>
                  </a:lnTo>
                  <a:lnTo>
                    <a:pt x="1765" y="1"/>
                  </a:lnTo>
                  <a:lnTo>
                    <a:pt x="17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9" name="Google Shape;1349;p57"/>
            <p:cNvSpPr/>
            <p:nvPr/>
          </p:nvSpPr>
          <p:spPr>
            <a:xfrm>
              <a:off x="3418125" y="3511918"/>
              <a:ext cx="27909" cy="68253"/>
            </a:xfrm>
            <a:custGeom>
              <a:avLst/>
              <a:gdLst/>
              <a:ahLst/>
              <a:cxnLst/>
              <a:rect l="l" t="t" r="r" b="b"/>
              <a:pathLst>
                <a:path w="1765" h="4315" extrusionOk="0">
                  <a:moveTo>
                    <a:pt x="0" y="1"/>
                  </a:moveTo>
                  <a:lnTo>
                    <a:pt x="0" y="4315"/>
                  </a:lnTo>
                  <a:lnTo>
                    <a:pt x="1765" y="4315"/>
                  </a:lnTo>
                  <a:lnTo>
                    <a:pt x="17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0" name="Google Shape;1350;p57"/>
            <p:cNvSpPr/>
            <p:nvPr/>
          </p:nvSpPr>
          <p:spPr>
            <a:xfrm>
              <a:off x="3418125" y="3511918"/>
              <a:ext cx="27909" cy="68253"/>
            </a:xfrm>
            <a:custGeom>
              <a:avLst/>
              <a:gdLst/>
              <a:ahLst/>
              <a:cxnLst/>
              <a:rect l="l" t="t" r="r" b="b"/>
              <a:pathLst>
                <a:path w="1765" h="4315" fill="none" extrusionOk="0">
                  <a:moveTo>
                    <a:pt x="1765" y="1"/>
                  </a:moveTo>
                  <a:lnTo>
                    <a:pt x="0" y="1"/>
                  </a:lnTo>
                  <a:lnTo>
                    <a:pt x="0" y="4315"/>
                  </a:lnTo>
                  <a:lnTo>
                    <a:pt x="1765" y="4315"/>
                  </a:lnTo>
                  <a:lnTo>
                    <a:pt x="17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1" name="Google Shape;1351;p57"/>
            <p:cNvSpPr/>
            <p:nvPr/>
          </p:nvSpPr>
          <p:spPr>
            <a:xfrm>
              <a:off x="3462415" y="3511918"/>
              <a:ext cx="19054" cy="16"/>
            </a:xfrm>
            <a:custGeom>
              <a:avLst/>
              <a:gdLst/>
              <a:ahLst/>
              <a:cxnLst/>
              <a:rect l="l" t="t" r="r" b="b"/>
              <a:pathLst>
                <a:path w="1205" h="1" extrusionOk="0">
                  <a:moveTo>
                    <a:pt x="1205" y="1"/>
                  </a:moveTo>
                  <a:lnTo>
                    <a:pt x="0" y="1"/>
                  </a:lnTo>
                  <a:lnTo>
                    <a:pt x="0" y="1"/>
                  </a:lnTo>
                  <a:lnTo>
                    <a:pt x="1205" y="1"/>
                  </a:lnTo>
                  <a:lnTo>
                    <a:pt x="1205" y="1"/>
                  </a:lnTo>
                  <a:close/>
                </a:path>
              </a:pathLst>
            </a:custGeom>
            <a:solidFill>
              <a:srgbClr val="C6A4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2" name="Google Shape;1352;p57"/>
            <p:cNvSpPr/>
            <p:nvPr/>
          </p:nvSpPr>
          <p:spPr>
            <a:xfrm>
              <a:off x="3462415" y="3511918"/>
              <a:ext cx="19054" cy="16"/>
            </a:xfrm>
            <a:custGeom>
              <a:avLst/>
              <a:gdLst/>
              <a:ahLst/>
              <a:cxnLst/>
              <a:rect l="l" t="t" r="r" b="b"/>
              <a:pathLst>
                <a:path w="1205" h="1" fill="none" extrusionOk="0">
                  <a:moveTo>
                    <a:pt x="1205" y="1"/>
                  </a:moveTo>
                  <a:lnTo>
                    <a:pt x="0" y="1"/>
                  </a:lnTo>
                  <a:lnTo>
                    <a:pt x="0" y="1"/>
                  </a:lnTo>
                  <a:lnTo>
                    <a:pt x="1205" y="1"/>
                  </a:lnTo>
                  <a:lnTo>
                    <a:pt x="12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57"/>
            <p:cNvSpPr/>
            <p:nvPr/>
          </p:nvSpPr>
          <p:spPr>
            <a:xfrm>
              <a:off x="3462415" y="3511918"/>
              <a:ext cx="19054" cy="68253"/>
            </a:xfrm>
            <a:custGeom>
              <a:avLst/>
              <a:gdLst/>
              <a:ahLst/>
              <a:cxnLst/>
              <a:rect l="l" t="t" r="r" b="b"/>
              <a:pathLst>
                <a:path w="1205" h="4315" extrusionOk="0">
                  <a:moveTo>
                    <a:pt x="0" y="1"/>
                  </a:moveTo>
                  <a:lnTo>
                    <a:pt x="0" y="4315"/>
                  </a:lnTo>
                  <a:lnTo>
                    <a:pt x="1205" y="4315"/>
                  </a:lnTo>
                  <a:lnTo>
                    <a:pt x="12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4" name="Google Shape;1354;p57"/>
            <p:cNvSpPr/>
            <p:nvPr/>
          </p:nvSpPr>
          <p:spPr>
            <a:xfrm>
              <a:off x="3462415" y="3511918"/>
              <a:ext cx="19054" cy="68253"/>
            </a:xfrm>
            <a:custGeom>
              <a:avLst/>
              <a:gdLst/>
              <a:ahLst/>
              <a:cxnLst/>
              <a:rect l="l" t="t" r="r" b="b"/>
              <a:pathLst>
                <a:path w="1205" h="4315" fill="none" extrusionOk="0">
                  <a:moveTo>
                    <a:pt x="1205" y="1"/>
                  </a:moveTo>
                  <a:lnTo>
                    <a:pt x="0" y="1"/>
                  </a:lnTo>
                  <a:lnTo>
                    <a:pt x="0" y="4315"/>
                  </a:lnTo>
                  <a:lnTo>
                    <a:pt x="1205" y="4315"/>
                  </a:lnTo>
                  <a:lnTo>
                    <a:pt x="12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5" name="Google Shape;1355;p57"/>
            <p:cNvSpPr/>
            <p:nvPr/>
          </p:nvSpPr>
          <p:spPr>
            <a:xfrm>
              <a:off x="3507148" y="3511918"/>
              <a:ext cx="9313" cy="16"/>
            </a:xfrm>
            <a:custGeom>
              <a:avLst/>
              <a:gdLst/>
              <a:ahLst/>
              <a:cxnLst/>
              <a:rect l="l" t="t" r="r" b="b"/>
              <a:pathLst>
                <a:path w="589" h="1" extrusionOk="0">
                  <a:moveTo>
                    <a:pt x="589" y="1"/>
                  </a:moveTo>
                  <a:lnTo>
                    <a:pt x="0" y="1"/>
                  </a:lnTo>
                  <a:lnTo>
                    <a:pt x="0" y="1"/>
                  </a:lnTo>
                  <a:lnTo>
                    <a:pt x="589" y="1"/>
                  </a:lnTo>
                  <a:lnTo>
                    <a:pt x="589" y="1"/>
                  </a:lnTo>
                  <a:close/>
                </a:path>
              </a:pathLst>
            </a:custGeom>
            <a:solidFill>
              <a:srgbClr val="9E8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6" name="Google Shape;1356;p57"/>
            <p:cNvSpPr/>
            <p:nvPr/>
          </p:nvSpPr>
          <p:spPr>
            <a:xfrm>
              <a:off x="3507148" y="3511918"/>
              <a:ext cx="9313" cy="16"/>
            </a:xfrm>
            <a:custGeom>
              <a:avLst/>
              <a:gdLst/>
              <a:ahLst/>
              <a:cxnLst/>
              <a:rect l="l" t="t" r="r" b="b"/>
              <a:pathLst>
                <a:path w="589" h="1" fill="none" extrusionOk="0">
                  <a:moveTo>
                    <a:pt x="589" y="1"/>
                  </a:moveTo>
                  <a:lnTo>
                    <a:pt x="0" y="1"/>
                  </a:lnTo>
                  <a:lnTo>
                    <a:pt x="0" y="1"/>
                  </a:lnTo>
                  <a:lnTo>
                    <a:pt x="589" y="1"/>
                  </a:lnTo>
                  <a:lnTo>
                    <a:pt x="58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7" name="Google Shape;1357;p57"/>
            <p:cNvSpPr/>
            <p:nvPr/>
          </p:nvSpPr>
          <p:spPr>
            <a:xfrm>
              <a:off x="3507148" y="3511918"/>
              <a:ext cx="9313" cy="68253"/>
            </a:xfrm>
            <a:custGeom>
              <a:avLst/>
              <a:gdLst/>
              <a:ahLst/>
              <a:cxnLst/>
              <a:rect l="l" t="t" r="r" b="b"/>
              <a:pathLst>
                <a:path w="589" h="4315" extrusionOk="0">
                  <a:moveTo>
                    <a:pt x="0" y="1"/>
                  </a:moveTo>
                  <a:lnTo>
                    <a:pt x="0" y="4315"/>
                  </a:lnTo>
                  <a:lnTo>
                    <a:pt x="589" y="4315"/>
                  </a:lnTo>
                  <a:lnTo>
                    <a:pt x="5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8" name="Google Shape;1358;p57"/>
            <p:cNvSpPr/>
            <p:nvPr/>
          </p:nvSpPr>
          <p:spPr>
            <a:xfrm>
              <a:off x="3569148" y="3511918"/>
              <a:ext cx="4902" cy="16"/>
            </a:xfrm>
            <a:custGeom>
              <a:avLst/>
              <a:gdLst/>
              <a:ahLst/>
              <a:cxnLst/>
              <a:rect l="l" t="t" r="r" b="b"/>
              <a:pathLst>
                <a:path w="310" h="1" extrusionOk="0">
                  <a:moveTo>
                    <a:pt x="309" y="1"/>
                  </a:moveTo>
                  <a:lnTo>
                    <a:pt x="1" y="1"/>
                  </a:lnTo>
                  <a:lnTo>
                    <a:pt x="1" y="1"/>
                  </a:lnTo>
                  <a:lnTo>
                    <a:pt x="309" y="1"/>
                  </a:lnTo>
                  <a:lnTo>
                    <a:pt x="309" y="1"/>
                  </a:lnTo>
                  <a:close/>
                </a:path>
              </a:pathLst>
            </a:custGeom>
            <a:solidFill>
              <a:srgbClr val="9E8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9" name="Google Shape;1359;p57"/>
            <p:cNvSpPr/>
            <p:nvPr/>
          </p:nvSpPr>
          <p:spPr>
            <a:xfrm>
              <a:off x="3569148" y="3511918"/>
              <a:ext cx="4902" cy="16"/>
            </a:xfrm>
            <a:custGeom>
              <a:avLst/>
              <a:gdLst/>
              <a:ahLst/>
              <a:cxnLst/>
              <a:rect l="l" t="t" r="r" b="b"/>
              <a:pathLst>
                <a:path w="310" h="1" fill="none" extrusionOk="0">
                  <a:moveTo>
                    <a:pt x="309" y="1"/>
                  </a:moveTo>
                  <a:lnTo>
                    <a:pt x="1" y="1"/>
                  </a:lnTo>
                  <a:lnTo>
                    <a:pt x="1" y="1"/>
                  </a:lnTo>
                  <a:lnTo>
                    <a:pt x="309" y="1"/>
                  </a:lnTo>
                  <a:lnTo>
                    <a:pt x="30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0" name="Google Shape;1360;p57"/>
            <p:cNvSpPr/>
            <p:nvPr/>
          </p:nvSpPr>
          <p:spPr>
            <a:xfrm>
              <a:off x="3569148" y="3511918"/>
              <a:ext cx="4902" cy="68253"/>
            </a:xfrm>
            <a:custGeom>
              <a:avLst/>
              <a:gdLst/>
              <a:ahLst/>
              <a:cxnLst/>
              <a:rect l="l" t="t" r="r" b="b"/>
              <a:pathLst>
                <a:path w="310" h="4315" extrusionOk="0">
                  <a:moveTo>
                    <a:pt x="1" y="1"/>
                  </a:moveTo>
                  <a:lnTo>
                    <a:pt x="1" y="4315"/>
                  </a:lnTo>
                  <a:lnTo>
                    <a:pt x="309" y="4315"/>
                  </a:lnTo>
                  <a:lnTo>
                    <a:pt x="3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1" name="Google Shape;1361;p57"/>
            <p:cNvSpPr/>
            <p:nvPr/>
          </p:nvSpPr>
          <p:spPr>
            <a:xfrm>
              <a:off x="1688093" y="1103435"/>
              <a:ext cx="1480689" cy="2815689"/>
            </a:xfrm>
            <a:custGeom>
              <a:avLst/>
              <a:gdLst/>
              <a:ahLst/>
              <a:cxnLst/>
              <a:rect l="l" t="t" r="r" b="b"/>
              <a:pathLst>
                <a:path w="93642" h="178011" extrusionOk="0">
                  <a:moveTo>
                    <a:pt x="5855" y="0"/>
                  </a:moveTo>
                  <a:lnTo>
                    <a:pt x="5267" y="28"/>
                  </a:lnTo>
                  <a:lnTo>
                    <a:pt x="4678" y="140"/>
                  </a:lnTo>
                  <a:lnTo>
                    <a:pt x="4118" y="280"/>
                  </a:lnTo>
                  <a:lnTo>
                    <a:pt x="3586" y="477"/>
                  </a:lnTo>
                  <a:lnTo>
                    <a:pt x="3082" y="701"/>
                  </a:lnTo>
                  <a:lnTo>
                    <a:pt x="2577" y="1009"/>
                  </a:lnTo>
                  <a:lnTo>
                    <a:pt x="2129" y="1345"/>
                  </a:lnTo>
                  <a:lnTo>
                    <a:pt x="1709" y="1709"/>
                  </a:lnTo>
                  <a:lnTo>
                    <a:pt x="1345" y="2129"/>
                  </a:lnTo>
                  <a:lnTo>
                    <a:pt x="1009" y="2577"/>
                  </a:lnTo>
                  <a:lnTo>
                    <a:pt x="729" y="3082"/>
                  </a:lnTo>
                  <a:lnTo>
                    <a:pt x="477" y="3586"/>
                  </a:lnTo>
                  <a:lnTo>
                    <a:pt x="281" y="4118"/>
                  </a:lnTo>
                  <a:lnTo>
                    <a:pt x="141" y="4678"/>
                  </a:lnTo>
                  <a:lnTo>
                    <a:pt x="28" y="5266"/>
                  </a:lnTo>
                  <a:lnTo>
                    <a:pt x="0" y="5855"/>
                  </a:lnTo>
                  <a:lnTo>
                    <a:pt x="0" y="172156"/>
                  </a:lnTo>
                  <a:lnTo>
                    <a:pt x="28" y="172744"/>
                  </a:lnTo>
                  <a:lnTo>
                    <a:pt x="141" y="173332"/>
                  </a:lnTo>
                  <a:lnTo>
                    <a:pt x="281" y="173892"/>
                  </a:lnTo>
                  <a:lnTo>
                    <a:pt x="477" y="174425"/>
                  </a:lnTo>
                  <a:lnTo>
                    <a:pt x="729" y="174957"/>
                  </a:lnTo>
                  <a:lnTo>
                    <a:pt x="1009" y="175433"/>
                  </a:lnTo>
                  <a:lnTo>
                    <a:pt x="1345" y="175881"/>
                  </a:lnTo>
                  <a:lnTo>
                    <a:pt x="1709" y="176301"/>
                  </a:lnTo>
                  <a:lnTo>
                    <a:pt x="2129" y="176665"/>
                  </a:lnTo>
                  <a:lnTo>
                    <a:pt x="2577" y="177002"/>
                  </a:lnTo>
                  <a:lnTo>
                    <a:pt x="3082" y="177310"/>
                  </a:lnTo>
                  <a:lnTo>
                    <a:pt x="3586" y="177534"/>
                  </a:lnTo>
                  <a:lnTo>
                    <a:pt x="4118" y="177730"/>
                  </a:lnTo>
                  <a:lnTo>
                    <a:pt x="4678" y="177898"/>
                  </a:lnTo>
                  <a:lnTo>
                    <a:pt x="5267" y="177982"/>
                  </a:lnTo>
                  <a:lnTo>
                    <a:pt x="5855" y="178010"/>
                  </a:lnTo>
                  <a:lnTo>
                    <a:pt x="87815" y="178010"/>
                  </a:lnTo>
                  <a:lnTo>
                    <a:pt x="88403" y="177982"/>
                  </a:lnTo>
                  <a:lnTo>
                    <a:pt x="88991" y="177898"/>
                  </a:lnTo>
                  <a:lnTo>
                    <a:pt x="89551" y="177730"/>
                  </a:lnTo>
                  <a:lnTo>
                    <a:pt x="90084" y="177534"/>
                  </a:lnTo>
                  <a:lnTo>
                    <a:pt x="90588" y="177310"/>
                  </a:lnTo>
                  <a:lnTo>
                    <a:pt x="91064" y="177002"/>
                  </a:lnTo>
                  <a:lnTo>
                    <a:pt x="91512" y="176665"/>
                  </a:lnTo>
                  <a:lnTo>
                    <a:pt x="91932" y="176301"/>
                  </a:lnTo>
                  <a:lnTo>
                    <a:pt x="92325" y="175881"/>
                  </a:lnTo>
                  <a:lnTo>
                    <a:pt x="92661" y="175433"/>
                  </a:lnTo>
                  <a:lnTo>
                    <a:pt x="92941" y="174957"/>
                  </a:lnTo>
                  <a:lnTo>
                    <a:pt x="93193" y="174425"/>
                  </a:lnTo>
                  <a:lnTo>
                    <a:pt x="93389" y="173892"/>
                  </a:lnTo>
                  <a:lnTo>
                    <a:pt x="93529" y="173332"/>
                  </a:lnTo>
                  <a:lnTo>
                    <a:pt x="93613" y="172744"/>
                  </a:lnTo>
                  <a:lnTo>
                    <a:pt x="93641" y="172156"/>
                  </a:lnTo>
                  <a:lnTo>
                    <a:pt x="93641" y="5855"/>
                  </a:lnTo>
                  <a:lnTo>
                    <a:pt x="93613" y="5266"/>
                  </a:lnTo>
                  <a:lnTo>
                    <a:pt x="93529" y="4678"/>
                  </a:lnTo>
                  <a:lnTo>
                    <a:pt x="93389" y="4118"/>
                  </a:lnTo>
                  <a:lnTo>
                    <a:pt x="93193" y="3586"/>
                  </a:lnTo>
                  <a:lnTo>
                    <a:pt x="92941" y="3082"/>
                  </a:lnTo>
                  <a:lnTo>
                    <a:pt x="92661" y="2577"/>
                  </a:lnTo>
                  <a:lnTo>
                    <a:pt x="92325" y="2129"/>
                  </a:lnTo>
                  <a:lnTo>
                    <a:pt x="91932" y="1709"/>
                  </a:lnTo>
                  <a:lnTo>
                    <a:pt x="91512" y="1345"/>
                  </a:lnTo>
                  <a:lnTo>
                    <a:pt x="91064" y="1009"/>
                  </a:lnTo>
                  <a:lnTo>
                    <a:pt x="90588" y="701"/>
                  </a:lnTo>
                  <a:lnTo>
                    <a:pt x="90084" y="477"/>
                  </a:lnTo>
                  <a:lnTo>
                    <a:pt x="89551" y="280"/>
                  </a:lnTo>
                  <a:lnTo>
                    <a:pt x="88991" y="140"/>
                  </a:lnTo>
                  <a:lnTo>
                    <a:pt x="88403" y="28"/>
                  </a:lnTo>
                  <a:lnTo>
                    <a:pt x="878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2" name="Google Shape;1362;p57"/>
            <p:cNvSpPr/>
            <p:nvPr/>
          </p:nvSpPr>
          <p:spPr>
            <a:xfrm>
              <a:off x="1738582" y="1159255"/>
              <a:ext cx="1381024" cy="2701819"/>
            </a:xfrm>
            <a:custGeom>
              <a:avLst/>
              <a:gdLst/>
              <a:ahLst/>
              <a:cxnLst/>
              <a:rect l="l" t="t" r="r" b="b"/>
              <a:pathLst>
                <a:path w="87339" h="170812" extrusionOk="0">
                  <a:moveTo>
                    <a:pt x="1793" y="1"/>
                  </a:moveTo>
                  <a:lnTo>
                    <a:pt x="1597" y="29"/>
                  </a:lnTo>
                  <a:lnTo>
                    <a:pt x="1401" y="57"/>
                  </a:lnTo>
                  <a:lnTo>
                    <a:pt x="1233" y="113"/>
                  </a:lnTo>
                  <a:lnTo>
                    <a:pt x="1065" y="169"/>
                  </a:lnTo>
                  <a:lnTo>
                    <a:pt x="925" y="253"/>
                  </a:lnTo>
                  <a:lnTo>
                    <a:pt x="757" y="365"/>
                  </a:lnTo>
                  <a:lnTo>
                    <a:pt x="617" y="477"/>
                  </a:lnTo>
                  <a:lnTo>
                    <a:pt x="505" y="589"/>
                  </a:lnTo>
                  <a:lnTo>
                    <a:pt x="393" y="729"/>
                  </a:lnTo>
                  <a:lnTo>
                    <a:pt x="281" y="869"/>
                  </a:lnTo>
                  <a:lnTo>
                    <a:pt x="197" y="1037"/>
                  </a:lnTo>
                  <a:lnTo>
                    <a:pt x="141" y="1205"/>
                  </a:lnTo>
                  <a:lnTo>
                    <a:pt x="85" y="1373"/>
                  </a:lnTo>
                  <a:lnTo>
                    <a:pt x="29" y="1541"/>
                  </a:lnTo>
                  <a:lnTo>
                    <a:pt x="1" y="1737"/>
                  </a:lnTo>
                  <a:lnTo>
                    <a:pt x="1" y="1933"/>
                  </a:lnTo>
                  <a:lnTo>
                    <a:pt x="1" y="168711"/>
                  </a:lnTo>
                  <a:lnTo>
                    <a:pt x="1" y="168795"/>
                  </a:lnTo>
                  <a:lnTo>
                    <a:pt x="29" y="169019"/>
                  </a:lnTo>
                  <a:lnTo>
                    <a:pt x="57" y="169215"/>
                  </a:lnTo>
                  <a:lnTo>
                    <a:pt x="113" y="169411"/>
                  </a:lnTo>
                  <a:lnTo>
                    <a:pt x="197" y="169607"/>
                  </a:lnTo>
                  <a:lnTo>
                    <a:pt x="281" y="169775"/>
                  </a:lnTo>
                  <a:lnTo>
                    <a:pt x="365" y="169943"/>
                  </a:lnTo>
                  <a:lnTo>
                    <a:pt x="505" y="170111"/>
                  </a:lnTo>
                  <a:lnTo>
                    <a:pt x="617" y="170251"/>
                  </a:lnTo>
                  <a:lnTo>
                    <a:pt x="785" y="170363"/>
                  </a:lnTo>
                  <a:lnTo>
                    <a:pt x="925" y="170475"/>
                  </a:lnTo>
                  <a:lnTo>
                    <a:pt x="1121" y="170587"/>
                  </a:lnTo>
                  <a:lnTo>
                    <a:pt x="1289" y="170672"/>
                  </a:lnTo>
                  <a:lnTo>
                    <a:pt x="1485" y="170728"/>
                  </a:lnTo>
                  <a:lnTo>
                    <a:pt x="1681" y="170784"/>
                  </a:lnTo>
                  <a:lnTo>
                    <a:pt x="1877" y="170812"/>
                  </a:lnTo>
                  <a:lnTo>
                    <a:pt x="85266" y="170812"/>
                  </a:lnTo>
                  <a:lnTo>
                    <a:pt x="85518" y="170784"/>
                  </a:lnTo>
                  <a:lnTo>
                    <a:pt x="85714" y="170728"/>
                  </a:lnTo>
                  <a:lnTo>
                    <a:pt x="85938" y="170644"/>
                  </a:lnTo>
                  <a:lnTo>
                    <a:pt x="86134" y="170531"/>
                  </a:lnTo>
                  <a:lnTo>
                    <a:pt x="86330" y="170419"/>
                  </a:lnTo>
                  <a:lnTo>
                    <a:pt x="86499" y="170307"/>
                  </a:lnTo>
                  <a:lnTo>
                    <a:pt x="86667" y="170139"/>
                  </a:lnTo>
                  <a:lnTo>
                    <a:pt x="86807" y="169999"/>
                  </a:lnTo>
                  <a:lnTo>
                    <a:pt x="86947" y="169803"/>
                  </a:lnTo>
                  <a:lnTo>
                    <a:pt x="87059" y="169635"/>
                  </a:lnTo>
                  <a:lnTo>
                    <a:pt x="87143" y="169411"/>
                  </a:lnTo>
                  <a:lnTo>
                    <a:pt x="87227" y="169215"/>
                  </a:lnTo>
                  <a:lnTo>
                    <a:pt x="87283" y="168991"/>
                  </a:lnTo>
                  <a:lnTo>
                    <a:pt x="87311" y="168767"/>
                  </a:lnTo>
                  <a:lnTo>
                    <a:pt x="87339" y="168543"/>
                  </a:lnTo>
                  <a:lnTo>
                    <a:pt x="87339" y="2130"/>
                  </a:lnTo>
                  <a:lnTo>
                    <a:pt x="87339" y="1905"/>
                  </a:lnTo>
                  <a:lnTo>
                    <a:pt x="87283" y="1709"/>
                  </a:lnTo>
                  <a:lnTo>
                    <a:pt x="87255" y="1513"/>
                  </a:lnTo>
                  <a:lnTo>
                    <a:pt x="87171" y="1317"/>
                  </a:lnTo>
                  <a:lnTo>
                    <a:pt x="87087" y="1121"/>
                  </a:lnTo>
                  <a:lnTo>
                    <a:pt x="87003" y="953"/>
                  </a:lnTo>
                  <a:lnTo>
                    <a:pt x="86863" y="785"/>
                  </a:lnTo>
                  <a:lnTo>
                    <a:pt x="86751" y="645"/>
                  </a:lnTo>
                  <a:lnTo>
                    <a:pt x="86611" y="505"/>
                  </a:lnTo>
                  <a:lnTo>
                    <a:pt x="86443" y="393"/>
                  </a:lnTo>
                  <a:lnTo>
                    <a:pt x="86274" y="281"/>
                  </a:lnTo>
                  <a:lnTo>
                    <a:pt x="86078" y="197"/>
                  </a:lnTo>
                  <a:lnTo>
                    <a:pt x="85910" y="113"/>
                  </a:lnTo>
                  <a:lnTo>
                    <a:pt x="85686" y="57"/>
                  </a:lnTo>
                  <a:lnTo>
                    <a:pt x="85490" y="29"/>
                  </a:lnTo>
                  <a:lnTo>
                    <a:pt x="85294" y="1"/>
                  </a:lnTo>
                  <a:lnTo>
                    <a:pt x="64874" y="1"/>
                  </a:lnTo>
                  <a:lnTo>
                    <a:pt x="64650" y="29"/>
                  </a:lnTo>
                  <a:lnTo>
                    <a:pt x="64426" y="85"/>
                  </a:lnTo>
                  <a:lnTo>
                    <a:pt x="64230" y="169"/>
                  </a:lnTo>
                  <a:lnTo>
                    <a:pt x="64062" y="281"/>
                  </a:lnTo>
                  <a:lnTo>
                    <a:pt x="63894" y="393"/>
                  </a:lnTo>
                  <a:lnTo>
                    <a:pt x="63754" y="561"/>
                  </a:lnTo>
                  <a:lnTo>
                    <a:pt x="63642" y="757"/>
                  </a:lnTo>
                  <a:lnTo>
                    <a:pt x="63530" y="953"/>
                  </a:lnTo>
                  <a:lnTo>
                    <a:pt x="62689" y="3054"/>
                  </a:lnTo>
                  <a:lnTo>
                    <a:pt x="62577" y="3250"/>
                  </a:lnTo>
                  <a:lnTo>
                    <a:pt x="62465" y="3446"/>
                  </a:lnTo>
                  <a:lnTo>
                    <a:pt x="62325" y="3586"/>
                  </a:lnTo>
                  <a:lnTo>
                    <a:pt x="62157" y="3726"/>
                  </a:lnTo>
                  <a:lnTo>
                    <a:pt x="61961" y="3838"/>
                  </a:lnTo>
                  <a:lnTo>
                    <a:pt x="61765" y="3922"/>
                  </a:lnTo>
                  <a:lnTo>
                    <a:pt x="61569" y="3950"/>
                  </a:lnTo>
                  <a:lnTo>
                    <a:pt x="61345" y="3978"/>
                  </a:lnTo>
                  <a:lnTo>
                    <a:pt x="26051" y="3978"/>
                  </a:lnTo>
                  <a:lnTo>
                    <a:pt x="25827" y="3950"/>
                  </a:lnTo>
                  <a:lnTo>
                    <a:pt x="25631" y="3894"/>
                  </a:lnTo>
                  <a:lnTo>
                    <a:pt x="25435" y="3838"/>
                  </a:lnTo>
                  <a:lnTo>
                    <a:pt x="25239" y="3726"/>
                  </a:lnTo>
                  <a:lnTo>
                    <a:pt x="25071" y="3586"/>
                  </a:lnTo>
                  <a:lnTo>
                    <a:pt x="24930" y="3418"/>
                  </a:lnTo>
                  <a:lnTo>
                    <a:pt x="24818" y="3250"/>
                  </a:lnTo>
                  <a:lnTo>
                    <a:pt x="24706" y="3054"/>
                  </a:lnTo>
                  <a:lnTo>
                    <a:pt x="23866" y="953"/>
                  </a:lnTo>
                  <a:lnTo>
                    <a:pt x="23754" y="729"/>
                  </a:lnTo>
                  <a:lnTo>
                    <a:pt x="23642" y="561"/>
                  </a:lnTo>
                  <a:lnTo>
                    <a:pt x="23502" y="393"/>
                  </a:lnTo>
                  <a:lnTo>
                    <a:pt x="23334" y="281"/>
                  </a:lnTo>
                  <a:lnTo>
                    <a:pt x="23138" y="169"/>
                  </a:lnTo>
                  <a:lnTo>
                    <a:pt x="22942" y="85"/>
                  </a:lnTo>
                  <a:lnTo>
                    <a:pt x="22746" y="29"/>
                  </a:lnTo>
                  <a:lnTo>
                    <a:pt x="225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3" name="Google Shape;1363;p57"/>
            <p:cNvSpPr/>
            <p:nvPr/>
          </p:nvSpPr>
          <p:spPr>
            <a:xfrm>
              <a:off x="1738582" y="1159255"/>
              <a:ext cx="1381024" cy="2701819"/>
            </a:xfrm>
            <a:custGeom>
              <a:avLst/>
              <a:gdLst/>
              <a:ahLst/>
              <a:cxnLst/>
              <a:rect l="l" t="t" r="r" b="b"/>
              <a:pathLst>
                <a:path w="87339" h="170812" fill="none" extrusionOk="0">
                  <a:moveTo>
                    <a:pt x="87339" y="2130"/>
                  </a:moveTo>
                  <a:lnTo>
                    <a:pt x="87339" y="168543"/>
                  </a:lnTo>
                  <a:lnTo>
                    <a:pt x="87339" y="168543"/>
                  </a:lnTo>
                  <a:lnTo>
                    <a:pt x="87311" y="168767"/>
                  </a:lnTo>
                  <a:lnTo>
                    <a:pt x="87283" y="168991"/>
                  </a:lnTo>
                  <a:lnTo>
                    <a:pt x="87227" y="169215"/>
                  </a:lnTo>
                  <a:lnTo>
                    <a:pt x="87143" y="169411"/>
                  </a:lnTo>
                  <a:lnTo>
                    <a:pt x="87059" y="169635"/>
                  </a:lnTo>
                  <a:lnTo>
                    <a:pt x="86947" y="169803"/>
                  </a:lnTo>
                  <a:lnTo>
                    <a:pt x="86807" y="169999"/>
                  </a:lnTo>
                  <a:lnTo>
                    <a:pt x="86667" y="170139"/>
                  </a:lnTo>
                  <a:lnTo>
                    <a:pt x="86499" y="170307"/>
                  </a:lnTo>
                  <a:lnTo>
                    <a:pt x="86330" y="170419"/>
                  </a:lnTo>
                  <a:lnTo>
                    <a:pt x="86134" y="170531"/>
                  </a:lnTo>
                  <a:lnTo>
                    <a:pt x="85938" y="170644"/>
                  </a:lnTo>
                  <a:lnTo>
                    <a:pt x="85714" y="170728"/>
                  </a:lnTo>
                  <a:lnTo>
                    <a:pt x="85518" y="170784"/>
                  </a:lnTo>
                  <a:lnTo>
                    <a:pt x="85266" y="170812"/>
                  </a:lnTo>
                  <a:lnTo>
                    <a:pt x="85042" y="170812"/>
                  </a:lnTo>
                  <a:lnTo>
                    <a:pt x="85042" y="170812"/>
                  </a:lnTo>
                  <a:lnTo>
                    <a:pt x="85014" y="170812"/>
                  </a:lnTo>
                  <a:lnTo>
                    <a:pt x="2074" y="170812"/>
                  </a:lnTo>
                  <a:lnTo>
                    <a:pt x="2074" y="170812"/>
                  </a:lnTo>
                  <a:lnTo>
                    <a:pt x="1877" y="170812"/>
                  </a:lnTo>
                  <a:lnTo>
                    <a:pt x="1681" y="170784"/>
                  </a:lnTo>
                  <a:lnTo>
                    <a:pt x="1485" y="170728"/>
                  </a:lnTo>
                  <a:lnTo>
                    <a:pt x="1289" y="170672"/>
                  </a:lnTo>
                  <a:lnTo>
                    <a:pt x="1121" y="170587"/>
                  </a:lnTo>
                  <a:lnTo>
                    <a:pt x="925" y="170475"/>
                  </a:lnTo>
                  <a:lnTo>
                    <a:pt x="785" y="170363"/>
                  </a:lnTo>
                  <a:lnTo>
                    <a:pt x="617" y="170251"/>
                  </a:lnTo>
                  <a:lnTo>
                    <a:pt x="505" y="170111"/>
                  </a:lnTo>
                  <a:lnTo>
                    <a:pt x="365" y="169943"/>
                  </a:lnTo>
                  <a:lnTo>
                    <a:pt x="281" y="169775"/>
                  </a:lnTo>
                  <a:lnTo>
                    <a:pt x="197" y="169607"/>
                  </a:lnTo>
                  <a:lnTo>
                    <a:pt x="113" y="169411"/>
                  </a:lnTo>
                  <a:lnTo>
                    <a:pt x="57" y="169215"/>
                  </a:lnTo>
                  <a:lnTo>
                    <a:pt x="29" y="169019"/>
                  </a:lnTo>
                  <a:lnTo>
                    <a:pt x="1" y="168795"/>
                  </a:lnTo>
                  <a:lnTo>
                    <a:pt x="1" y="168795"/>
                  </a:lnTo>
                  <a:lnTo>
                    <a:pt x="1" y="168711"/>
                  </a:lnTo>
                  <a:lnTo>
                    <a:pt x="1" y="1933"/>
                  </a:lnTo>
                  <a:lnTo>
                    <a:pt x="1" y="1933"/>
                  </a:lnTo>
                  <a:lnTo>
                    <a:pt x="1" y="1737"/>
                  </a:lnTo>
                  <a:lnTo>
                    <a:pt x="29" y="1541"/>
                  </a:lnTo>
                  <a:lnTo>
                    <a:pt x="85" y="1373"/>
                  </a:lnTo>
                  <a:lnTo>
                    <a:pt x="141" y="1205"/>
                  </a:lnTo>
                  <a:lnTo>
                    <a:pt x="197" y="1037"/>
                  </a:lnTo>
                  <a:lnTo>
                    <a:pt x="281" y="869"/>
                  </a:lnTo>
                  <a:lnTo>
                    <a:pt x="393" y="729"/>
                  </a:lnTo>
                  <a:lnTo>
                    <a:pt x="505" y="589"/>
                  </a:lnTo>
                  <a:lnTo>
                    <a:pt x="617" y="477"/>
                  </a:lnTo>
                  <a:lnTo>
                    <a:pt x="757" y="365"/>
                  </a:lnTo>
                  <a:lnTo>
                    <a:pt x="925" y="253"/>
                  </a:lnTo>
                  <a:lnTo>
                    <a:pt x="1065" y="169"/>
                  </a:lnTo>
                  <a:lnTo>
                    <a:pt x="1233" y="113"/>
                  </a:lnTo>
                  <a:lnTo>
                    <a:pt x="1401" y="57"/>
                  </a:lnTo>
                  <a:lnTo>
                    <a:pt x="1597" y="29"/>
                  </a:lnTo>
                  <a:lnTo>
                    <a:pt x="1793" y="1"/>
                  </a:lnTo>
                  <a:lnTo>
                    <a:pt x="1793" y="1"/>
                  </a:lnTo>
                  <a:lnTo>
                    <a:pt x="22522" y="1"/>
                  </a:lnTo>
                  <a:lnTo>
                    <a:pt x="22522" y="1"/>
                  </a:lnTo>
                  <a:lnTo>
                    <a:pt x="22746" y="29"/>
                  </a:lnTo>
                  <a:lnTo>
                    <a:pt x="22942" y="85"/>
                  </a:lnTo>
                  <a:lnTo>
                    <a:pt x="23138" y="169"/>
                  </a:lnTo>
                  <a:lnTo>
                    <a:pt x="23334" y="281"/>
                  </a:lnTo>
                  <a:lnTo>
                    <a:pt x="23502" y="393"/>
                  </a:lnTo>
                  <a:lnTo>
                    <a:pt x="23642" y="561"/>
                  </a:lnTo>
                  <a:lnTo>
                    <a:pt x="23754" y="729"/>
                  </a:lnTo>
                  <a:lnTo>
                    <a:pt x="23866" y="953"/>
                  </a:lnTo>
                  <a:lnTo>
                    <a:pt x="24706" y="3054"/>
                  </a:lnTo>
                  <a:lnTo>
                    <a:pt x="24706" y="3054"/>
                  </a:lnTo>
                  <a:lnTo>
                    <a:pt x="24818" y="3250"/>
                  </a:lnTo>
                  <a:lnTo>
                    <a:pt x="24930" y="3418"/>
                  </a:lnTo>
                  <a:lnTo>
                    <a:pt x="25071" y="3586"/>
                  </a:lnTo>
                  <a:lnTo>
                    <a:pt x="25239" y="3726"/>
                  </a:lnTo>
                  <a:lnTo>
                    <a:pt x="25435" y="3838"/>
                  </a:lnTo>
                  <a:lnTo>
                    <a:pt x="25631" y="3894"/>
                  </a:lnTo>
                  <a:lnTo>
                    <a:pt x="25827" y="3950"/>
                  </a:lnTo>
                  <a:lnTo>
                    <a:pt x="26051" y="3978"/>
                  </a:lnTo>
                  <a:lnTo>
                    <a:pt x="61345" y="3978"/>
                  </a:lnTo>
                  <a:lnTo>
                    <a:pt x="61345" y="3978"/>
                  </a:lnTo>
                  <a:lnTo>
                    <a:pt x="61569" y="3950"/>
                  </a:lnTo>
                  <a:lnTo>
                    <a:pt x="61765" y="3922"/>
                  </a:lnTo>
                  <a:lnTo>
                    <a:pt x="61961" y="3838"/>
                  </a:lnTo>
                  <a:lnTo>
                    <a:pt x="62157" y="3726"/>
                  </a:lnTo>
                  <a:lnTo>
                    <a:pt x="62325" y="3586"/>
                  </a:lnTo>
                  <a:lnTo>
                    <a:pt x="62465" y="3446"/>
                  </a:lnTo>
                  <a:lnTo>
                    <a:pt x="62577" y="3250"/>
                  </a:lnTo>
                  <a:lnTo>
                    <a:pt x="62689" y="3054"/>
                  </a:lnTo>
                  <a:lnTo>
                    <a:pt x="63530" y="953"/>
                  </a:lnTo>
                  <a:lnTo>
                    <a:pt x="63530" y="953"/>
                  </a:lnTo>
                  <a:lnTo>
                    <a:pt x="63642" y="757"/>
                  </a:lnTo>
                  <a:lnTo>
                    <a:pt x="63754" y="561"/>
                  </a:lnTo>
                  <a:lnTo>
                    <a:pt x="63894" y="393"/>
                  </a:lnTo>
                  <a:lnTo>
                    <a:pt x="64062" y="281"/>
                  </a:lnTo>
                  <a:lnTo>
                    <a:pt x="64230" y="169"/>
                  </a:lnTo>
                  <a:lnTo>
                    <a:pt x="64426" y="85"/>
                  </a:lnTo>
                  <a:lnTo>
                    <a:pt x="64650" y="29"/>
                  </a:lnTo>
                  <a:lnTo>
                    <a:pt x="64874" y="1"/>
                  </a:lnTo>
                  <a:lnTo>
                    <a:pt x="85294" y="1"/>
                  </a:lnTo>
                  <a:lnTo>
                    <a:pt x="85294" y="1"/>
                  </a:lnTo>
                  <a:lnTo>
                    <a:pt x="85490" y="29"/>
                  </a:lnTo>
                  <a:lnTo>
                    <a:pt x="85686" y="57"/>
                  </a:lnTo>
                  <a:lnTo>
                    <a:pt x="85910" y="113"/>
                  </a:lnTo>
                  <a:lnTo>
                    <a:pt x="86078" y="197"/>
                  </a:lnTo>
                  <a:lnTo>
                    <a:pt x="86274" y="281"/>
                  </a:lnTo>
                  <a:lnTo>
                    <a:pt x="86443" y="393"/>
                  </a:lnTo>
                  <a:lnTo>
                    <a:pt x="86611" y="505"/>
                  </a:lnTo>
                  <a:lnTo>
                    <a:pt x="86751" y="645"/>
                  </a:lnTo>
                  <a:lnTo>
                    <a:pt x="86863" y="785"/>
                  </a:lnTo>
                  <a:lnTo>
                    <a:pt x="87003" y="953"/>
                  </a:lnTo>
                  <a:lnTo>
                    <a:pt x="87087" y="1121"/>
                  </a:lnTo>
                  <a:lnTo>
                    <a:pt x="87171" y="1317"/>
                  </a:lnTo>
                  <a:lnTo>
                    <a:pt x="87255" y="1513"/>
                  </a:lnTo>
                  <a:lnTo>
                    <a:pt x="87283" y="1709"/>
                  </a:lnTo>
                  <a:lnTo>
                    <a:pt x="87339" y="1905"/>
                  </a:lnTo>
                  <a:lnTo>
                    <a:pt x="87339" y="21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57"/>
            <p:cNvSpPr/>
            <p:nvPr/>
          </p:nvSpPr>
          <p:spPr>
            <a:xfrm>
              <a:off x="1738582" y="1269139"/>
              <a:ext cx="16" cy="2483379"/>
            </a:xfrm>
            <a:custGeom>
              <a:avLst/>
              <a:gdLst/>
              <a:ahLst/>
              <a:cxnLst/>
              <a:rect l="l" t="t" r="r" b="b"/>
              <a:pathLst>
                <a:path w="1" h="157002" extrusionOk="0">
                  <a:moveTo>
                    <a:pt x="1" y="72717"/>
                  </a:moveTo>
                  <a:lnTo>
                    <a:pt x="1" y="72717"/>
                  </a:lnTo>
                  <a:lnTo>
                    <a:pt x="1" y="72717"/>
                  </a:lnTo>
                  <a:lnTo>
                    <a:pt x="1" y="157002"/>
                  </a:lnTo>
                  <a:lnTo>
                    <a:pt x="1" y="157002"/>
                  </a:lnTo>
                  <a:lnTo>
                    <a:pt x="1" y="72717"/>
                  </a:lnTo>
                  <a:close/>
                  <a:moveTo>
                    <a:pt x="1" y="14174"/>
                  </a:moveTo>
                  <a:lnTo>
                    <a:pt x="1" y="14174"/>
                  </a:lnTo>
                  <a:lnTo>
                    <a:pt x="1" y="56639"/>
                  </a:lnTo>
                  <a:lnTo>
                    <a:pt x="1" y="56639"/>
                  </a:lnTo>
                  <a:lnTo>
                    <a:pt x="1" y="56667"/>
                  </a:lnTo>
                  <a:lnTo>
                    <a:pt x="1" y="14174"/>
                  </a:lnTo>
                  <a:close/>
                  <a:moveTo>
                    <a:pt x="1" y="0"/>
                  </a:moveTo>
                  <a:lnTo>
                    <a:pt x="1" y="0"/>
                  </a:lnTo>
                  <a:lnTo>
                    <a:pt x="1" y="0"/>
                  </a:lnTo>
                  <a:lnTo>
                    <a:pt x="1" y="0"/>
                  </a:lnTo>
                  <a:lnTo>
                    <a:pt x="1" y="0"/>
                  </a:ln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57"/>
            <p:cNvSpPr/>
            <p:nvPr/>
          </p:nvSpPr>
          <p:spPr>
            <a:xfrm>
              <a:off x="1738582" y="2419325"/>
              <a:ext cx="16" cy="1333194"/>
            </a:xfrm>
            <a:custGeom>
              <a:avLst/>
              <a:gdLst/>
              <a:ahLst/>
              <a:cxnLst/>
              <a:rect l="l" t="t" r="r" b="b"/>
              <a:pathLst>
                <a:path w="1" h="84286" fill="none" extrusionOk="0">
                  <a:moveTo>
                    <a:pt x="1" y="1"/>
                  </a:moveTo>
                  <a:lnTo>
                    <a:pt x="1" y="1"/>
                  </a:lnTo>
                  <a:lnTo>
                    <a:pt x="1" y="1"/>
                  </a:lnTo>
                  <a:lnTo>
                    <a:pt x="1" y="84286"/>
                  </a:lnTo>
                  <a:lnTo>
                    <a:pt x="1" y="84286"/>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57"/>
            <p:cNvSpPr/>
            <p:nvPr/>
          </p:nvSpPr>
          <p:spPr>
            <a:xfrm>
              <a:off x="1738582" y="1493321"/>
              <a:ext cx="16" cy="672149"/>
            </a:xfrm>
            <a:custGeom>
              <a:avLst/>
              <a:gdLst/>
              <a:ahLst/>
              <a:cxnLst/>
              <a:rect l="l" t="t" r="r" b="b"/>
              <a:pathLst>
                <a:path w="1" h="42494" fill="none" extrusionOk="0">
                  <a:moveTo>
                    <a:pt x="1" y="1"/>
                  </a:moveTo>
                  <a:lnTo>
                    <a:pt x="1" y="1"/>
                  </a:lnTo>
                  <a:lnTo>
                    <a:pt x="1" y="42466"/>
                  </a:lnTo>
                  <a:lnTo>
                    <a:pt x="1" y="42466"/>
                  </a:lnTo>
                  <a:lnTo>
                    <a:pt x="1" y="42494"/>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57"/>
            <p:cNvSpPr/>
            <p:nvPr/>
          </p:nvSpPr>
          <p:spPr>
            <a:xfrm>
              <a:off x="1738582" y="1269139"/>
              <a:ext cx="16" cy="16"/>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57"/>
            <p:cNvSpPr/>
            <p:nvPr/>
          </p:nvSpPr>
          <p:spPr>
            <a:xfrm>
              <a:off x="1738582" y="1493321"/>
              <a:ext cx="1381024" cy="2259198"/>
            </a:xfrm>
            <a:custGeom>
              <a:avLst/>
              <a:gdLst/>
              <a:ahLst/>
              <a:cxnLst/>
              <a:rect l="l" t="t" r="r" b="b"/>
              <a:pathLst>
                <a:path w="87339" h="142829" extrusionOk="0">
                  <a:moveTo>
                    <a:pt x="79972" y="89832"/>
                  </a:moveTo>
                  <a:lnTo>
                    <a:pt x="80140" y="89860"/>
                  </a:lnTo>
                  <a:lnTo>
                    <a:pt x="80448" y="89944"/>
                  </a:lnTo>
                  <a:lnTo>
                    <a:pt x="80728" y="90112"/>
                  </a:lnTo>
                  <a:lnTo>
                    <a:pt x="80980" y="90308"/>
                  </a:lnTo>
                  <a:lnTo>
                    <a:pt x="81176" y="90560"/>
                  </a:lnTo>
                  <a:lnTo>
                    <a:pt x="81345" y="90841"/>
                  </a:lnTo>
                  <a:lnTo>
                    <a:pt x="81429" y="91149"/>
                  </a:lnTo>
                  <a:lnTo>
                    <a:pt x="81457" y="91317"/>
                  </a:lnTo>
                  <a:lnTo>
                    <a:pt x="81485" y="91485"/>
                  </a:lnTo>
                  <a:lnTo>
                    <a:pt x="81485" y="100112"/>
                  </a:lnTo>
                  <a:lnTo>
                    <a:pt x="81457" y="100280"/>
                  </a:lnTo>
                  <a:lnTo>
                    <a:pt x="81429" y="100448"/>
                  </a:lnTo>
                  <a:lnTo>
                    <a:pt x="81345" y="100784"/>
                  </a:lnTo>
                  <a:lnTo>
                    <a:pt x="81176" y="101065"/>
                  </a:lnTo>
                  <a:lnTo>
                    <a:pt x="80980" y="101317"/>
                  </a:lnTo>
                  <a:lnTo>
                    <a:pt x="80728" y="101513"/>
                  </a:lnTo>
                  <a:lnTo>
                    <a:pt x="80448" y="101653"/>
                  </a:lnTo>
                  <a:lnTo>
                    <a:pt x="80140" y="101765"/>
                  </a:lnTo>
                  <a:lnTo>
                    <a:pt x="79972" y="101793"/>
                  </a:lnTo>
                  <a:lnTo>
                    <a:pt x="7312" y="101793"/>
                  </a:lnTo>
                  <a:lnTo>
                    <a:pt x="7143" y="101765"/>
                  </a:lnTo>
                  <a:lnTo>
                    <a:pt x="6835" y="101653"/>
                  </a:lnTo>
                  <a:lnTo>
                    <a:pt x="6555" y="101513"/>
                  </a:lnTo>
                  <a:lnTo>
                    <a:pt x="6303" y="101317"/>
                  </a:lnTo>
                  <a:lnTo>
                    <a:pt x="6107" y="101065"/>
                  </a:lnTo>
                  <a:lnTo>
                    <a:pt x="5939" y="100784"/>
                  </a:lnTo>
                  <a:lnTo>
                    <a:pt x="5855" y="100448"/>
                  </a:lnTo>
                  <a:lnTo>
                    <a:pt x="5827" y="100280"/>
                  </a:lnTo>
                  <a:lnTo>
                    <a:pt x="5827" y="100112"/>
                  </a:lnTo>
                  <a:lnTo>
                    <a:pt x="5827" y="91485"/>
                  </a:lnTo>
                  <a:lnTo>
                    <a:pt x="5827" y="91317"/>
                  </a:lnTo>
                  <a:lnTo>
                    <a:pt x="5855" y="91149"/>
                  </a:lnTo>
                  <a:lnTo>
                    <a:pt x="5939" y="90841"/>
                  </a:lnTo>
                  <a:lnTo>
                    <a:pt x="6107" y="90560"/>
                  </a:lnTo>
                  <a:lnTo>
                    <a:pt x="6303" y="90308"/>
                  </a:lnTo>
                  <a:lnTo>
                    <a:pt x="6555" y="90112"/>
                  </a:lnTo>
                  <a:lnTo>
                    <a:pt x="6835" y="89944"/>
                  </a:lnTo>
                  <a:lnTo>
                    <a:pt x="7143" y="89860"/>
                  </a:lnTo>
                  <a:lnTo>
                    <a:pt x="7312" y="89832"/>
                  </a:lnTo>
                  <a:close/>
                  <a:moveTo>
                    <a:pt x="79972" y="106135"/>
                  </a:moveTo>
                  <a:lnTo>
                    <a:pt x="80140" y="106163"/>
                  </a:lnTo>
                  <a:lnTo>
                    <a:pt x="80448" y="106275"/>
                  </a:lnTo>
                  <a:lnTo>
                    <a:pt x="80728" y="106415"/>
                  </a:lnTo>
                  <a:lnTo>
                    <a:pt x="80980" y="106611"/>
                  </a:lnTo>
                  <a:lnTo>
                    <a:pt x="81176" y="106863"/>
                  </a:lnTo>
                  <a:lnTo>
                    <a:pt x="81345" y="107143"/>
                  </a:lnTo>
                  <a:lnTo>
                    <a:pt x="81429" y="107479"/>
                  </a:lnTo>
                  <a:lnTo>
                    <a:pt x="81457" y="107647"/>
                  </a:lnTo>
                  <a:lnTo>
                    <a:pt x="81485" y="107815"/>
                  </a:lnTo>
                  <a:lnTo>
                    <a:pt x="81485" y="116443"/>
                  </a:lnTo>
                  <a:lnTo>
                    <a:pt x="81457" y="116611"/>
                  </a:lnTo>
                  <a:lnTo>
                    <a:pt x="81429" y="116779"/>
                  </a:lnTo>
                  <a:lnTo>
                    <a:pt x="81345" y="117087"/>
                  </a:lnTo>
                  <a:lnTo>
                    <a:pt x="81176" y="117367"/>
                  </a:lnTo>
                  <a:lnTo>
                    <a:pt x="80980" y="117619"/>
                  </a:lnTo>
                  <a:lnTo>
                    <a:pt x="80728" y="117815"/>
                  </a:lnTo>
                  <a:lnTo>
                    <a:pt x="80448" y="117983"/>
                  </a:lnTo>
                  <a:lnTo>
                    <a:pt x="80140" y="118067"/>
                  </a:lnTo>
                  <a:lnTo>
                    <a:pt x="79972" y="118095"/>
                  </a:lnTo>
                  <a:lnTo>
                    <a:pt x="7312" y="118095"/>
                  </a:lnTo>
                  <a:lnTo>
                    <a:pt x="7143" y="118067"/>
                  </a:lnTo>
                  <a:lnTo>
                    <a:pt x="6835" y="117983"/>
                  </a:lnTo>
                  <a:lnTo>
                    <a:pt x="6555" y="117815"/>
                  </a:lnTo>
                  <a:lnTo>
                    <a:pt x="6303" y="117619"/>
                  </a:lnTo>
                  <a:lnTo>
                    <a:pt x="6107" y="117367"/>
                  </a:lnTo>
                  <a:lnTo>
                    <a:pt x="5939" y="117087"/>
                  </a:lnTo>
                  <a:lnTo>
                    <a:pt x="5855" y="116779"/>
                  </a:lnTo>
                  <a:lnTo>
                    <a:pt x="5827" y="116611"/>
                  </a:lnTo>
                  <a:lnTo>
                    <a:pt x="5827" y="116443"/>
                  </a:lnTo>
                  <a:lnTo>
                    <a:pt x="5827" y="107815"/>
                  </a:lnTo>
                  <a:lnTo>
                    <a:pt x="5827" y="107647"/>
                  </a:lnTo>
                  <a:lnTo>
                    <a:pt x="5855" y="107479"/>
                  </a:lnTo>
                  <a:lnTo>
                    <a:pt x="5939" y="107143"/>
                  </a:lnTo>
                  <a:lnTo>
                    <a:pt x="6107" y="106863"/>
                  </a:lnTo>
                  <a:lnTo>
                    <a:pt x="6303" y="106611"/>
                  </a:lnTo>
                  <a:lnTo>
                    <a:pt x="6555" y="106415"/>
                  </a:lnTo>
                  <a:lnTo>
                    <a:pt x="6835" y="106275"/>
                  </a:lnTo>
                  <a:lnTo>
                    <a:pt x="7143" y="106163"/>
                  </a:lnTo>
                  <a:lnTo>
                    <a:pt x="7312" y="106135"/>
                  </a:lnTo>
                  <a:close/>
                  <a:moveTo>
                    <a:pt x="79804" y="122437"/>
                  </a:moveTo>
                  <a:lnTo>
                    <a:pt x="79972" y="122465"/>
                  </a:lnTo>
                  <a:lnTo>
                    <a:pt x="80140" y="122465"/>
                  </a:lnTo>
                  <a:lnTo>
                    <a:pt x="80448" y="122577"/>
                  </a:lnTo>
                  <a:lnTo>
                    <a:pt x="80728" y="122717"/>
                  </a:lnTo>
                  <a:lnTo>
                    <a:pt x="80980" y="122941"/>
                  </a:lnTo>
                  <a:lnTo>
                    <a:pt x="81176" y="123193"/>
                  </a:lnTo>
                  <a:lnTo>
                    <a:pt x="81345" y="123473"/>
                  </a:lnTo>
                  <a:lnTo>
                    <a:pt x="81429" y="123781"/>
                  </a:lnTo>
                  <a:lnTo>
                    <a:pt x="81457" y="123950"/>
                  </a:lnTo>
                  <a:lnTo>
                    <a:pt x="81485" y="124118"/>
                  </a:lnTo>
                  <a:lnTo>
                    <a:pt x="81485" y="132745"/>
                  </a:lnTo>
                  <a:lnTo>
                    <a:pt x="81457" y="132913"/>
                  </a:lnTo>
                  <a:lnTo>
                    <a:pt x="81429" y="133081"/>
                  </a:lnTo>
                  <a:lnTo>
                    <a:pt x="81345" y="133389"/>
                  </a:lnTo>
                  <a:lnTo>
                    <a:pt x="81176" y="133669"/>
                  </a:lnTo>
                  <a:lnTo>
                    <a:pt x="80980" y="133921"/>
                  </a:lnTo>
                  <a:lnTo>
                    <a:pt x="80728" y="134145"/>
                  </a:lnTo>
                  <a:lnTo>
                    <a:pt x="80448" y="134286"/>
                  </a:lnTo>
                  <a:lnTo>
                    <a:pt x="80140" y="134398"/>
                  </a:lnTo>
                  <a:lnTo>
                    <a:pt x="79972" y="134398"/>
                  </a:lnTo>
                  <a:lnTo>
                    <a:pt x="79804" y="134426"/>
                  </a:lnTo>
                  <a:lnTo>
                    <a:pt x="7480" y="134426"/>
                  </a:lnTo>
                  <a:lnTo>
                    <a:pt x="7312" y="134398"/>
                  </a:lnTo>
                  <a:lnTo>
                    <a:pt x="7143" y="134398"/>
                  </a:lnTo>
                  <a:lnTo>
                    <a:pt x="6835" y="134286"/>
                  </a:lnTo>
                  <a:lnTo>
                    <a:pt x="6555" y="134145"/>
                  </a:lnTo>
                  <a:lnTo>
                    <a:pt x="6303" y="133921"/>
                  </a:lnTo>
                  <a:lnTo>
                    <a:pt x="6107" y="133669"/>
                  </a:lnTo>
                  <a:lnTo>
                    <a:pt x="5939" y="133389"/>
                  </a:lnTo>
                  <a:lnTo>
                    <a:pt x="5855" y="133081"/>
                  </a:lnTo>
                  <a:lnTo>
                    <a:pt x="5827" y="132913"/>
                  </a:lnTo>
                  <a:lnTo>
                    <a:pt x="5827" y="132745"/>
                  </a:lnTo>
                  <a:lnTo>
                    <a:pt x="5827" y="124118"/>
                  </a:lnTo>
                  <a:lnTo>
                    <a:pt x="5827" y="123950"/>
                  </a:lnTo>
                  <a:lnTo>
                    <a:pt x="5855" y="123781"/>
                  </a:lnTo>
                  <a:lnTo>
                    <a:pt x="5939" y="123473"/>
                  </a:lnTo>
                  <a:lnTo>
                    <a:pt x="6107" y="123193"/>
                  </a:lnTo>
                  <a:lnTo>
                    <a:pt x="6303" y="122941"/>
                  </a:lnTo>
                  <a:lnTo>
                    <a:pt x="6555" y="122717"/>
                  </a:lnTo>
                  <a:lnTo>
                    <a:pt x="6835" y="122577"/>
                  </a:lnTo>
                  <a:lnTo>
                    <a:pt x="7143" y="122465"/>
                  </a:lnTo>
                  <a:lnTo>
                    <a:pt x="7312" y="122465"/>
                  </a:lnTo>
                  <a:lnTo>
                    <a:pt x="7480" y="122437"/>
                  </a:lnTo>
                  <a:close/>
                  <a:moveTo>
                    <a:pt x="1" y="1"/>
                  </a:moveTo>
                  <a:lnTo>
                    <a:pt x="1" y="42494"/>
                  </a:lnTo>
                  <a:lnTo>
                    <a:pt x="393" y="43278"/>
                  </a:lnTo>
                  <a:lnTo>
                    <a:pt x="729" y="44090"/>
                  </a:lnTo>
                  <a:lnTo>
                    <a:pt x="1065" y="44903"/>
                  </a:lnTo>
                  <a:lnTo>
                    <a:pt x="1373" y="45715"/>
                  </a:lnTo>
                  <a:lnTo>
                    <a:pt x="1653" y="46527"/>
                  </a:lnTo>
                  <a:lnTo>
                    <a:pt x="1933" y="47340"/>
                  </a:lnTo>
                  <a:lnTo>
                    <a:pt x="2158" y="48124"/>
                  </a:lnTo>
                  <a:lnTo>
                    <a:pt x="2354" y="48908"/>
                  </a:lnTo>
                  <a:lnTo>
                    <a:pt x="2522" y="49664"/>
                  </a:lnTo>
                  <a:lnTo>
                    <a:pt x="2634" y="50421"/>
                  </a:lnTo>
                  <a:lnTo>
                    <a:pt x="2718" y="51149"/>
                  </a:lnTo>
                  <a:lnTo>
                    <a:pt x="2774" y="51821"/>
                  </a:lnTo>
                  <a:lnTo>
                    <a:pt x="2774" y="52494"/>
                  </a:lnTo>
                  <a:lnTo>
                    <a:pt x="2746" y="53110"/>
                  </a:lnTo>
                  <a:lnTo>
                    <a:pt x="2662" y="53670"/>
                  </a:lnTo>
                  <a:lnTo>
                    <a:pt x="2522" y="54230"/>
                  </a:lnTo>
                  <a:lnTo>
                    <a:pt x="2326" y="54706"/>
                  </a:lnTo>
                  <a:lnTo>
                    <a:pt x="2102" y="55239"/>
                  </a:lnTo>
                  <a:lnTo>
                    <a:pt x="1821" y="55771"/>
                  </a:lnTo>
                  <a:lnTo>
                    <a:pt x="1513" y="56303"/>
                  </a:lnTo>
                  <a:lnTo>
                    <a:pt x="1177" y="56863"/>
                  </a:lnTo>
                  <a:lnTo>
                    <a:pt x="813" y="57395"/>
                  </a:lnTo>
                  <a:lnTo>
                    <a:pt x="421" y="57984"/>
                  </a:lnTo>
                  <a:lnTo>
                    <a:pt x="1" y="58544"/>
                  </a:lnTo>
                  <a:lnTo>
                    <a:pt x="1" y="142829"/>
                  </a:lnTo>
                  <a:lnTo>
                    <a:pt x="87339" y="142829"/>
                  </a:lnTo>
                  <a:lnTo>
                    <a:pt x="873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57"/>
            <p:cNvSpPr/>
            <p:nvPr/>
          </p:nvSpPr>
          <p:spPr>
            <a:xfrm>
              <a:off x="1830704" y="3429952"/>
              <a:ext cx="1196337" cy="189652"/>
            </a:xfrm>
            <a:custGeom>
              <a:avLst/>
              <a:gdLst/>
              <a:ahLst/>
              <a:cxnLst/>
              <a:rect l="l" t="t" r="r" b="b"/>
              <a:pathLst>
                <a:path w="75659" h="11990" fill="none" extrusionOk="0">
                  <a:moveTo>
                    <a:pt x="1654" y="11990"/>
                  </a:moveTo>
                  <a:lnTo>
                    <a:pt x="1654" y="11990"/>
                  </a:lnTo>
                  <a:lnTo>
                    <a:pt x="1486" y="11962"/>
                  </a:lnTo>
                  <a:lnTo>
                    <a:pt x="1317" y="11962"/>
                  </a:lnTo>
                  <a:lnTo>
                    <a:pt x="1009" y="11850"/>
                  </a:lnTo>
                  <a:lnTo>
                    <a:pt x="729" y="11709"/>
                  </a:lnTo>
                  <a:lnTo>
                    <a:pt x="477" y="11485"/>
                  </a:lnTo>
                  <a:lnTo>
                    <a:pt x="281" y="11233"/>
                  </a:lnTo>
                  <a:lnTo>
                    <a:pt x="113" y="10953"/>
                  </a:lnTo>
                  <a:lnTo>
                    <a:pt x="29" y="10645"/>
                  </a:lnTo>
                  <a:lnTo>
                    <a:pt x="1" y="10477"/>
                  </a:lnTo>
                  <a:lnTo>
                    <a:pt x="1" y="10309"/>
                  </a:lnTo>
                  <a:lnTo>
                    <a:pt x="1" y="1682"/>
                  </a:lnTo>
                  <a:lnTo>
                    <a:pt x="1" y="1682"/>
                  </a:lnTo>
                  <a:lnTo>
                    <a:pt x="1" y="1514"/>
                  </a:lnTo>
                  <a:lnTo>
                    <a:pt x="29" y="1345"/>
                  </a:lnTo>
                  <a:lnTo>
                    <a:pt x="113" y="1037"/>
                  </a:lnTo>
                  <a:lnTo>
                    <a:pt x="281" y="757"/>
                  </a:lnTo>
                  <a:lnTo>
                    <a:pt x="477" y="505"/>
                  </a:lnTo>
                  <a:lnTo>
                    <a:pt x="729" y="281"/>
                  </a:lnTo>
                  <a:lnTo>
                    <a:pt x="1009" y="141"/>
                  </a:lnTo>
                  <a:lnTo>
                    <a:pt x="1317" y="29"/>
                  </a:lnTo>
                  <a:lnTo>
                    <a:pt x="1486" y="29"/>
                  </a:lnTo>
                  <a:lnTo>
                    <a:pt x="1654" y="1"/>
                  </a:lnTo>
                  <a:lnTo>
                    <a:pt x="73978" y="1"/>
                  </a:lnTo>
                  <a:lnTo>
                    <a:pt x="73978" y="1"/>
                  </a:lnTo>
                  <a:lnTo>
                    <a:pt x="74146" y="29"/>
                  </a:lnTo>
                  <a:lnTo>
                    <a:pt x="74314" y="29"/>
                  </a:lnTo>
                  <a:lnTo>
                    <a:pt x="74622" y="141"/>
                  </a:lnTo>
                  <a:lnTo>
                    <a:pt x="74902" y="281"/>
                  </a:lnTo>
                  <a:lnTo>
                    <a:pt x="75154" y="505"/>
                  </a:lnTo>
                  <a:lnTo>
                    <a:pt x="75350" y="757"/>
                  </a:lnTo>
                  <a:lnTo>
                    <a:pt x="75519" y="1037"/>
                  </a:lnTo>
                  <a:lnTo>
                    <a:pt x="75603" y="1345"/>
                  </a:lnTo>
                  <a:lnTo>
                    <a:pt x="75631" y="1514"/>
                  </a:lnTo>
                  <a:lnTo>
                    <a:pt x="75659" y="1682"/>
                  </a:lnTo>
                  <a:lnTo>
                    <a:pt x="75659" y="10309"/>
                  </a:lnTo>
                  <a:lnTo>
                    <a:pt x="75659" y="10309"/>
                  </a:lnTo>
                  <a:lnTo>
                    <a:pt x="75631" y="10477"/>
                  </a:lnTo>
                  <a:lnTo>
                    <a:pt x="75603" y="10645"/>
                  </a:lnTo>
                  <a:lnTo>
                    <a:pt x="75519" y="10953"/>
                  </a:lnTo>
                  <a:lnTo>
                    <a:pt x="75350" y="11233"/>
                  </a:lnTo>
                  <a:lnTo>
                    <a:pt x="75154" y="11485"/>
                  </a:lnTo>
                  <a:lnTo>
                    <a:pt x="74902" y="11709"/>
                  </a:lnTo>
                  <a:lnTo>
                    <a:pt x="74622" y="11850"/>
                  </a:lnTo>
                  <a:lnTo>
                    <a:pt x="74314" y="11962"/>
                  </a:lnTo>
                  <a:lnTo>
                    <a:pt x="74146" y="11962"/>
                  </a:lnTo>
                  <a:lnTo>
                    <a:pt x="73978" y="11990"/>
                  </a:lnTo>
                  <a:lnTo>
                    <a:pt x="1654" y="119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57"/>
            <p:cNvSpPr/>
            <p:nvPr/>
          </p:nvSpPr>
          <p:spPr>
            <a:xfrm>
              <a:off x="1830704" y="3172095"/>
              <a:ext cx="1196337" cy="189209"/>
            </a:xfrm>
            <a:custGeom>
              <a:avLst/>
              <a:gdLst/>
              <a:ahLst/>
              <a:cxnLst/>
              <a:rect l="l" t="t" r="r" b="b"/>
              <a:pathLst>
                <a:path w="75659" h="11962" fill="none" extrusionOk="0">
                  <a:moveTo>
                    <a:pt x="1654" y="11961"/>
                  </a:moveTo>
                  <a:lnTo>
                    <a:pt x="1654" y="11961"/>
                  </a:lnTo>
                  <a:lnTo>
                    <a:pt x="1486" y="11961"/>
                  </a:lnTo>
                  <a:lnTo>
                    <a:pt x="1317" y="11933"/>
                  </a:lnTo>
                  <a:lnTo>
                    <a:pt x="1009" y="11849"/>
                  </a:lnTo>
                  <a:lnTo>
                    <a:pt x="729" y="11681"/>
                  </a:lnTo>
                  <a:lnTo>
                    <a:pt x="477" y="11485"/>
                  </a:lnTo>
                  <a:lnTo>
                    <a:pt x="281" y="11233"/>
                  </a:lnTo>
                  <a:lnTo>
                    <a:pt x="113" y="10953"/>
                  </a:lnTo>
                  <a:lnTo>
                    <a:pt x="29" y="10645"/>
                  </a:lnTo>
                  <a:lnTo>
                    <a:pt x="1" y="10477"/>
                  </a:lnTo>
                  <a:lnTo>
                    <a:pt x="1" y="10309"/>
                  </a:lnTo>
                  <a:lnTo>
                    <a:pt x="1" y="1681"/>
                  </a:lnTo>
                  <a:lnTo>
                    <a:pt x="1" y="1681"/>
                  </a:lnTo>
                  <a:lnTo>
                    <a:pt x="1" y="1513"/>
                  </a:lnTo>
                  <a:lnTo>
                    <a:pt x="29" y="1345"/>
                  </a:lnTo>
                  <a:lnTo>
                    <a:pt x="113" y="1009"/>
                  </a:lnTo>
                  <a:lnTo>
                    <a:pt x="281" y="729"/>
                  </a:lnTo>
                  <a:lnTo>
                    <a:pt x="477" y="477"/>
                  </a:lnTo>
                  <a:lnTo>
                    <a:pt x="729" y="281"/>
                  </a:lnTo>
                  <a:lnTo>
                    <a:pt x="1009" y="141"/>
                  </a:lnTo>
                  <a:lnTo>
                    <a:pt x="1317" y="29"/>
                  </a:lnTo>
                  <a:lnTo>
                    <a:pt x="1486" y="1"/>
                  </a:lnTo>
                  <a:lnTo>
                    <a:pt x="1654" y="1"/>
                  </a:lnTo>
                  <a:lnTo>
                    <a:pt x="73978" y="1"/>
                  </a:lnTo>
                  <a:lnTo>
                    <a:pt x="73978" y="1"/>
                  </a:lnTo>
                  <a:lnTo>
                    <a:pt x="74146" y="1"/>
                  </a:lnTo>
                  <a:lnTo>
                    <a:pt x="74314" y="29"/>
                  </a:lnTo>
                  <a:lnTo>
                    <a:pt x="74622" y="141"/>
                  </a:lnTo>
                  <a:lnTo>
                    <a:pt x="74902" y="281"/>
                  </a:lnTo>
                  <a:lnTo>
                    <a:pt x="75154" y="477"/>
                  </a:lnTo>
                  <a:lnTo>
                    <a:pt x="75350" y="729"/>
                  </a:lnTo>
                  <a:lnTo>
                    <a:pt x="75519" y="1009"/>
                  </a:lnTo>
                  <a:lnTo>
                    <a:pt x="75603" y="1345"/>
                  </a:lnTo>
                  <a:lnTo>
                    <a:pt x="75631" y="1513"/>
                  </a:lnTo>
                  <a:lnTo>
                    <a:pt x="75659" y="1681"/>
                  </a:lnTo>
                  <a:lnTo>
                    <a:pt x="75659" y="10309"/>
                  </a:lnTo>
                  <a:lnTo>
                    <a:pt x="75659" y="10309"/>
                  </a:lnTo>
                  <a:lnTo>
                    <a:pt x="75631" y="10477"/>
                  </a:lnTo>
                  <a:lnTo>
                    <a:pt x="75603" y="10645"/>
                  </a:lnTo>
                  <a:lnTo>
                    <a:pt x="75519" y="10953"/>
                  </a:lnTo>
                  <a:lnTo>
                    <a:pt x="75350" y="11233"/>
                  </a:lnTo>
                  <a:lnTo>
                    <a:pt x="75154" y="11485"/>
                  </a:lnTo>
                  <a:lnTo>
                    <a:pt x="74902" y="11681"/>
                  </a:lnTo>
                  <a:lnTo>
                    <a:pt x="74622" y="11849"/>
                  </a:lnTo>
                  <a:lnTo>
                    <a:pt x="74314" y="11933"/>
                  </a:lnTo>
                  <a:lnTo>
                    <a:pt x="74146" y="11961"/>
                  </a:lnTo>
                  <a:lnTo>
                    <a:pt x="73978" y="11961"/>
                  </a:lnTo>
                  <a:lnTo>
                    <a:pt x="1654" y="119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57"/>
            <p:cNvSpPr/>
            <p:nvPr/>
          </p:nvSpPr>
          <p:spPr>
            <a:xfrm>
              <a:off x="1830704" y="2914238"/>
              <a:ext cx="1196337" cy="189193"/>
            </a:xfrm>
            <a:custGeom>
              <a:avLst/>
              <a:gdLst/>
              <a:ahLst/>
              <a:cxnLst/>
              <a:rect l="l" t="t" r="r" b="b"/>
              <a:pathLst>
                <a:path w="75659" h="11961" fill="none" extrusionOk="0">
                  <a:moveTo>
                    <a:pt x="1654" y="11961"/>
                  </a:moveTo>
                  <a:lnTo>
                    <a:pt x="1654" y="11961"/>
                  </a:lnTo>
                  <a:lnTo>
                    <a:pt x="1486" y="11961"/>
                  </a:lnTo>
                  <a:lnTo>
                    <a:pt x="1317" y="11933"/>
                  </a:lnTo>
                  <a:lnTo>
                    <a:pt x="1009" y="11821"/>
                  </a:lnTo>
                  <a:lnTo>
                    <a:pt x="729" y="11681"/>
                  </a:lnTo>
                  <a:lnTo>
                    <a:pt x="477" y="11485"/>
                  </a:lnTo>
                  <a:lnTo>
                    <a:pt x="281" y="11233"/>
                  </a:lnTo>
                  <a:lnTo>
                    <a:pt x="113" y="10952"/>
                  </a:lnTo>
                  <a:lnTo>
                    <a:pt x="29" y="10616"/>
                  </a:lnTo>
                  <a:lnTo>
                    <a:pt x="1" y="10448"/>
                  </a:lnTo>
                  <a:lnTo>
                    <a:pt x="1" y="10280"/>
                  </a:lnTo>
                  <a:lnTo>
                    <a:pt x="1" y="1653"/>
                  </a:lnTo>
                  <a:lnTo>
                    <a:pt x="1" y="1653"/>
                  </a:lnTo>
                  <a:lnTo>
                    <a:pt x="1" y="1485"/>
                  </a:lnTo>
                  <a:lnTo>
                    <a:pt x="29" y="1317"/>
                  </a:lnTo>
                  <a:lnTo>
                    <a:pt x="113" y="1009"/>
                  </a:lnTo>
                  <a:lnTo>
                    <a:pt x="281" y="728"/>
                  </a:lnTo>
                  <a:lnTo>
                    <a:pt x="477" y="476"/>
                  </a:lnTo>
                  <a:lnTo>
                    <a:pt x="729" y="280"/>
                  </a:lnTo>
                  <a:lnTo>
                    <a:pt x="1009" y="112"/>
                  </a:lnTo>
                  <a:lnTo>
                    <a:pt x="1317" y="28"/>
                  </a:lnTo>
                  <a:lnTo>
                    <a:pt x="1486" y="0"/>
                  </a:lnTo>
                  <a:lnTo>
                    <a:pt x="1654" y="0"/>
                  </a:lnTo>
                  <a:lnTo>
                    <a:pt x="73978" y="0"/>
                  </a:lnTo>
                  <a:lnTo>
                    <a:pt x="73978" y="0"/>
                  </a:lnTo>
                  <a:lnTo>
                    <a:pt x="74146" y="0"/>
                  </a:lnTo>
                  <a:lnTo>
                    <a:pt x="74314" y="28"/>
                  </a:lnTo>
                  <a:lnTo>
                    <a:pt x="74622" y="112"/>
                  </a:lnTo>
                  <a:lnTo>
                    <a:pt x="74902" y="280"/>
                  </a:lnTo>
                  <a:lnTo>
                    <a:pt x="75154" y="476"/>
                  </a:lnTo>
                  <a:lnTo>
                    <a:pt x="75350" y="728"/>
                  </a:lnTo>
                  <a:lnTo>
                    <a:pt x="75519" y="1009"/>
                  </a:lnTo>
                  <a:lnTo>
                    <a:pt x="75603" y="1317"/>
                  </a:lnTo>
                  <a:lnTo>
                    <a:pt x="75631" y="1485"/>
                  </a:lnTo>
                  <a:lnTo>
                    <a:pt x="75659" y="1653"/>
                  </a:lnTo>
                  <a:lnTo>
                    <a:pt x="75659" y="10280"/>
                  </a:lnTo>
                  <a:lnTo>
                    <a:pt x="75659" y="10280"/>
                  </a:lnTo>
                  <a:lnTo>
                    <a:pt x="75631" y="10448"/>
                  </a:lnTo>
                  <a:lnTo>
                    <a:pt x="75603" y="10616"/>
                  </a:lnTo>
                  <a:lnTo>
                    <a:pt x="75519" y="10952"/>
                  </a:lnTo>
                  <a:lnTo>
                    <a:pt x="75350" y="11233"/>
                  </a:lnTo>
                  <a:lnTo>
                    <a:pt x="75154" y="11485"/>
                  </a:lnTo>
                  <a:lnTo>
                    <a:pt x="74902" y="11681"/>
                  </a:lnTo>
                  <a:lnTo>
                    <a:pt x="74622" y="11821"/>
                  </a:lnTo>
                  <a:lnTo>
                    <a:pt x="74314" y="11933"/>
                  </a:lnTo>
                  <a:lnTo>
                    <a:pt x="74146" y="11961"/>
                  </a:lnTo>
                  <a:lnTo>
                    <a:pt x="73978" y="11961"/>
                  </a:lnTo>
                  <a:lnTo>
                    <a:pt x="1654" y="119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57"/>
            <p:cNvSpPr/>
            <p:nvPr/>
          </p:nvSpPr>
          <p:spPr>
            <a:xfrm>
              <a:off x="1738582" y="1493321"/>
              <a:ext cx="1381024" cy="2259198"/>
            </a:xfrm>
            <a:custGeom>
              <a:avLst/>
              <a:gdLst/>
              <a:ahLst/>
              <a:cxnLst/>
              <a:rect l="l" t="t" r="r" b="b"/>
              <a:pathLst>
                <a:path w="87339" h="142829" fill="none" extrusionOk="0">
                  <a:moveTo>
                    <a:pt x="87339" y="1"/>
                  </a:moveTo>
                  <a:lnTo>
                    <a:pt x="1" y="1"/>
                  </a:lnTo>
                  <a:lnTo>
                    <a:pt x="1" y="42494"/>
                  </a:lnTo>
                  <a:lnTo>
                    <a:pt x="1" y="42494"/>
                  </a:lnTo>
                  <a:lnTo>
                    <a:pt x="393" y="43278"/>
                  </a:lnTo>
                  <a:lnTo>
                    <a:pt x="729" y="44090"/>
                  </a:lnTo>
                  <a:lnTo>
                    <a:pt x="1065" y="44903"/>
                  </a:lnTo>
                  <a:lnTo>
                    <a:pt x="1373" y="45715"/>
                  </a:lnTo>
                  <a:lnTo>
                    <a:pt x="1653" y="46527"/>
                  </a:lnTo>
                  <a:lnTo>
                    <a:pt x="1933" y="47340"/>
                  </a:lnTo>
                  <a:lnTo>
                    <a:pt x="2158" y="48124"/>
                  </a:lnTo>
                  <a:lnTo>
                    <a:pt x="2354" y="48908"/>
                  </a:lnTo>
                  <a:lnTo>
                    <a:pt x="2522" y="49664"/>
                  </a:lnTo>
                  <a:lnTo>
                    <a:pt x="2634" y="50421"/>
                  </a:lnTo>
                  <a:lnTo>
                    <a:pt x="2718" y="51149"/>
                  </a:lnTo>
                  <a:lnTo>
                    <a:pt x="2774" y="51821"/>
                  </a:lnTo>
                  <a:lnTo>
                    <a:pt x="2774" y="52494"/>
                  </a:lnTo>
                  <a:lnTo>
                    <a:pt x="2746" y="53110"/>
                  </a:lnTo>
                  <a:lnTo>
                    <a:pt x="2662" y="53670"/>
                  </a:lnTo>
                  <a:lnTo>
                    <a:pt x="2522" y="54230"/>
                  </a:lnTo>
                  <a:lnTo>
                    <a:pt x="2522" y="54230"/>
                  </a:lnTo>
                  <a:lnTo>
                    <a:pt x="2326" y="54706"/>
                  </a:lnTo>
                  <a:lnTo>
                    <a:pt x="2102" y="55239"/>
                  </a:lnTo>
                  <a:lnTo>
                    <a:pt x="1821" y="55771"/>
                  </a:lnTo>
                  <a:lnTo>
                    <a:pt x="1513" y="56303"/>
                  </a:lnTo>
                  <a:lnTo>
                    <a:pt x="1177" y="56863"/>
                  </a:lnTo>
                  <a:lnTo>
                    <a:pt x="813" y="57395"/>
                  </a:lnTo>
                  <a:lnTo>
                    <a:pt x="421" y="57984"/>
                  </a:lnTo>
                  <a:lnTo>
                    <a:pt x="1" y="58544"/>
                  </a:lnTo>
                  <a:lnTo>
                    <a:pt x="1" y="142829"/>
                  </a:lnTo>
                  <a:lnTo>
                    <a:pt x="87339" y="142829"/>
                  </a:lnTo>
                  <a:lnTo>
                    <a:pt x="8733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57"/>
            <p:cNvSpPr/>
            <p:nvPr/>
          </p:nvSpPr>
          <p:spPr>
            <a:xfrm>
              <a:off x="1738582" y="1269139"/>
              <a:ext cx="1381024" cy="16"/>
            </a:xfrm>
            <a:custGeom>
              <a:avLst/>
              <a:gdLst/>
              <a:ahLst/>
              <a:cxnLst/>
              <a:rect l="l" t="t" r="r" b="b"/>
              <a:pathLst>
                <a:path w="87339" h="1" fill="none" extrusionOk="0">
                  <a:moveTo>
                    <a:pt x="87339" y="0"/>
                  </a:moveTo>
                  <a:lnTo>
                    <a:pt x="1" y="0"/>
                  </a:lnTo>
                  <a:lnTo>
                    <a:pt x="1" y="0"/>
                  </a:lnTo>
                  <a:lnTo>
                    <a:pt x="87339" y="0"/>
                  </a:lnTo>
                  <a:lnTo>
                    <a:pt x="873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57"/>
            <p:cNvSpPr/>
            <p:nvPr/>
          </p:nvSpPr>
          <p:spPr>
            <a:xfrm>
              <a:off x="2379040" y="1143754"/>
              <a:ext cx="37665" cy="37677"/>
            </a:xfrm>
            <a:custGeom>
              <a:avLst/>
              <a:gdLst/>
              <a:ahLst/>
              <a:cxnLst/>
              <a:rect l="l" t="t" r="r" b="b"/>
              <a:pathLst>
                <a:path w="2382" h="2382" extrusionOk="0">
                  <a:moveTo>
                    <a:pt x="1205" y="0"/>
                  </a:moveTo>
                  <a:lnTo>
                    <a:pt x="953" y="28"/>
                  </a:lnTo>
                  <a:lnTo>
                    <a:pt x="729" y="84"/>
                  </a:lnTo>
                  <a:lnTo>
                    <a:pt x="533" y="196"/>
                  </a:lnTo>
                  <a:lnTo>
                    <a:pt x="337" y="336"/>
                  </a:lnTo>
                  <a:lnTo>
                    <a:pt x="197" y="533"/>
                  </a:lnTo>
                  <a:lnTo>
                    <a:pt x="85" y="729"/>
                  </a:lnTo>
                  <a:lnTo>
                    <a:pt x="29" y="953"/>
                  </a:lnTo>
                  <a:lnTo>
                    <a:pt x="1" y="1205"/>
                  </a:lnTo>
                  <a:lnTo>
                    <a:pt x="29" y="1429"/>
                  </a:lnTo>
                  <a:lnTo>
                    <a:pt x="85" y="1653"/>
                  </a:lnTo>
                  <a:lnTo>
                    <a:pt x="197" y="1877"/>
                  </a:lnTo>
                  <a:lnTo>
                    <a:pt x="337" y="2045"/>
                  </a:lnTo>
                  <a:lnTo>
                    <a:pt x="533" y="2185"/>
                  </a:lnTo>
                  <a:lnTo>
                    <a:pt x="729" y="2297"/>
                  </a:lnTo>
                  <a:lnTo>
                    <a:pt x="953" y="2381"/>
                  </a:lnTo>
                  <a:lnTo>
                    <a:pt x="1429" y="2381"/>
                  </a:lnTo>
                  <a:lnTo>
                    <a:pt x="1653" y="2297"/>
                  </a:lnTo>
                  <a:lnTo>
                    <a:pt x="1849" y="2185"/>
                  </a:lnTo>
                  <a:lnTo>
                    <a:pt x="2045" y="2045"/>
                  </a:lnTo>
                  <a:lnTo>
                    <a:pt x="2185" y="1877"/>
                  </a:lnTo>
                  <a:lnTo>
                    <a:pt x="2297" y="1653"/>
                  </a:lnTo>
                  <a:lnTo>
                    <a:pt x="2353" y="1429"/>
                  </a:lnTo>
                  <a:lnTo>
                    <a:pt x="2381" y="1205"/>
                  </a:lnTo>
                  <a:lnTo>
                    <a:pt x="2353" y="953"/>
                  </a:lnTo>
                  <a:lnTo>
                    <a:pt x="2297" y="729"/>
                  </a:lnTo>
                  <a:lnTo>
                    <a:pt x="2185" y="533"/>
                  </a:lnTo>
                  <a:lnTo>
                    <a:pt x="2045" y="336"/>
                  </a:lnTo>
                  <a:lnTo>
                    <a:pt x="1849" y="196"/>
                  </a:lnTo>
                  <a:lnTo>
                    <a:pt x="1653" y="84"/>
                  </a:lnTo>
                  <a:lnTo>
                    <a:pt x="1429" y="28"/>
                  </a:lnTo>
                  <a:lnTo>
                    <a:pt x="12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57"/>
            <p:cNvSpPr/>
            <p:nvPr/>
          </p:nvSpPr>
          <p:spPr>
            <a:xfrm>
              <a:off x="2431300" y="1150397"/>
              <a:ext cx="24382" cy="24391"/>
            </a:xfrm>
            <a:custGeom>
              <a:avLst/>
              <a:gdLst/>
              <a:ahLst/>
              <a:cxnLst/>
              <a:rect l="l" t="t" r="r" b="b"/>
              <a:pathLst>
                <a:path w="1542" h="1542" extrusionOk="0">
                  <a:moveTo>
                    <a:pt x="757" y="1"/>
                  </a:moveTo>
                  <a:lnTo>
                    <a:pt x="617" y="29"/>
                  </a:lnTo>
                  <a:lnTo>
                    <a:pt x="477" y="57"/>
                  </a:lnTo>
                  <a:lnTo>
                    <a:pt x="337" y="141"/>
                  </a:lnTo>
                  <a:lnTo>
                    <a:pt x="225" y="225"/>
                  </a:lnTo>
                  <a:lnTo>
                    <a:pt x="141" y="337"/>
                  </a:lnTo>
                  <a:lnTo>
                    <a:pt x="57" y="477"/>
                  </a:lnTo>
                  <a:lnTo>
                    <a:pt x="1" y="617"/>
                  </a:lnTo>
                  <a:lnTo>
                    <a:pt x="1" y="785"/>
                  </a:lnTo>
                  <a:lnTo>
                    <a:pt x="1" y="925"/>
                  </a:lnTo>
                  <a:lnTo>
                    <a:pt x="57" y="1065"/>
                  </a:lnTo>
                  <a:lnTo>
                    <a:pt x="141" y="1205"/>
                  </a:lnTo>
                  <a:lnTo>
                    <a:pt x="225" y="1317"/>
                  </a:lnTo>
                  <a:lnTo>
                    <a:pt x="337" y="1401"/>
                  </a:lnTo>
                  <a:lnTo>
                    <a:pt x="477" y="1485"/>
                  </a:lnTo>
                  <a:lnTo>
                    <a:pt x="617" y="1541"/>
                  </a:lnTo>
                  <a:lnTo>
                    <a:pt x="925" y="1541"/>
                  </a:lnTo>
                  <a:lnTo>
                    <a:pt x="1065" y="1485"/>
                  </a:lnTo>
                  <a:lnTo>
                    <a:pt x="1205" y="1401"/>
                  </a:lnTo>
                  <a:lnTo>
                    <a:pt x="1317" y="1317"/>
                  </a:lnTo>
                  <a:lnTo>
                    <a:pt x="1401" y="1205"/>
                  </a:lnTo>
                  <a:lnTo>
                    <a:pt x="1485" y="1065"/>
                  </a:lnTo>
                  <a:lnTo>
                    <a:pt x="1513" y="925"/>
                  </a:lnTo>
                  <a:lnTo>
                    <a:pt x="1541" y="785"/>
                  </a:lnTo>
                  <a:lnTo>
                    <a:pt x="1541" y="757"/>
                  </a:lnTo>
                  <a:lnTo>
                    <a:pt x="1513" y="617"/>
                  </a:lnTo>
                  <a:lnTo>
                    <a:pt x="1485" y="477"/>
                  </a:lnTo>
                  <a:lnTo>
                    <a:pt x="1401" y="337"/>
                  </a:lnTo>
                  <a:lnTo>
                    <a:pt x="1317" y="225"/>
                  </a:lnTo>
                  <a:lnTo>
                    <a:pt x="1205" y="141"/>
                  </a:lnTo>
                  <a:lnTo>
                    <a:pt x="1065" y="57"/>
                  </a:lnTo>
                  <a:lnTo>
                    <a:pt x="925" y="29"/>
                  </a:lnTo>
                  <a:lnTo>
                    <a:pt x="7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57"/>
            <p:cNvSpPr/>
            <p:nvPr/>
          </p:nvSpPr>
          <p:spPr>
            <a:xfrm>
              <a:off x="1894490" y="1209760"/>
              <a:ext cx="16840" cy="23062"/>
            </a:xfrm>
            <a:custGeom>
              <a:avLst/>
              <a:gdLst/>
              <a:ahLst/>
              <a:cxnLst/>
              <a:rect l="l" t="t" r="r" b="b"/>
              <a:pathLst>
                <a:path w="1065" h="1458" extrusionOk="0">
                  <a:moveTo>
                    <a:pt x="1" y="1"/>
                  </a:moveTo>
                  <a:lnTo>
                    <a:pt x="1" y="1458"/>
                  </a:lnTo>
                  <a:lnTo>
                    <a:pt x="1065" y="1458"/>
                  </a:lnTo>
                  <a:lnTo>
                    <a:pt x="10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57"/>
            <p:cNvSpPr/>
            <p:nvPr/>
          </p:nvSpPr>
          <p:spPr>
            <a:xfrm>
              <a:off x="1866582" y="1202231"/>
              <a:ext cx="17299" cy="30591"/>
            </a:xfrm>
            <a:custGeom>
              <a:avLst/>
              <a:gdLst/>
              <a:ahLst/>
              <a:cxnLst/>
              <a:rect l="l" t="t" r="r" b="b"/>
              <a:pathLst>
                <a:path w="1094" h="1934" extrusionOk="0">
                  <a:moveTo>
                    <a:pt x="1" y="1"/>
                  </a:moveTo>
                  <a:lnTo>
                    <a:pt x="1" y="1934"/>
                  </a:lnTo>
                  <a:lnTo>
                    <a:pt x="1093" y="1934"/>
                  </a:lnTo>
                  <a:lnTo>
                    <a:pt x="1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57"/>
            <p:cNvSpPr/>
            <p:nvPr/>
          </p:nvSpPr>
          <p:spPr>
            <a:xfrm>
              <a:off x="1866582" y="1202231"/>
              <a:ext cx="17299" cy="30591"/>
            </a:xfrm>
            <a:custGeom>
              <a:avLst/>
              <a:gdLst/>
              <a:ahLst/>
              <a:cxnLst/>
              <a:rect l="l" t="t" r="r" b="b"/>
              <a:pathLst>
                <a:path w="1094" h="1934" fill="none" extrusionOk="0">
                  <a:moveTo>
                    <a:pt x="1093" y="1"/>
                  </a:moveTo>
                  <a:lnTo>
                    <a:pt x="1" y="1"/>
                  </a:lnTo>
                  <a:lnTo>
                    <a:pt x="1" y="1934"/>
                  </a:lnTo>
                  <a:lnTo>
                    <a:pt x="1093" y="1934"/>
                  </a:lnTo>
                  <a:lnTo>
                    <a:pt x="1093"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9" name="Google Shape;1379;p57"/>
            <p:cNvSpPr/>
            <p:nvPr/>
          </p:nvSpPr>
          <p:spPr>
            <a:xfrm>
              <a:off x="1838689" y="1194702"/>
              <a:ext cx="17283" cy="37677"/>
            </a:xfrm>
            <a:custGeom>
              <a:avLst/>
              <a:gdLst/>
              <a:ahLst/>
              <a:cxnLst/>
              <a:rect l="l" t="t" r="r" b="b"/>
              <a:pathLst>
                <a:path w="1093" h="2382" extrusionOk="0">
                  <a:moveTo>
                    <a:pt x="0" y="1"/>
                  </a:moveTo>
                  <a:lnTo>
                    <a:pt x="0" y="2382"/>
                  </a:lnTo>
                  <a:lnTo>
                    <a:pt x="1093" y="2382"/>
                  </a:lnTo>
                  <a:lnTo>
                    <a:pt x="1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57"/>
            <p:cNvSpPr/>
            <p:nvPr/>
          </p:nvSpPr>
          <p:spPr>
            <a:xfrm>
              <a:off x="1811223" y="1187173"/>
              <a:ext cx="16840" cy="45649"/>
            </a:xfrm>
            <a:custGeom>
              <a:avLst/>
              <a:gdLst/>
              <a:ahLst/>
              <a:cxnLst/>
              <a:rect l="l" t="t" r="r" b="b"/>
              <a:pathLst>
                <a:path w="1065" h="2886" extrusionOk="0">
                  <a:moveTo>
                    <a:pt x="1" y="0"/>
                  </a:moveTo>
                  <a:lnTo>
                    <a:pt x="1" y="2886"/>
                  </a:lnTo>
                  <a:lnTo>
                    <a:pt x="1065" y="2886"/>
                  </a:lnTo>
                  <a:lnTo>
                    <a:pt x="10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57"/>
            <p:cNvSpPr/>
            <p:nvPr/>
          </p:nvSpPr>
          <p:spPr>
            <a:xfrm>
              <a:off x="2956598" y="1201788"/>
              <a:ext cx="10215" cy="22619"/>
            </a:xfrm>
            <a:custGeom>
              <a:avLst/>
              <a:gdLst/>
              <a:ahLst/>
              <a:cxnLst/>
              <a:rect l="l" t="t" r="r" b="b"/>
              <a:pathLst>
                <a:path w="646" h="1430" extrusionOk="0">
                  <a:moveTo>
                    <a:pt x="1" y="1"/>
                  </a:moveTo>
                  <a:lnTo>
                    <a:pt x="1" y="1429"/>
                  </a:lnTo>
                  <a:lnTo>
                    <a:pt x="645" y="1429"/>
                  </a:lnTo>
                  <a:lnTo>
                    <a:pt x="6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57"/>
            <p:cNvSpPr/>
            <p:nvPr/>
          </p:nvSpPr>
          <p:spPr>
            <a:xfrm>
              <a:off x="2973880" y="1193374"/>
              <a:ext cx="80627" cy="39006"/>
            </a:xfrm>
            <a:custGeom>
              <a:avLst/>
              <a:gdLst/>
              <a:ahLst/>
              <a:cxnLst/>
              <a:rect l="l" t="t" r="r" b="b"/>
              <a:pathLst>
                <a:path w="5099" h="2466" extrusionOk="0">
                  <a:moveTo>
                    <a:pt x="0" y="1"/>
                  </a:moveTo>
                  <a:lnTo>
                    <a:pt x="0" y="2466"/>
                  </a:lnTo>
                  <a:lnTo>
                    <a:pt x="5098" y="2466"/>
                  </a:lnTo>
                  <a:lnTo>
                    <a:pt x="50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57"/>
            <p:cNvSpPr/>
            <p:nvPr/>
          </p:nvSpPr>
          <p:spPr>
            <a:xfrm>
              <a:off x="2973880" y="1193374"/>
              <a:ext cx="80627" cy="39006"/>
            </a:xfrm>
            <a:custGeom>
              <a:avLst/>
              <a:gdLst/>
              <a:ahLst/>
              <a:cxnLst/>
              <a:rect l="l" t="t" r="r" b="b"/>
              <a:pathLst>
                <a:path w="5099" h="2466" fill="none" extrusionOk="0">
                  <a:moveTo>
                    <a:pt x="5098" y="1"/>
                  </a:moveTo>
                  <a:lnTo>
                    <a:pt x="0" y="1"/>
                  </a:lnTo>
                  <a:lnTo>
                    <a:pt x="0" y="2466"/>
                  </a:lnTo>
                  <a:lnTo>
                    <a:pt x="5098" y="2466"/>
                  </a:lnTo>
                  <a:lnTo>
                    <a:pt x="509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57"/>
            <p:cNvSpPr/>
            <p:nvPr/>
          </p:nvSpPr>
          <p:spPr>
            <a:xfrm>
              <a:off x="1736811" y="1269139"/>
              <a:ext cx="1383238" cy="224197"/>
            </a:xfrm>
            <a:custGeom>
              <a:avLst/>
              <a:gdLst/>
              <a:ahLst/>
              <a:cxnLst/>
              <a:rect l="l" t="t" r="r" b="b"/>
              <a:pathLst>
                <a:path w="87479" h="14174" extrusionOk="0">
                  <a:moveTo>
                    <a:pt x="1" y="0"/>
                  </a:moveTo>
                  <a:lnTo>
                    <a:pt x="1" y="14174"/>
                  </a:lnTo>
                  <a:lnTo>
                    <a:pt x="87479" y="14174"/>
                  </a:lnTo>
                  <a:lnTo>
                    <a:pt x="87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5" name="Google Shape;1385;p57"/>
            <p:cNvSpPr/>
            <p:nvPr/>
          </p:nvSpPr>
          <p:spPr>
            <a:xfrm>
              <a:off x="1736811" y="1269139"/>
              <a:ext cx="1383238" cy="224197"/>
            </a:xfrm>
            <a:custGeom>
              <a:avLst/>
              <a:gdLst/>
              <a:ahLst/>
              <a:cxnLst/>
              <a:rect l="l" t="t" r="r" b="b"/>
              <a:pathLst>
                <a:path w="87479" h="14174" fill="none" extrusionOk="0">
                  <a:moveTo>
                    <a:pt x="1" y="0"/>
                  </a:moveTo>
                  <a:lnTo>
                    <a:pt x="87479" y="0"/>
                  </a:lnTo>
                  <a:lnTo>
                    <a:pt x="87479" y="14174"/>
                  </a:lnTo>
                  <a:lnTo>
                    <a:pt x="1" y="14174"/>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6" name="Google Shape;1386;p57"/>
            <p:cNvSpPr/>
            <p:nvPr/>
          </p:nvSpPr>
          <p:spPr>
            <a:xfrm>
              <a:off x="2072093" y="1337376"/>
              <a:ext cx="54505" cy="74437"/>
            </a:xfrm>
            <a:custGeom>
              <a:avLst/>
              <a:gdLst/>
              <a:ahLst/>
              <a:cxnLst/>
              <a:rect l="l" t="t" r="r" b="b"/>
              <a:pathLst>
                <a:path w="3447" h="4706" extrusionOk="0">
                  <a:moveTo>
                    <a:pt x="1" y="0"/>
                  </a:moveTo>
                  <a:lnTo>
                    <a:pt x="1" y="4706"/>
                  </a:lnTo>
                  <a:lnTo>
                    <a:pt x="869" y="4706"/>
                  </a:lnTo>
                  <a:lnTo>
                    <a:pt x="869" y="2913"/>
                  </a:lnTo>
                  <a:lnTo>
                    <a:pt x="3138" y="2913"/>
                  </a:lnTo>
                  <a:lnTo>
                    <a:pt x="3138" y="2157"/>
                  </a:lnTo>
                  <a:lnTo>
                    <a:pt x="869" y="2157"/>
                  </a:lnTo>
                  <a:lnTo>
                    <a:pt x="869" y="728"/>
                  </a:lnTo>
                  <a:lnTo>
                    <a:pt x="3446" y="728"/>
                  </a:lnTo>
                  <a:lnTo>
                    <a:pt x="3446" y="0"/>
                  </a:ln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57"/>
            <p:cNvSpPr/>
            <p:nvPr/>
          </p:nvSpPr>
          <p:spPr>
            <a:xfrm>
              <a:off x="2072093" y="1337376"/>
              <a:ext cx="54505" cy="74437"/>
            </a:xfrm>
            <a:custGeom>
              <a:avLst/>
              <a:gdLst/>
              <a:ahLst/>
              <a:cxnLst/>
              <a:rect l="l" t="t" r="r" b="b"/>
              <a:pathLst>
                <a:path w="3447" h="4706" fill="none" extrusionOk="0">
                  <a:moveTo>
                    <a:pt x="3446" y="0"/>
                  </a:moveTo>
                  <a:lnTo>
                    <a:pt x="1" y="0"/>
                  </a:lnTo>
                  <a:lnTo>
                    <a:pt x="1" y="4706"/>
                  </a:lnTo>
                  <a:lnTo>
                    <a:pt x="869" y="4706"/>
                  </a:lnTo>
                  <a:lnTo>
                    <a:pt x="869" y="2913"/>
                  </a:lnTo>
                  <a:lnTo>
                    <a:pt x="3138" y="2913"/>
                  </a:lnTo>
                  <a:lnTo>
                    <a:pt x="3138" y="2157"/>
                  </a:lnTo>
                  <a:lnTo>
                    <a:pt x="869" y="2157"/>
                  </a:lnTo>
                  <a:lnTo>
                    <a:pt x="869" y="728"/>
                  </a:lnTo>
                  <a:lnTo>
                    <a:pt x="3446" y="728"/>
                  </a:lnTo>
                  <a:lnTo>
                    <a:pt x="344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57"/>
            <p:cNvSpPr/>
            <p:nvPr/>
          </p:nvSpPr>
          <p:spPr>
            <a:xfrm>
              <a:off x="2135437" y="1329388"/>
              <a:ext cx="17726" cy="82868"/>
            </a:xfrm>
            <a:custGeom>
              <a:avLst/>
              <a:gdLst/>
              <a:ahLst/>
              <a:cxnLst/>
              <a:rect l="l" t="t" r="r" b="b"/>
              <a:pathLst>
                <a:path w="1121" h="5239" extrusionOk="0">
                  <a:moveTo>
                    <a:pt x="505" y="1"/>
                  </a:moveTo>
                  <a:lnTo>
                    <a:pt x="421" y="29"/>
                  </a:lnTo>
                  <a:lnTo>
                    <a:pt x="309" y="57"/>
                  </a:lnTo>
                  <a:lnTo>
                    <a:pt x="225" y="85"/>
                  </a:lnTo>
                  <a:lnTo>
                    <a:pt x="141" y="169"/>
                  </a:lnTo>
                  <a:lnTo>
                    <a:pt x="85" y="225"/>
                  </a:lnTo>
                  <a:lnTo>
                    <a:pt x="57" y="309"/>
                  </a:lnTo>
                  <a:lnTo>
                    <a:pt x="1" y="421"/>
                  </a:lnTo>
                  <a:lnTo>
                    <a:pt x="1" y="505"/>
                  </a:lnTo>
                  <a:lnTo>
                    <a:pt x="57" y="505"/>
                  </a:lnTo>
                  <a:lnTo>
                    <a:pt x="113" y="617"/>
                  </a:lnTo>
                  <a:lnTo>
                    <a:pt x="197" y="729"/>
                  </a:lnTo>
                  <a:lnTo>
                    <a:pt x="309" y="813"/>
                  </a:lnTo>
                  <a:lnTo>
                    <a:pt x="421" y="869"/>
                  </a:lnTo>
                  <a:lnTo>
                    <a:pt x="589" y="897"/>
                  </a:lnTo>
                  <a:lnTo>
                    <a:pt x="757" y="869"/>
                  </a:lnTo>
                  <a:lnTo>
                    <a:pt x="925" y="785"/>
                  </a:lnTo>
                  <a:lnTo>
                    <a:pt x="1037" y="673"/>
                  </a:lnTo>
                  <a:lnTo>
                    <a:pt x="1121" y="505"/>
                  </a:lnTo>
                  <a:lnTo>
                    <a:pt x="1121" y="449"/>
                  </a:lnTo>
                  <a:lnTo>
                    <a:pt x="1093" y="365"/>
                  </a:lnTo>
                  <a:lnTo>
                    <a:pt x="1065" y="281"/>
                  </a:lnTo>
                  <a:lnTo>
                    <a:pt x="953" y="141"/>
                  </a:lnTo>
                  <a:lnTo>
                    <a:pt x="813" y="29"/>
                  </a:lnTo>
                  <a:lnTo>
                    <a:pt x="729" y="1"/>
                  </a:lnTo>
                  <a:close/>
                  <a:moveTo>
                    <a:pt x="113" y="1654"/>
                  </a:moveTo>
                  <a:lnTo>
                    <a:pt x="113" y="5239"/>
                  </a:lnTo>
                  <a:lnTo>
                    <a:pt x="953" y="5239"/>
                  </a:lnTo>
                  <a:lnTo>
                    <a:pt x="953" y="1654"/>
                  </a:ln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57"/>
            <p:cNvSpPr/>
            <p:nvPr/>
          </p:nvSpPr>
          <p:spPr>
            <a:xfrm>
              <a:off x="2137208" y="1355535"/>
              <a:ext cx="13298" cy="56722"/>
            </a:xfrm>
            <a:custGeom>
              <a:avLst/>
              <a:gdLst/>
              <a:ahLst/>
              <a:cxnLst/>
              <a:rect l="l" t="t" r="r" b="b"/>
              <a:pathLst>
                <a:path w="841" h="3586" fill="none" extrusionOk="0">
                  <a:moveTo>
                    <a:pt x="841" y="1"/>
                  </a:moveTo>
                  <a:lnTo>
                    <a:pt x="1" y="1"/>
                  </a:lnTo>
                  <a:lnTo>
                    <a:pt x="1" y="3586"/>
                  </a:lnTo>
                  <a:lnTo>
                    <a:pt x="841" y="3586"/>
                  </a:lnTo>
                  <a:lnTo>
                    <a:pt x="8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57"/>
            <p:cNvSpPr/>
            <p:nvPr/>
          </p:nvSpPr>
          <p:spPr>
            <a:xfrm>
              <a:off x="2135437" y="1329388"/>
              <a:ext cx="17726" cy="14204"/>
            </a:xfrm>
            <a:custGeom>
              <a:avLst/>
              <a:gdLst/>
              <a:ahLst/>
              <a:cxnLst/>
              <a:rect l="l" t="t" r="r" b="b"/>
              <a:pathLst>
                <a:path w="1121" h="898" fill="none" extrusionOk="0">
                  <a:moveTo>
                    <a:pt x="617" y="1"/>
                  </a:moveTo>
                  <a:lnTo>
                    <a:pt x="617" y="1"/>
                  </a:lnTo>
                  <a:lnTo>
                    <a:pt x="561" y="1"/>
                  </a:lnTo>
                  <a:lnTo>
                    <a:pt x="561" y="1"/>
                  </a:lnTo>
                  <a:lnTo>
                    <a:pt x="533" y="1"/>
                  </a:lnTo>
                  <a:lnTo>
                    <a:pt x="533" y="1"/>
                  </a:lnTo>
                  <a:lnTo>
                    <a:pt x="505" y="1"/>
                  </a:lnTo>
                  <a:lnTo>
                    <a:pt x="505" y="1"/>
                  </a:lnTo>
                  <a:lnTo>
                    <a:pt x="421" y="29"/>
                  </a:lnTo>
                  <a:lnTo>
                    <a:pt x="309" y="57"/>
                  </a:lnTo>
                  <a:lnTo>
                    <a:pt x="225" y="85"/>
                  </a:lnTo>
                  <a:lnTo>
                    <a:pt x="141" y="169"/>
                  </a:lnTo>
                  <a:lnTo>
                    <a:pt x="85" y="225"/>
                  </a:lnTo>
                  <a:lnTo>
                    <a:pt x="57" y="309"/>
                  </a:lnTo>
                  <a:lnTo>
                    <a:pt x="1" y="421"/>
                  </a:lnTo>
                  <a:lnTo>
                    <a:pt x="1" y="505"/>
                  </a:lnTo>
                  <a:lnTo>
                    <a:pt x="57" y="505"/>
                  </a:lnTo>
                  <a:lnTo>
                    <a:pt x="57" y="505"/>
                  </a:lnTo>
                  <a:lnTo>
                    <a:pt x="113" y="617"/>
                  </a:lnTo>
                  <a:lnTo>
                    <a:pt x="197" y="729"/>
                  </a:lnTo>
                  <a:lnTo>
                    <a:pt x="309" y="813"/>
                  </a:lnTo>
                  <a:lnTo>
                    <a:pt x="421" y="869"/>
                  </a:lnTo>
                  <a:lnTo>
                    <a:pt x="421" y="869"/>
                  </a:lnTo>
                  <a:lnTo>
                    <a:pt x="589" y="897"/>
                  </a:lnTo>
                  <a:lnTo>
                    <a:pt x="589" y="897"/>
                  </a:lnTo>
                  <a:lnTo>
                    <a:pt x="757" y="869"/>
                  </a:lnTo>
                  <a:lnTo>
                    <a:pt x="925" y="785"/>
                  </a:lnTo>
                  <a:lnTo>
                    <a:pt x="1037" y="673"/>
                  </a:lnTo>
                  <a:lnTo>
                    <a:pt x="1121" y="505"/>
                  </a:lnTo>
                  <a:lnTo>
                    <a:pt x="1121" y="505"/>
                  </a:lnTo>
                  <a:lnTo>
                    <a:pt x="1121" y="449"/>
                  </a:lnTo>
                  <a:lnTo>
                    <a:pt x="1121" y="449"/>
                  </a:lnTo>
                  <a:lnTo>
                    <a:pt x="1093" y="365"/>
                  </a:lnTo>
                  <a:lnTo>
                    <a:pt x="1065" y="281"/>
                  </a:lnTo>
                  <a:lnTo>
                    <a:pt x="953" y="141"/>
                  </a:lnTo>
                  <a:lnTo>
                    <a:pt x="813" y="29"/>
                  </a:lnTo>
                  <a:lnTo>
                    <a:pt x="729" y="1"/>
                  </a:lnTo>
                  <a:lnTo>
                    <a:pt x="61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57"/>
            <p:cNvSpPr/>
            <p:nvPr/>
          </p:nvSpPr>
          <p:spPr>
            <a:xfrm>
              <a:off x="2168216" y="1354206"/>
              <a:ext cx="56260" cy="57607"/>
            </a:xfrm>
            <a:custGeom>
              <a:avLst/>
              <a:gdLst/>
              <a:ahLst/>
              <a:cxnLst/>
              <a:rect l="l" t="t" r="r" b="b"/>
              <a:pathLst>
                <a:path w="3558" h="3642" extrusionOk="0">
                  <a:moveTo>
                    <a:pt x="1793" y="1"/>
                  </a:moveTo>
                  <a:lnTo>
                    <a:pt x="1625" y="29"/>
                  </a:lnTo>
                  <a:lnTo>
                    <a:pt x="1317" y="141"/>
                  </a:lnTo>
                  <a:lnTo>
                    <a:pt x="1037" y="281"/>
                  </a:lnTo>
                  <a:lnTo>
                    <a:pt x="925" y="393"/>
                  </a:lnTo>
                  <a:lnTo>
                    <a:pt x="813" y="505"/>
                  </a:lnTo>
                  <a:lnTo>
                    <a:pt x="813" y="57"/>
                  </a:lnTo>
                  <a:lnTo>
                    <a:pt x="0" y="57"/>
                  </a:lnTo>
                  <a:lnTo>
                    <a:pt x="0" y="3642"/>
                  </a:lnTo>
                  <a:lnTo>
                    <a:pt x="841" y="3642"/>
                  </a:lnTo>
                  <a:lnTo>
                    <a:pt x="841" y="1821"/>
                  </a:lnTo>
                  <a:lnTo>
                    <a:pt x="841" y="1625"/>
                  </a:lnTo>
                  <a:lnTo>
                    <a:pt x="869" y="1457"/>
                  </a:lnTo>
                  <a:lnTo>
                    <a:pt x="925" y="1289"/>
                  </a:lnTo>
                  <a:lnTo>
                    <a:pt x="1009" y="1121"/>
                  </a:lnTo>
                  <a:lnTo>
                    <a:pt x="1149" y="1009"/>
                  </a:lnTo>
                  <a:lnTo>
                    <a:pt x="1289" y="897"/>
                  </a:lnTo>
                  <a:lnTo>
                    <a:pt x="1429" y="813"/>
                  </a:lnTo>
                  <a:lnTo>
                    <a:pt x="1597" y="757"/>
                  </a:lnTo>
                  <a:lnTo>
                    <a:pt x="1793" y="729"/>
                  </a:lnTo>
                  <a:lnTo>
                    <a:pt x="1849" y="729"/>
                  </a:lnTo>
                  <a:lnTo>
                    <a:pt x="2045" y="757"/>
                  </a:lnTo>
                  <a:lnTo>
                    <a:pt x="2213" y="813"/>
                  </a:lnTo>
                  <a:lnTo>
                    <a:pt x="2353" y="869"/>
                  </a:lnTo>
                  <a:lnTo>
                    <a:pt x="2493" y="981"/>
                  </a:lnTo>
                  <a:lnTo>
                    <a:pt x="2577" y="1121"/>
                  </a:lnTo>
                  <a:lnTo>
                    <a:pt x="2661" y="1261"/>
                  </a:lnTo>
                  <a:lnTo>
                    <a:pt x="2689" y="1457"/>
                  </a:lnTo>
                  <a:lnTo>
                    <a:pt x="2717" y="1681"/>
                  </a:lnTo>
                  <a:lnTo>
                    <a:pt x="2717" y="3642"/>
                  </a:lnTo>
                  <a:lnTo>
                    <a:pt x="3558" y="3642"/>
                  </a:lnTo>
                  <a:lnTo>
                    <a:pt x="3558" y="1597"/>
                  </a:lnTo>
                  <a:lnTo>
                    <a:pt x="3558" y="1317"/>
                  </a:lnTo>
                  <a:lnTo>
                    <a:pt x="3502" y="1037"/>
                  </a:lnTo>
                  <a:lnTo>
                    <a:pt x="3418" y="785"/>
                  </a:lnTo>
                  <a:lnTo>
                    <a:pt x="3278" y="561"/>
                  </a:lnTo>
                  <a:lnTo>
                    <a:pt x="3110" y="365"/>
                  </a:lnTo>
                  <a:lnTo>
                    <a:pt x="2913" y="225"/>
                  </a:lnTo>
                  <a:lnTo>
                    <a:pt x="2661" y="113"/>
                  </a:lnTo>
                  <a:lnTo>
                    <a:pt x="2409" y="29"/>
                  </a:lnTo>
                  <a:lnTo>
                    <a:pt x="2157" y="1"/>
                  </a:ln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57"/>
            <p:cNvSpPr/>
            <p:nvPr/>
          </p:nvSpPr>
          <p:spPr>
            <a:xfrm>
              <a:off x="2168216" y="1354206"/>
              <a:ext cx="56260" cy="57607"/>
            </a:xfrm>
            <a:custGeom>
              <a:avLst/>
              <a:gdLst/>
              <a:ahLst/>
              <a:cxnLst/>
              <a:rect l="l" t="t" r="r" b="b"/>
              <a:pathLst>
                <a:path w="3558" h="3642" fill="none" extrusionOk="0">
                  <a:moveTo>
                    <a:pt x="2157" y="1"/>
                  </a:moveTo>
                  <a:lnTo>
                    <a:pt x="2157" y="1"/>
                  </a:lnTo>
                  <a:lnTo>
                    <a:pt x="2045" y="1"/>
                  </a:lnTo>
                  <a:lnTo>
                    <a:pt x="2045" y="1"/>
                  </a:lnTo>
                  <a:lnTo>
                    <a:pt x="1961" y="1"/>
                  </a:lnTo>
                  <a:lnTo>
                    <a:pt x="1961" y="1"/>
                  </a:lnTo>
                  <a:lnTo>
                    <a:pt x="1793" y="1"/>
                  </a:lnTo>
                  <a:lnTo>
                    <a:pt x="1625" y="29"/>
                  </a:lnTo>
                  <a:lnTo>
                    <a:pt x="1317" y="141"/>
                  </a:lnTo>
                  <a:lnTo>
                    <a:pt x="1037" y="281"/>
                  </a:lnTo>
                  <a:lnTo>
                    <a:pt x="925" y="393"/>
                  </a:lnTo>
                  <a:lnTo>
                    <a:pt x="813" y="505"/>
                  </a:lnTo>
                  <a:lnTo>
                    <a:pt x="813" y="57"/>
                  </a:lnTo>
                  <a:lnTo>
                    <a:pt x="0" y="57"/>
                  </a:lnTo>
                  <a:lnTo>
                    <a:pt x="0" y="3642"/>
                  </a:lnTo>
                  <a:lnTo>
                    <a:pt x="841" y="3642"/>
                  </a:lnTo>
                  <a:lnTo>
                    <a:pt x="841" y="1821"/>
                  </a:lnTo>
                  <a:lnTo>
                    <a:pt x="841" y="1821"/>
                  </a:lnTo>
                  <a:lnTo>
                    <a:pt x="841" y="1625"/>
                  </a:lnTo>
                  <a:lnTo>
                    <a:pt x="841" y="1625"/>
                  </a:lnTo>
                  <a:lnTo>
                    <a:pt x="869" y="1457"/>
                  </a:lnTo>
                  <a:lnTo>
                    <a:pt x="925" y="1289"/>
                  </a:lnTo>
                  <a:lnTo>
                    <a:pt x="1009" y="1121"/>
                  </a:lnTo>
                  <a:lnTo>
                    <a:pt x="1149" y="1009"/>
                  </a:lnTo>
                  <a:lnTo>
                    <a:pt x="1289" y="897"/>
                  </a:lnTo>
                  <a:lnTo>
                    <a:pt x="1429" y="813"/>
                  </a:lnTo>
                  <a:lnTo>
                    <a:pt x="1597" y="757"/>
                  </a:lnTo>
                  <a:lnTo>
                    <a:pt x="1793" y="729"/>
                  </a:lnTo>
                  <a:lnTo>
                    <a:pt x="1793" y="729"/>
                  </a:lnTo>
                  <a:lnTo>
                    <a:pt x="1849" y="729"/>
                  </a:lnTo>
                  <a:lnTo>
                    <a:pt x="1849" y="729"/>
                  </a:lnTo>
                  <a:lnTo>
                    <a:pt x="2045" y="757"/>
                  </a:lnTo>
                  <a:lnTo>
                    <a:pt x="2213" y="813"/>
                  </a:lnTo>
                  <a:lnTo>
                    <a:pt x="2353" y="869"/>
                  </a:lnTo>
                  <a:lnTo>
                    <a:pt x="2493" y="981"/>
                  </a:lnTo>
                  <a:lnTo>
                    <a:pt x="2577" y="1121"/>
                  </a:lnTo>
                  <a:lnTo>
                    <a:pt x="2661" y="1261"/>
                  </a:lnTo>
                  <a:lnTo>
                    <a:pt x="2689" y="1457"/>
                  </a:lnTo>
                  <a:lnTo>
                    <a:pt x="2717" y="1681"/>
                  </a:lnTo>
                  <a:lnTo>
                    <a:pt x="2717" y="3642"/>
                  </a:lnTo>
                  <a:lnTo>
                    <a:pt x="3558" y="3642"/>
                  </a:lnTo>
                  <a:lnTo>
                    <a:pt x="3558" y="1597"/>
                  </a:lnTo>
                  <a:lnTo>
                    <a:pt x="3558" y="1597"/>
                  </a:lnTo>
                  <a:lnTo>
                    <a:pt x="3558" y="1317"/>
                  </a:lnTo>
                  <a:lnTo>
                    <a:pt x="3558" y="1317"/>
                  </a:lnTo>
                  <a:lnTo>
                    <a:pt x="3502" y="1037"/>
                  </a:lnTo>
                  <a:lnTo>
                    <a:pt x="3418" y="785"/>
                  </a:lnTo>
                  <a:lnTo>
                    <a:pt x="3278" y="561"/>
                  </a:lnTo>
                  <a:lnTo>
                    <a:pt x="3110" y="365"/>
                  </a:lnTo>
                  <a:lnTo>
                    <a:pt x="2913" y="225"/>
                  </a:lnTo>
                  <a:lnTo>
                    <a:pt x="2661" y="113"/>
                  </a:lnTo>
                  <a:lnTo>
                    <a:pt x="2409" y="29"/>
                  </a:lnTo>
                  <a:lnTo>
                    <a:pt x="215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57"/>
            <p:cNvSpPr/>
            <p:nvPr/>
          </p:nvSpPr>
          <p:spPr>
            <a:xfrm>
              <a:off x="2237758" y="1354206"/>
              <a:ext cx="51390" cy="58493"/>
            </a:xfrm>
            <a:custGeom>
              <a:avLst/>
              <a:gdLst/>
              <a:ahLst/>
              <a:cxnLst/>
              <a:rect l="l" t="t" r="r" b="b"/>
              <a:pathLst>
                <a:path w="3250" h="3698" extrusionOk="0">
                  <a:moveTo>
                    <a:pt x="2409" y="2101"/>
                  </a:moveTo>
                  <a:lnTo>
                    <a:pt x="2409" y="2522"/>
                  </a:lnTo>
                  <a:lnTo>
                    <a:pt x="2353" y="2634"/>
                  </a:lnTo>
                  <a:lnTo>
                    <a:pt x="2269" y="2746"/>
                  </a:lnTo>
                  <a:lnTo>
                    <a:pt x="2185" y="2858"/>
                  </a:lnTo>
                  <a:lnTo>
                    <a:pt x="2073" y="2942"/>
                  </a:lnTo>
                  <a:lnTo>
                    <a:pt x="1961" y="2998"/>
                  </a:lnTo>
                  <a:lnTo>
                    <a:pt x="1821" y="3054"/>
                  </a:lnTo>
                  <a:lnTo>
                    <a:pt x="1709" y="3082"/>
                  </a:lnTo>
                  <a:lnTo>
                    <a:pt x="1345" y="3082"/>
                  </a:lnTo>
                  <a:lnTo>
                    <a:pt x="1205" y="3026"/>
                  </a:lnTo>
                  <a:lnTo>
                    <a:pt x="1092" y="2998"/>
                  </a:lnTo>
                  <a:lnTo>
                    <a:pt x="1008" y="2914"/>
                  </a:lnTo>
                  <a:lnTo>
                    <a:pt x="924" y="2858"/>
                  </a:lnTo>
                  <a:lnTo>
                    <a:pt x="868" y="2774"/>
                  </a:lnTo>
                  <a:lnTo>
                    <a:pt x="812" y="2690"/>
                  </a:lnTo>
                  <a:lnTo>
                    <a:pt x="812" y="2578"/>
                  </a:lnTo>
                  <a:lnTo>
                    <a:pt x="812" y="2494"/>
                  </a:lnTo>
                  <a:lnTo>
                    <a:pt x="840" y="2409"/>
                  </a:lnTo>
                  <a:lnTo>
                    <a:pt x="896" y="2325"/>
                  </a:lnTo>
                  <a:lnTo>
                    <a:pt x="980" y="2241"/>
                  </a:lnTo>
                  <a:lnTo>
                    <a:pt x="1064" y="2185"/>
                  </a:lnTo>
                  <a:lnTo>
                    <a:pt x="1205" y="2129"/>
                  </a:lnTo>
                  <a:lnTo>
                    <a:pt x="1345" y="2101"/>
                  </a:lnTo>
                  <a:close/>
                  <a:moveTo>
                    <a:pt x="1541" y="1"/>
                  </a:moveTo>
                  <a:lnTo>
                    <a:pt x="1177" y="29"/>
                  </a:lnTo>
                  <a:lnTo>
                    <a:pt x="784" y="113"/>
                  </a:lnTo>
                  <a:lnTo>
                    <a:pt x="448" y="253"/>
                  </a:lnTo>
                  <a:lnTo>
                    <a:pt x="112" y="449"/>
                  </a:lnTo>
                  <a:lnTo>
                    <a:pt x="420" y="1065"/>
                  </a:lnTo>
                  <a:lnTo>
                    <a:pt x="672" y="925"/>
                  </a:lnTo>
                  <a:lnTo>
                    <a:pt x="924" y="813"/>
                  </a:lnTo>
                  <a:lnTo>
                    <a:pt x="1205" y="729"/>
                  </a:lnTo>
                  <a:lnTo>
                    <a:pt x="1513" y="701"/>
                  </a:lnTo>
                  <a:lnTo>
                    <a:pt x="1737" y="729"/>
                  </a:lnTo>
                  <a:lnTo>
                    <a:pt x="1933" y="757"/>
                  </a:lnTo>
                  <a:lnTo>
                    <a:pt x="2073" y="813"/>
                  </a:lnTo>
                  <a:lnTo>
                    <a:pt x="2213" y="925"/>
                  </a:lnTo>
                  <a:lnTo>
                    <a:pt x="2297" y="1037"/>
                  </a:lnTo>
                  <a:lnTo>
                    <a:pt x="2353" y="1149"/>
                  </a:lnTo>
                  <a:lnTo>
                    <a:pt x="2409" y="1317"/>
                  </a:lnTo>
                  <a:lnTo>
                    <a:pt x="2409" y="1485"/>
                  </a:lnTo>
                  <a:lnTo>
                    <a:pt x="2409" y="1541"/>
                  </a:lnTo>
                  <a:lnTo>
                    <a:pt x="1485" y="1541"/>
                  </a:lnTo>
                  <a:lnTo>
                    <a:pt x="1120" y="1569"/>
                  </a:lnTo>
                  <a:lnTo>
                    <a:pt x="784" y="1625"/>
                  </a:lnTo>
                  <a:lnTo>
                    <a:pt x="532" y="1709"/>
                  </a:lnTo>
                  <a:lnTo>
                    <a:pt x="336" y="1849"/>
                  </a:lnTo>
                  <a:lnTo>
                    <a:pt x="168" y="1989"/>
                  </a:lnTo>
                  <a:lnTo>
                    <a:pt x="84" y="2185"/>
                  </a:lnTo>
                  <a:lnTo>
                    <a:pt x="28" y="2381"/>
                  </a:lnTo>
                  <a:lnTo>
                    <a:pt x="0" y="2606"/>
                  </a:lnTo>
                  <a:lnTo>
                    <a:pt x="28" y="2830"/>
                  </a:lnTo>
                  <a:lnTo>
                    <a:pt x="84" y="3054"/>
                  </a:lnTo>
                  <a:lnTo>
                    <a:pt x="196" y="3222"/>
                  </a:lnTo>
                  <a:lnTo>
                    <a:pt x="364" y="3390"/>
                  </a:lnTo>
                  <a:lnTo>
                    <a:pt x="560" y="3530"/>
                  </a:lnTo>
                  <a:lnTo>
                    <a:pt x="784" y="3614"/>
                  </a:lnTo>
                  <a:lnTo>
                    <a:pt x="1036" y="3670"/>
                  </a:lnTo>
                  <a:lnTo>
                    <a:pt x="1345" y="3698"/>
                  </a:lnTo>
                  <a:lnTo>
                    <a:pt x="1457" y="3698"/>
                  </a:lnTo>
                  <a:lnTo>
                    <a:pt x="1737" y="3670"/>
                  </a:lnTo>
                  <a:lnTo>
                    <a:pt x="2017" y="3558"/>
                  </a:lnTo>
                  <a:lnTo>
                    <a:pt x="2241" y="3418"/>
                  </a:lnTo>
                  <a:lnTo>
                    <a:pt x="2353" y="3334"/>
                  </a:lnTo>
                  <a:lnTo>
                    <a:pt x="2465" y="3222"/>
                  </a:lnTo>
                  <a:lnTo>
                    <a:pt x="2465" y="3642"/>
                  </a:lnTo>
                  <a:lnTo>
                    <a:pt x="3249" y="3642"/>
                  </a:lnTo>
                  <a:lnTo>
                    <a:pt x="3249" y="1541"/>
                  </a:lnTo>
                  <a:lnTo>
                    <a:pt x="3221" y="1177"/>
                  </a:lnTo>
                  <a:lnTo>
                    <a:pt x="3137" y="869"/>
                  </a:lnTo>
                  <a:lnTo>
                    <a:pt x="3081" y="729"/>
                  </a:lnTo>
                  <a:lnTo>
                    <a:pt x="2997" y="589"/>
                  </a:lnTo>
                  <a:lnTo>
                    <a:pt x="2913" y="477"/>
                  </a:lnTo>
                  <a:lnTo>
                    <a:pt x="2829" y="393"/>
                  </a:lnTo>
                  <a:lnTo>
                    <a:pt x="2605" y="225"/>
                  </a:lnTo>
                  <a:lnTo>
                    <a:pt x="2325" y="85"/>
                  </a:lnTo>
                  <a:lnTo>
                    <a:pt x="1989" y="29"/>
                  </a:lnTo>
                  <a:lnTo>
                    <a:pt x="1625" y="1"/>
                  </a:ln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57"/>
            <p:cNvSpPr/>
            <p:nvPr/>
          </p:nvSpPr>
          <p:spPr>
            <a:xfrm>
              <a:off x="2250598" y="1387438"/>
              <a:ext cx="25252" cy="15517"/>
            </a:xfrm>
            <a:custGeom>
              <a:avLst/>
              <a:gdLst/>
              <a:ahLst/>
              <a:cxnLst/>
              <a:rect l="l" t="t" r="r" b="b"/>
              <a:pathLst>
                <a:path w="1597" h="981" fill="none" extrusionOk="0">
                  <a:moveTo>
                    <a:pt x="757" y="981"/>
                  </a:moveTo>
                  <a:lnTo>
                    <a:pt x="757" y="981"/>
                  </a:lnTo>
                  <a:lnTo>
                    <a:pt x="673" y="981"/>
                  </a:lnTo>
                  <a:lnTo>
                    <a:pt x="673" y="981"/>
                  </a:lnTo>
                  <a:lnTo>
                    <a:pt x="533" y="981"/>
                  </a:lnTo>
                  <a:lnTo>
                    <a:pt x="393" y="925"/>
                  </a:lnTo>
                  <a:lnTo>
                    <a:pt x="280" y="897"/>
                  </a:lnTo>
                  <a:lnTo>
                    <a:pt x="196" y="813"/>
                  </a:lnTo>
                  <a:lnTo>
                    <a:pt x="112" y="757"/>
                  </a:lnTo>
                  <a:lnTo>
                    <a:pt x="56" y="673"/>
                  </a:lnTo>
                  <a:lnTo>
                    <a:pt x="0" y="589"/>
                  </a:lnTo>
                  <a:lnTo>
                    <a:pt x="0" y="477"/>
                  </a:lnTo>
                  <a:lnTo>
                    <a:pt x="0" y="477"/>
                  </a:lnTo>
                  <a:lnTo>
                    <a:pt x="0" y="393"/>
                  </a:lnTo>
                  <a:lnTo>
                    <a:pt x="28" y="308"/>
                  </a:lnTo>
                  <a:lnTo>
                    <a:pt x="84" y="224"/>
                  </a:lnTo>
                  <a:lnTo>
                    <a:pt x="168" y="140"/>
                  </a:lnTo>
                  <a:lnTo>
                    <a:pt x="252" y="84"/>
                  </a:lnTo>
                  <a:lnTo>
                    <a:pt x="393" y="28"/>
                  </a:lnTo>
                  <a:lnTo>
                    <a:pt x="533" y="0"/>
                  </a:lnTo>
                  <a:lnTo>
                    <a:pt x="729" y="0"/>
                  </a:lnTo>
                  <a:lnTo>
                    <a:pt x="1597" y="0"/>
                  </a:lnTo>
                  <a:lnTo>
                    <a:pt x="1597" y="421"/>
                  </a:lnTo>
                  <a:lnTo>
                    <a:pt x="1597" y="421"/>
                  </a:lnTo>
                  <a:lnTo>
                    <a:pt x="1541" y="533"/>
                  </a:lnTo>
                  <a:lnTo>
                    <a:pt x="1457" y="645"/>
                  </a:lnTo>
                  <a:lnTo>
                    <a:pt x="1373" y="757"/>
                  </a:lnTo>
                  <a:lnTo>
                    <a:pt x="1261" y="841"/>
                  </a:lnTo>
                  <a:lnTo>
                    <a:pt x="1149" y="897"/>
                  </a:lnTo>
                  <a:lnTo>
                    <a:pt x="1009" y="953"/>
                  </a:lnTo>
                  <a:lnTo>
                    <a:pt x="897" y="981"/>
                  </a:lnTo>
                  <a:lnTo>
                    <a:pt x="757" y="9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57"/>
            <p:cNvSpPr/>
            <p:nvPr/>
          </p:nvSpPr>
          <p:spPr>
            <a:xfrm>
              <a:off x="2237758" y="1354206"/>
              <a:ext cx="51390" cy="58493"/>
            </a:xfrm>
            <a:custGeom>
              <a:avLst/>
              <a:gdLst/>
              <a:ahLst/>
              <a:cxnLst/>
              <a:rect l="l" t="t" r="r" b="b"/>
              <a:pathLst>
                <a:path w="3250" h="3698" fill="none" extrusionOk="0">
                  <a:moveTo>
                    <a:pt x="1541" y="1"/>
                  </a:moveTo>
                  <a:lnTo>
                    <a:pt x="1541" y="1"/>
                  </a:lnTo>
                  <a:lnTo>
                    <a:pt x="1177" y="29"/>
                  </a:lnTo>
                  <a:lnTo>
                    <a:pt x="784" y="113"/>
                  </a:lnTo>
                  <a:lnTo>
                    <a:pt x="448" y="253"/>
                  </a:lnTo>
                  <a:lnTo>
                    <a:pt x="112" y="449"/>
                  </a:lnTo>
                  <a:lnTo>
                    <a:pt x="420" y="1065"/>
                  </a:lnTo>
                  <a:lnTo>
                    <a:pt x="420" y="1065"/>
                  </a:lnTo>
                  <a:lnTo>
                    <a:pt x="672" y="925"/>
                  </a:lnTo>
                  <a:lnTo>
                    <a:pt x="924" y="813"/>
                  </a:lnTo>
                  <a:lnTo>
                    <a:pt x="1205" y="729"/>
                  </a:lnTo>
                  <a:lnTo>
                    <a:pt x="1513" y="701"/>
                  </a:lnTo>
                  <a:lnTo>
                    <a:pt x="1513" y="701"/>
                  </a:lnTo>
                  <a:lnTo>
                    <a:pt x="1513" y="701"/>
                  </a:lnTo>
                  <a:lnTo>
                    <a:pt x="1513" y="701"/>
                  </a:lnTo>
                  <a:lnTo>
                    <a:pt x="1737" y="729"/>
                  </a:lnTo>
                  <a:lnTo>
                    <a:pt x="1933" y="757"/>
                  </a:lnTo>
                  <a:lnTo>
                    <a:pt x="2073" y="813"/>
                  </a:lnTo>
                  <a:lnTo>
                    <a:pt x="2213" y="925"/>
                  </a:lnTo>
                  <a:lnTo>
                    <a:pt x="2297" y="1037"/>
                  </a:lnTo>
                  <a:lnTo>
                    <a:pt x="2353" y="1149"/>
                  </a:lnTo>
                  <a:lnTo>
                    <a:pt x="2409" y="1317"/>
                  </a:lnTo>
                  <a:lnTo>
                    <a:pt x="2409" y="1485"/>
                  </a:lnTo>
                  <a:lnTo>
                    <a:pt x="2409" y="1541"/>
                  </a:lnTo>
                  <a:lnTo>
                    <a:pt x="1485" y="1541"/>
                  </a:lnTo>
                  <a:lnTo>
                    <a:pt x="1485" y="1541"/>
                  </a:lnTo>
                  <a:lnTo>
                    <a:pt x="1120" y="1569"/>
                  </a:lnTo>
                  <a:lnTo>
                    <a:pt x="784" y="1625"/>
                  </a:lnTo>
                  <a:lnTo>
                    <a:pt x="532" y="1709"/>
                  </a:lnTo>
                  <a:lnTo>
                    <a:pt x="336" y="1849"/>
                  </a:lnTo>
                  <a:lnTo>
                    <a:pt x="168" y="1989"/>
                  </a:lnTo>
                  <a:lnTo>
                    <a:pt x="84" y="2185"/>
                  </a:lnTo>
                  <a:lnTo>
                    <a:pt x="28" y="2381"/>
                  </a:lnTo>
                  <a:lnTo>
                    <a:pt x="0" y="2606"/>
                  </a:lnTo>
                  <a:lnTo>
                    <a:pt x="0" y="2606"/>
                  </a:lnTo>
                  <a:lnTo>
                    <a:pt x="28" y="2830"/>
                  </a:lnTo>
                  <a:lnTo>
                    <a:pt x="84" y="3054"/>
                  </a:lnTo>
                  <a:lnTo>
                    <a:pt x="196" y="3222"/>
                  </a:lnTo>
                  <a:lnTo>
                    <a:pt x="364" y="3390"/>
                  </a:lnTo>
                  <a:lnTo>
                    <a:pt x="560" y="3530"/>
                  </a:lnTo>
                  <a:lnTo>
                    <a:pt x="784" y="3614"/>
                  </a:lnTo>
                  <a:lnTo>
                    <a:pt x="1036" y="3670"/>
                  </a:lnTo>
                  <a:lnTo>
                    <a:pt x="1345" y="3698"/>
                  </a:lnTo>
                  <a:lnTo>
                    <a:pt x="1345" y="3698"/>
                  </a:lnTo>
                  <a:lnTo>
                    <a:pt x="1457" y="3698"/>
                  </a:lnTo>
                  <a:lnTo>
                    <a:pt x="1457" y="3698"/>
                  </a:lnTo>
                  <a:lnTo>
                    <a:pt x="1737" y="3670"/>
                  </a:lnTo>
                  <a:lnTo>
                    <a:pt x="2017" y="3558"/>
                  </a:lnTo>
                  <a:lnTo>
                    <a:pt x="2241" y="3418"/>
                  </a:lnTo>
                  <a:lnTo>
                    <a:pt x="2353" y="3334"/>
                  </a:lnTo>
                  <a:lnTo>
                    <a:pt x="2465" y="3222"/>
                  </a:lnTo>
                  <a:lnTo>
                    <a:pt x="2465" y="3642"/>
                  </a:lnTo>
                  <a:lnTo>
                    <a:pt x="3249" y="3642"/>
                  </a:lnTo>
                  <a:lnTo>
                    <a:pt x="3249" y="1541"/>
                  </a:lnTo>
                  <a:lnTo>
                    <a:pt x="3249" y="1541"/>
                  </a:lnTo>
                  <a:lnTo>
                    <a:pt x="3221" y="1177"/>
                  </a:lnTo>
                  <a:lnTo>
                    <a:pt x="3137" y="869"/>
                  </a:lnTo>
                  <a:lnTo>
                    <a:pt x="3081" y="729"/>
                  </a:lnTo>
                  <a:lnTo>
                    <a:pt x="2997" y="589"/>
                  </a:lnTo>
                  <a:lnTo>
                    <a:pt x="2913" y="477"/>
                  </a:lnTo>
                  <a:lnTo>
                    <a:pt x="2829" y="393"/>
                  </a:lnTo>
                  <a:lnTo>
                    <a:pt x="2605" y="225"/>
                  </a:lnTo>
                  <a:lnTo>
                    <a:pt x="2325" y="85"/>
                  </a:lnTo>
                  <a:lnTo>
                    <a:pt x="1989" y="29"/>
                  </a:lnTo>
                  <a:lnTo>
                    <a:pt x="1625" y="1"/>
                  </a:lnTo>
                  <a:lnTo>
                    <a:pt x="1625" y="1"/>
                  </a:lnTo>
                  <a:lnTo>
                    <a:pt x="15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57"/>
            <p:cNvSpPr/>
            <p:nvPr/>
          </p:nvSpPr>
          <p:spPr>
            <a:xfrm>
              <a:off x="2305956" y="1354206"/>
              <a:ext cx="56718" cy="57607"/>
            </a:xfrm>
            <a:custGeom>
              <a:avLst/>
              <a:gdLst/>
              <a:ahLst/>
              <a:cxnLst/>
              <a:rect l="l" t="t" r="r" b="b"/>
              <a:pathLst>
                <a:path w="3587" h="3642" extrusionOk="0">
                  <a:moveTo>
                    <a:pt x="1793" y="1"/>
                  </a:moveTo>
                  <a:lnTo>
                    <a:pt x="1653" y="29"/>
                  </a:lnTo>
                  <a:lnTo>
                    <a:pt x="1345" y="141"/>
                  </a:lnTo>
                  <a:lnTo>
                    <a:pt x="1065" y="281"/>
                  </a:lnTo>
                  <a:lnTo>
                    <a:pt x="925" y="393"/>
                  </a:lnTo>
                  <a:lnTo>
                    <a:pt x="813" y="505"/>
                  </a:lnTo>
                  <a:lnTo>
                    <a:pt x="813" y="57"/>
                  </a:lnTo>
                  <a:lnTo>
                    <a:pt x="1" y="57"/>
                  </a:lnTo>
                  <a:lnTo>
                    <a:pt x="1" y="3642"/>
                  </a:lnTo>
                  <a:lnTo>
                    <a:pt x="841" y="3642"/>
                  </a:lnTo>
                  <a:lnTo>
                    <a:pt x="841" y="1821"/>
                  </a:lnTo>
                  <a:lnTo>
                    <a:pt x="841" y="1625"/>
                  </a:lnTo>
                  <a:lnTo>
                    <a:pt x="869" y="1457"/>
                  </a:lnTo>
                  <a:lnTo>
                    <a:pt x="925" y="1289"/>
                  </a:lnTo>
                  <a:lnTo>
                    <a:pt x="1037" y="1121"/>
                  </a:lnTo>
                  <a:lnTo>
                    <a:pt x="1149" y="1009"/>
                  </a:lnTo>
                  <a:lnTo>
                    <a:pt x="1289" y="897"/>
                  </a:lnTo>
                  <a:lnTo>
                    <a:pt x="1429" y="813"/>
                  </a:lnTo>
                  <a:lnTo>
                    <a:pt x="1625" y="757"/>
                  </a:lnTo>
                  <a:lnTo>
                    <a:pt x="1793" y="729"/>
                  </a:lnTo>
                  <a:lnTo>
                    <a:pt x="1849" y="729"/>
                  </a:lnTo>
                  <a:lnTo>
                    <a:pt x="2046" y="757"/>
                  </a:lnTo>
                  <a:lnTo>
                    <a:pt x="2214" y="813"/>
                  </a:lnTo>
                  <a:lnTo>
                    <a:pt x="2354" y="869"/>
                  </a:lnTo>
                  <a:lnTo>
                    <a:pt x="2494" y="981"/>
                  </a:lnTo>
                  <a:lnTo>
                    <a:pt x="2578" y="1121"/>
                  </a:lnTo>
                  <a:lnTo>
                    <a:pt x="2662" y="1261"/>
                  </a:lnTo>
                  <a:lnTo>
                    <a:pt x="2690" y="1457"/>
                  </a:lnTo>
                  <a:lnTo>
                    <a:pt x="2718" y="1681"/>
                  </a:lnTo>
                  <a:lnTo>
                    <a:pt x="2718" y="3642"/>
                  </a:lnTo>
                  <a:lnTo>
                    <a:pt x="3558" y="3642"/>
                  </a:lnTo>
                  <a:lnTo>
                    <a:pt x="3558" y="1597"/>
                  </a:lnTo>
                  <a:lnTo>
                    <a:pt x="3586" y="1289"/>
                  </a:lnTo>
                  <a:lnTo>
                    <a:pt x="3530" y="1037"/>
                  </a:lnTo>
                  <a:lnTo>
                    <a:pt x="3446" y="785"/>
                  </a:lnTo>
                  <a:lnTo>
                    <a:pt x="3306" y="561"/>
                  </a:lnTo>
                  <a:lnTo>
                    <a:pt x="3110" y="365"/>
                  </a:lnTo>
                  <a:lnTo>
                    <a:pt x="2914" y="225"/>
                  </a:lnTo>
                  <a:lnTo>
                    <a:pt x="2690" y="113"/>
                  </a:lnTo>
                  <a:lnTo>
                    <a:pt x="2438" y="29"/>
                  </a:lnTo>
                  <a:lnTo>
                    <a:pt x="2158" y="1"/>
                  </a:ln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57"/>
            <p:cNvSpPr/>
            <p:nvPr/>
          </p:nvSpPr>
          <p:spPr>
            <a:xfrm>
              <a:off x="2305956" y="1354206"/>
              <a:ext cx="56718" cy="57607"/>
            </a:xfrm>
            <a:custGeom>
              <a:avLst/>
              <a:gdLst/>
              <a:ahLst/>
              <a:cxnLst/>
              <a:rect l="l" t="t" r="r" b="b"/>
              <a:pathLst>
                <a:path w="3587" h="3642" fill="none" extrusionOk="0">
                  <a:moveTo>
                    <a:pt x="2158" y="1"/>
                  </a:moveTo>
                  <a:lnTo>
                    <a:pt x="2158" y="1"/>
                  </a:lnTo>
                  <a:lnTo>
                    <a:pt x="2046" y="1"/>
                  </a:lnTo>
                  <a:lnTo>
                    <a:pt x="2046" y="1"/>
                  </a:lnTo>
                  <a:lnTo>
                    <a:pt x="1962" y="1"/>
                  </a:lnTo>
                  <a:lnTo>
                    <a:pt x="1962" y="1"/>
                  </a:lnTo>
                  <a:lnTo>
                    <a:pt x="1793" y="1"/>
                  </a:lnTo>
                  <a:lnTo>
                    <a:pt x="1653" y="29"/>
                  </a:lnTo>
                  <a:lnTo>
                    <a:pt x="1345" y="141"/>
                  </a:lnTo>
                  <a:lnTo>
                    <a:pt x="1065" y="281"/>
                  </a:lnTo>
                  <a:lnTo>
                    <a:pt x="925" y="393"/>
                  </a:lnTo>
                  <a:lnTo>
                    <a:pt x="813" y="505"/>
                  </a:lnTo>
                  <a:lnTo>
                    <a:pt x="813" y="57"/>
                  </a:lnTo>
                  <a:lnTo>
                    <a:pt x="1" y="57"/>
                  </a:lnTo>
                  <a:lnTo>
                    <a:pt x="1" y="3642"/>
                  </a:lnTo>
                  <a:lnTo>
                    <a:pt x="841" y="3642"/>
                  </a:lnTo>
                  <a:lnTo>
                    <a:pt x="841" y="1821"/>
                  </a:lnTo>
                  <a:lnTo>
                    <a:pt x="841" y="1821"/>
                  </a:lnTo>
                  <a:lnTo>
                    <a:pt x="841" y="1625"/>
                  </a:lnTo>
                  <a:lnTo>
                    <a:pt x="841" y="1625"/>
                  </a:lnTo>
                  <a:lnTo>
                    <a:pt x="869" y="1457"/>
                  </a:lnTo>
                  <a:lnTo>
                    <a:pt x="925" y="1289"/>
                  </a:lnTo>
                  <a:lnTo>
                    <a:pt x="1037" y="1121"/>
                  </a:lnTo>
                  <a:lnTo>
                    <a:pt x="1149" y="1009"/>
                  </a:lnTo>
                  <a:lnTo>
                    <a:pt x="1289" y="897"/>
                  </a:lnTo>
                  <a:lnTo>
                    <a:pt x="1429" y="813"/>
                  </a:lnTo>
                  <a:lnTo>
                    <a:pt x="1625" y="757"/>
                  </a:lnTo>
                  <a:lnTo>
                    <a:pt x="1793" y="729"/>
                  </a:lnTo>
                  <a:lnTo>
                    <a:pt x="1793" y="729"/>
                  </a:lnTo>
                  <a:lnTo>
                    <a:pt x="1849" y="729"/>
                  </a:lnTo>
                  <a:lnTo>
                    <a:pt x="1849" y="729"/>
                  </a:lnTo>
                  <a:lnTo>
                    <a:pt x="2046" y="757"/>
                  </a:lnTo>
                  <a:lnTo>
                    <a:pt x="2214" y="813"/>
                  </a:lnTo>
                  <a:lnTo>
                    <a:pt x="2354" y="869"/>
                  </a:lnTo>
                  <a:lnTo>
                    <a:pt x="2494" y="981"/>
                  </a:lnTo>
                  <a:lnTo>
                    <a:pt x="2578" y="1121"/>
                  </a:lnTo>
                  <a:lnTo>
                    <a:pt x="2662" y="1261"/>
                  </a:lnTo>
                  <a:lnTo>
                    <a:pt x="2690" y="1457"/>
                  </a:lnTo>
                  <a:lnTo>
                    <a:pt x="2718" y="1681"/>
                  </a:lnTo>
                  <a:lnTo>
                    <a:pt x="2718" y="3642"/>
                  </a:lnTo>
                  <a:lnTo>
                    <a:pt x="3558" y="3642"/>
                  </a:lnTo>
                  <a:lnTo>
                    <a:pt x="3558" y="1597"/>
                  </a:lnTo>
                  <a:lnTo>
                    <a:pt x="3558" y="1597"/>
                  </a:lnTo>
                  <a:lnTo>
                    <a:pt x="3586" y="1289"/>
                  </a:lnTo>
                  <a:lnTo>
                    <a:pt x="3586" y="1289"/>
                  </a:lnTo>
                  <a:lnTo>
                    <a:pt x="3530" y="1037"/>
                  </a:lnTo>
                  <a:lnTo>
                    <a:pt x="3446" y="785"/>
                  </a:lnTo>
                  <a:lnTo>
                    <a:pt x="3306" y="561"/>
                  </a:lnTo>
                  <a:lnTo>
                    <a:pt x="3110" y="365"/>
                  </a:lnTo>
                  <a:lnTo>
                    <a:pt x="2914" y="225"/>
                  </a:lnTo>
                  <a:lnTo>
                    <a:pt x="2690" y="113"/>
                  </a:lnTo>
                  <a:lnTo>
                    <a:pt x="2438" y="29"/>
                  </a:lnTo>
                  <a:lnTo>
                    <a:pt x="215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57"/>
            <p:cNvSpPr/>
            <p:nvPr/>
          </p:nvSpPr>
          <p:spPr>
            <a:xfrm>
              <a:off x="2375498" y="1354649"/>
              <a:ext cx="55374" cy="58509"/>
            </a:xfrm>
            <a:custGeom>
              <a:avLst/>
              <a:gdLst/>
              <a:ahLst/>
              <a:cxnLst/>
              <a:rect l="l" t="t" r="r" b="b"/>
              <a:pathLst>
                <a:path w="3502" h="3699" extrusionOk="0">
                  <a:moveTo>
                    <a:pt x="1625" y="1"/>
                  </a:moveTo>
                  <a:lnTo>
                    <a:pt x="1429" y="29"/>
                  </a:lnTo>
                  <a:lnTo>
                    <a:pt x="1261" y="85"/>
                  </a:lnTo>
                  <a:lnTo>
                    <a:pt x="1093" y="141"/>
                  </a:lnTo>
                  <a:lnTo>
                    <a:pt x="925" y="225"/>
                  </a:lnTo>
                  <a:lnTo>
                    <a:pt x="785" y="309"/>
                  </a:lnTo>
                  <a:lnTo>
                    <a:pt x="505" y="561"/>
                  </a:lnTo>
                  <a:lnTo>
                    <a:pt x="309" y="813"/>
                  </a:lnTo>
                  <a:lnTo>
                    <a:pt x="225" y="981"/>
                  </a:lnTo>
                  <a:lnTo>
                    <a:pt x="141" y="1121"/>
                  </a:lnTo>
                  <a:lnTo>
                    <a:pt x="84" y="1289"/>
                  </a:lnTo>
                  <a:lnTo>
                    <a:pt x="28" y="1485"/>
                  </a:lnTo>
                  <a:lnTo>
                    <a:pt x="0" y="1653"/>
                  </a:lnTo>
                  <a:lnTo>
                    <a:pt x="0" y="1849"/>
                  </a:lnTo>
                  <a:lnTo>
                    <a:pt x="0" y="1989"/>
                  </a:lnTo>
                  <a:lnTo>
                    <a:pt x="28" y="2157"/>
                  </a:lnTo>
                  <a:lnTo>
                    <a:pt x="56" y="2325"/>
                  </a:lnTo>
                  <a:lnTo>
                    <a:pt x="197" y="2662"/>
                  </a:lnTo>
                  <a:lnTo>
                    <a:pt x="365" y="2942"/>
                  </a:lnTo>
                  <a:lnTo>
                    <a:pt x="589" y="3194"/>
                  </a:lnTo>
                  <a:lnTo>
                    <a:pt x="841" y="3390"/>
                  </a:lnTo>
                  <a:lnTo>
                    <a:pt x="1149" y="3558"/>
                  </a:lnTo>
                  <a:lnTo>
                    <a:pt x="1485" y="3642"/>
                  </a:lnTo>
                  <a:lnTo>
                    <a:pt x="1653" y="3670"/>
                  </a:lnTo>
                  <a:lnTo>
                    <a:pt x="1821" y="3698"/>
                  </a:lnTo>
                  <a:lnTo>
                    <a:pt x="1961" y="3670"/>
                  </a:lnTo>
                  <a:lnTo>
                    <a:pt x="2045" y="3698"/>
                  </a:lnTo>
                  <a:lnTo>
                    <a:pt x="2269" y="3670"/>
                  </a:lnTo>
                  <a:lnTo>
                    <a:pt x="2493" y="3614"/>
                  </a:lnTo>
                  <a:lnTo>
                    <a:pt x="2690" y="3558"/>
                  </a:lnTo>
                  <a:lnTo>
                    <a:pt x="2886" y="3446"/>
                  </a:lnTo>
                  <a:lnTo>
                    <a:pt x="3054" y="3334"/>
                  </a:lnTo>
                  <a:lnTo>
                    <a:pt x="3222" y="3194"/>
                  </a:lnTo>
                  <a:lnTo>
                    <a:pt x="3362" y="3026"/>
                  </a:lnTo>
                  <a:lnTo>
                    <a:pt x="3502" y="2830"/>
                  </a:lnTo>
                  <a:lnTo>
                    <a:pt x="2858" y="2466"/>
                  </a:lnTo>
                  <a:lnTo>
                    <a:pt x="2774" y="2578"/>
                  </a:lnTo>
                  <a:lnTo>
                    <a:pt x="2690" y="2662"/>
                  </a:lnTo>
                  <a:lnTo>
                    <a:pt x="2577" y="2746"/>
                  </a:lnTo>
                  <a:lnTo>
                    <a:pt x="2465" y="2830"/>
                  </a:lnTo>
                  <a:lnTo>
                    <a:pt x="2353" y="2886"/>
                  </a:lnTo>
                  <a:lnTo>
                    <a:pt x="2213" y="2942"/>
                  </a:lnTo>
                  <a:lnTo>
                    <a:pt x="2101" y="2942"/>
                  </a:lnTo>
                  <a:lnTo>
                    <a:pt x="1961" y="2970"/>
                  </a:lnTo>
                  <a:lnTo>
                    <a:pt x="1933" y="2970"/>
                  </a:lnTo>
                  <a:lnTo>
                    <a:pt x="1709" y="2942"/>
                  </a:lnTo>
                  <a:lnTo>
                    <a:pt x="1513" y="2886"/>
                  </a:lnTo>
                  <a:lnTo>
                    <a:pt x="1317" y="2774"/>
                  </a:lnTo>
                  <a:lnTo>
                    <a:pt x="1149" y="2634"/>
                  </a:lnTo>
                  <a:lnTo>
                    <a:pt x="1009" y="2466"/>
                  </a:lnTo>
                  <a:lnTo>
                    <a:pt x="897" y="2269"/>
                  </a:lnTo>
                  <a:lnTo>
                    <a:pt x="841" y="2073"/>
                  </a:lnTo>
                  <a:lnTo>
                    <a:pt x="813" y="1849"/>
                  </a:lnTo>
                  <a:lnTo>
                    <a:pt x="841" y="1625"/>
                  </a:lnTo>
                  <a:lnTo>
                    <a:pt x="897" y="1401"/>
                  </a:lnTo>
                  <a:lnTo>
                    <a:pt x="1009" y="1205"/>
                  </a:lnTo>
                  <a:lnTo>
                    <a:pt x="1149" y="1037"/>
                  </a:lnTo>
                  <a:lnTo>
                    <a:pt x="1317" y="897"/>
                  </a:lnTo>
                  <a:lnTo>
                    <a:pt x="1513" y="813"/>
                  </a:lnTo>
                  <a:lnTo>
                    <a:pt x="1709" y="729"/>
                  </a:lnTo>
                  <a:lnTo>
                    <a:pt x="1933" y="701"/>
                  </a:lnTo>
                  <a:lnTo>
                    <a:pt x="1961" y="701"/>
                  </a:lnTo>
                  <a:lnTo>
                    <a:pt x="2101" y="729"/>
                  </a:lnTo>
                  <a:lnTo>
                    <a:pt x="2213" y="757"/>
                  </a:lnTo>
                  <a:lnTo>
                    <a:pt x="2353" y="785"/>
                  </a:lnTo>
                  <a:lnTo>
                    <a:pt x="2465" y="841"/>
                  </a:lnTo>
                  <a:lnTo>
                    <a:pt x="2577" y="925"/>
                  </a:lnTo>
                  <a:lnTo>
                    <a:pt x="2690" y="1009"/>
                  </a:lnTo>
                  <a:lnTo>
                    <a:pt x="2774" y="1093"/>
                  </a:lnTo>
                  <a:lnTo>
                    <a:pt x="2858" y="1205"/>
                  </a:lnTo>
                  <a:lnTo>
                    <a:pt x="3502" y="841"/>
                  </a:lnTo>
                  <a:lnTo>
                    <a:pt x="3362" y="645"/>
                  </a:lnTo>
                  <a:lnTo>
                    <a:pt x="3222" y="477"/>
                  </a:lnTo>
                  <a:lnTo>
                    <a:pt x="3082" y="337"/>
                  </a:lnTo>
                  <a:lnTo>
                    <a:pt x="2886" y="225"/>
                  </a:lnTo>
                  <a:lnTo>
                    <a:pt x="2690" y="113"/>
                  </a:lnTo>
                  <a:lnTo>
                    <a:pt x="2493" y="57"/>
                  </a:lnTo>
                  <a:lnTo>
                    <a:pt x="2297" y="1"/>
                  </a:ln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57"/>
            <p:cNvSpPr/>
            <p:nvPr/>
          </p:nvSpPr>
          <p:spPr>
            <a:xfrm>
              <a:off x="2375498" y="1354649"/>
              <a:ext cx="55374" cy="58509"/>
            </a:xfrm>
            <a:custGeom>
              <a:avLst/>
              <a:gdLst/>
              <a:ahLst/>
              <a:cxnLst/>
              <a:rect l="l" t="t" r="r" b="b"/>
              <a:pathLst>
                <a:path w="3502" h="3699" fill="none" extrusionOk="0">
                  <a:moveTo>
                    <a:pt x="1821" y="1"/>
                  </a:moveTo>
                  <a:lnTo>
                    <a:pt x="1821" y="1"/>
                  </a:lnTo>
                  <a:lnTo>
                    <a:pt x="1793" y="1"/>
                  </a:lnTo>
                  <a:lnTo>
                    <a:pt x="1793" y="1"/>
                  </a:lnTo>
                  <a:lnTo>
                    <a:pt x="1625" y="1"/>
                  </a:lnTo>
                  <a:lnTo>
                    <a:pt x="1429" y="29"/>
                  </a:lnTo>
                  <a:lnTo>
                    <a:pt x="1261" y="85"/>
                  </a:lnTo>
                  <a:lnTo>
                    <a:pt x="1093" y="141"/>
                  </a:lnTo>
                  <a:lnTo>
                    <a:pt x="925" y="225"/>
                  </a:lnTo>
                  <a:lnTo>
                    <a:pt x="785" y="309"/>
                  </a:lnTo>
                  <a:lnTo>
                    <a:pt x="505" y="561"/>
                  </a:lnTo>
                  <a:lnTo>
                    <a:pt x="309" y="813"/>
                  </a:lnTo>
                  <a:lnTo>
                    <a:pt x="225" y="981"/>
                  </a:lnTo>
                  <a:lnTo>
                    <a:pt x="141" y="1121"/>
                  </a:lnTo>
                  <a:lnTo>
                    <a:pt x="84" y="1289"/>
                  </a:lnTo>
                  <a:lnTo>
                    <a:pt x="28" y="1485"/>
                  </a:lnTo>
                  <a:lnTo>
                    <a:pt x="0" y="1653"/>
                  </a:lnTo>
                  <a:lnTo>
                    <a:pt x="0" y="1849"/>
                  </a:lnTo>
                  <a:lnTo>
                    <a:pt x="0" y="1849"/>
                  </a:lnTo>
                  <a:lnTo>
                    <a:pt x="0" y="1989"/>
                  </a:lnTo>
                  <a:lnTo>
                    <a:pt x="0" y="1989"/>
                  </a:lnTo>
                  <a:lnTo>
                    <a:pt x="28" y="2157"/>
                  </a:lnTo>
                  <a:lnTo>
                    <a:pt x="56" y="2325"/>
                  </a:lnTo>
                  <a:lnTo>
                    <a:pt x="197" y="2662"/>
                  </a:lnTo>
                  <a:lnTo>
                    <a:pt x="365" y="2942"/>
                  </a:lnTo>
                  <a:lnTo>
                    <a:pt x="589" y="3194"/>
                  </a:lnTo>
                  <a:lnTo>
                    <a:pt x="841" y="3390"/>
                  </a:lnTo>
                  <a:lnTo>
                    <a:pt x="1149" y="3558"/>
                  </a:lnTo>
                  <a:lnTo>
                    <a:pt x="1485" y="3642"/>
                  </a:lnTo>
                  <a:lnTo>
                    <a:pt x="1653" y="3670"/>
                  </a:lnTo>
                  <a:lnTo>
                    <a:pt x="1821" y="3698"/>
                  </a:lnTo>
                  <a:lnTo>
                    <a:pt x="1821" y="3698"/>
                  </a:lnTo>
                  <a:lnTo>
                    <a:pt x="1961" y="3670"/>
                  </a:lnTo>
                  <a:lnTo>
                    <a:pt x="1961" y="3670"/>
                  </a:lnTo>
                  <a:lnTo>
                    <a:pt x="2045" y="3698"/>
                  </a:lnTo>
                  <a:lnTo>
                    <a:pt x="2045" y="3698"/>
                  </a:lnTo>
                  <a:lnTo>
                    <a:pt x="2269" y="3670"/>
                  </a:lnTo>
                  <a:lnTo>
                    <a:pt x="2493" y="3614"/>
                  </a:lnTo>
                  <a:lnTo>
                    <a:pt x="2690" y="3558"/>
                  </a:lnTo>
                  <a:lnTo>
                    <a:pt x="2886" y="3446"/>
                  </a:lnTo>
                  <a:lnTo>
                    <a:pt x="3054" y="3334"/>
                  </a:lnTo>
                  <a:lnTo>
                    <a:pt x="3222" y="3194"/>
                  </a:lnTo>
                  <a:lnTo>
                    <a:pt x="3362" y="3026"/>
                  </a:lnTo>
                  <a:lnTo>
                    <a:pt x="3502" y="2830"/>
                  </a:lnTo>
                  <a:lnTo>
                    <a:pt x="2858" y="2466"/>
                  </a:lnTo>
                  <a:lnTo>
                    <a:pt x="2858" y="2466"/>
                  </a:lnTo>
                  <a:lnTo>
                    <a:pt x="2774" y="2578"/>
                  </a:lnTo>
                  <a:lnTo>
                    <a:pt x="2690" y="2662"/>
                  </a:lnTo>
                  <a:lnTo>
                    <a:pt x="2577" y="2746"/>
                  </a:lnTo>
                  <a:lnTo>
                    <a:pt x="2465" y="2830"/>
                  </a:lnTo>
                  <a:lnTo>
                    <a:pt x="2353" y="2886"/>
                  </a:lnTo>
                  <a:lnTo>
                    <a:pt x="2213" y="2942"/>
                  </a:lnTo>
                  <a:lnTo>
                    <a:pt x="2101" y="2942"/>
                  </a:lnTo>
                  <a:lnTo>
                    <a:pt x="1961" y="2970"/>
                  </a:lnTo>
                  <a:lnTo>
                    <a:pt x="1961" y="2970"/>
                  </a:lnTo>
                  <a:lnTo>
                    <a:pt x="1933" y="2970"/>
                  </a:lnTo>
                  <a:lnTo>
                    <a:pt x="1933" y="2970"/>
                  </a:lnTo>
                  <a:lnTo>
                    <a:pt x="1709" y="2942"/>
                  </a:lnTo>
                  <a:lnTo>
                    <a:pt x="1513" y="2886"/>
                  </a:lnTo>
                  <a:lnTo>
                    <a:pt x="1317" y="2774"/>
                  </a:lnTo>
                  <a:lnTo>
                    <a:pt x="1149" y="2634"/>
                  </a:lnTo>
                  <a:lnTo>
                    <a:pt x="1009" y="2466"/>
                  </a:lnTo>
                  <a:lnTo>
                    <a:pt x="897" y="2269"/>
                  </a:lnTo>
                  <a:lnTo>
                    <a:pt x="841" y="2073"/>
                  </a:lnTo>
                  <a:lnTo>
                    <a:pt x="813" y="1849"/>
                  </a:lnTo>
                  <a:lnTo>
                    <a:pt x="813" y="1849"/>
                  </a:lnTo>
                  <a:lnTo>
                    <a:pt x="841" y="1625"/>
                  </a:lnTo>
                  <a:lnTo>
                    <a:pt x="897" y="1401"/>
                  </a:lnTo>
                  <a:lnTo>
                    <a:pt x="1009" y="1205"/>
                  </a:lnTo>
                  <a:lnTo>
                    <a:pt x="1149" y="1037"/>
                  </a:lnTo>
                  <a:lnTo>
                    <a:pt x="1317" y="897"/>
                  </a:lnTo>
                  <a:lnTo>
                    <a:pt x="1513" y="813"/>
                  </a:lnTo>
                  <a:lnTo>
                    <a:pt x="1709" y="729"/>
                  </a:lnTo>
                  <a:lnTo>
                    <a:pt x="1933" y="701"/>
                  </a:lnTo>
                  <a:lnTo>
                    <a:pt x="1933" y="701"/>
                  </a:lnTo>
                  <a:lnTo>
                    <a:pt x="1961" y="701"/>
                  </a:lnTo>
                  <a:lnTo>
                    <a:pt x="1961" y="701"/>
                  </a:lnTo>
                  <a:lnTo>
                    <a:pt x="2101" y="729"/>
                  </a:lnTo>
                  <a:lnTo>
                    <a:pt x="2213" y="757"/>
                  </a:lnTo>
                  <a:lnTo>
                    <a:pt x="2353" y="785"/>
                  </a:lnTo>
                  <a:lnTo>
                    <a:pt x="2465" y="841"/>
                  </a:lnTo>
                  <a:lnTo>
                    <a:pt x="2577" y="925"/>
                  </a:lnTo>
                  <a:lnTo>
                    <a:pt x="2690" y="1009"/>
                  </a:lnTo>
                  <a:lnTo>
                    <a:pt x="2774" y="1093"/>
                  </a:lnTo>
                  <a:lnTo>
                    <a:pt x="2858" y="1205"/>
                  </a:lnTo>
                  <a:lnTo>
                    <a:pt x="3502" y="841"/>
                  </a:lnTo>
                  <a:lnTo>
                    <a:pt x="3502" y="841"/>
                  </a:lnTo>
                  <a:lnTo>
                    <a:pt x="3362" y="645"/>
                  </a:lnTo>
                  <a:lnTo>
                    <a:pt x="3222" y="477"/>
                  </a:lnTo>
                  <a:lnTo>
                    <a:pt x="3082" y="337"/>
                  </a:lnTo>
                  <a:lnTo>
                    <a:pt x="2886" y="225"/>
                  </a:lnTo>
                  <a:lnTo>
                    <a:pt x="2690" y="113"/>
                  </a:lnTo>
                  <a:lnTo>
                    <a:pt x="2493" y="57"/>
                  </a:lnTo>
                  <a:lnTo>
                    <a:pt x="2297" y="1"/>
                  </a:lnTo>
                  <a:lnTo>
                    <a:pt x="2073" y="1"/>
                  </a:lnTo>
                  <a:lnTo>
                    <a:pt x="2073" y="1"/>
                  </a:lnTo>
                  <a:lnTo>
                    <a:pt x="1961" y="1"/>
                  </a:lnTo>
                  <a:lnTo>
                    <a:pt x="1961" y="1"/>
                  </a:lnTo>
                  <a:lnTo>
                    <a:pt x="18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57"/>
            <p:cNvSpPr/>
            <p:nvPr/>
          </p:nvSpPr>
          <p:spPr>
            <a:xfrm>
              <a:off x="2436613" y="1354206"/>
              <a:ext cx="58489" cy="58493"/>
            </a:xfrm>
            <a:custGeom>
              <a:avLst/>
              <a:gdLst/>
              <a:ahLst/>
              <a:cxnLst/>
              <a:rect l="l" t="t" r="r" b="b"/>
              <a:pathLst>
                <a:path w="3699" h="3698" extrusionOk="0">
                  <a:moveTo>
                    <a:pt x="1906" y="673"/>
                  </a:moveTo>
                  <a:lnTo>
                    <a:pt x="2102" y="701"/>
                  </a:lnTo>
                  <a:lnTo>
                    <a:pt x="2270" y="757"/>
                  </a:lnTo>
                  <a:lnTo>
                    <a:pt x="2438" y="813"/>
                  </a:lnTo>
                  <a:lnTo>
                    <a:pt x="2578" y="925"/>
                  </a:lnTo>
                  <a:lnTo>
                    <a:pt x="2690" y="1065"/>
                  </a:lnTo>
                  <a:lnTo>
                    <a:pt x="2774" y="1205"/>
                  </a:lnTo>
                  <a:lnTo>
                    <a:pt x="2858" y="1373"/>
                  </a:lnTo>
                  <a:lnTo>
                    <a:pt x="2886" y="1569"/>
                  </a:lnTo>
                  <a:lnTo>
                    <a:pt x="813" y="1569"/>
                  </a:lnTo>
                  <a:lnTo>
                    <a:pt x="869" y="1373"/>
                  </a:lnTo>
                  <a:lnTo>
                    <a:pt x="925" y="1205"/>
                  </a:lnTo>
                  <a:lnTo>
                    <a:pt x="1037" y="1065"/>
                  </a:lnTo>
                  <a:lnTo>
                    <a:pt x="1149" y="925"/>
                  </a:lnTo>
                  <a:lnTo>
                    <a:pt x="1289" y="813"/>
                  </a:lnTo>
                  <a:lnTo>
                    <a:pt x="1458" y="757"/>
                  </a:lnTo>
                  <a:lnTo>
                    <a:pt x="1626" y="701"/>
                  </a:lnTo>
                  <a:lnTo>
                    <a:pt x="1822" y="673"/>
                  </a:lnTo>
                  <a:close/>
                  <a:moveTo>
                    <a:pt x="1738" y="1"/>
                  </a:moveTo>
                  <a:lnTo>
                    <a:pt x="1570" y="29"/>
                  </a:lnTo>
                  <a:lnTo>
                    <a:pt x="1374" y="57"/>
                  </a:lnTo>
                  <a:lnTo>
                    <a:pt x="1205" y="113"/>
                  </a:lnTo>
                  <a:lnTo>
                    <a:pt x="1037" y="169"/>
                  </a:lnTo>
                  <a:lnTo>
                    <a:pt x="897" y="253"/>
                  </a:lnTo>
                  <a:lnTo>
                    <a:pt x="757" y="337"/>
                  </a:lnTo>
                  <a:lnTo>
                    <a:pt x="505" y="561"/>
                  </a:lnTo>
                  <a:lnTo>
                    <a:pt x="281" y="841"/>
                  </a:lnTo>
                  <a:lnTo>
                    <a:pt x="197" y="981"/>
                  </a:lnTo>
                  <a:lnTo>
                    <a:pt x="113" y="1149"/>
                  </a:lnTo>
                  <a:lnTo>
                    <a:pt x="57" y="1317"/>
                  </a:lnTo>
                  <a:lnTo>
                    <a:pt x="29" y="1485"/>
                  </a:lnTo>
                  <a:lnTo>
                    <a:pt x="1" y="1653"/>
                  </a:lnTo>
                  <a:lnTo>
                    <a:pt x="1" y="1849"/>
                  </a:lnTo>
                  <a:lnTo>
                    <a:pt x="57" y="2185"/>
                  </a:lnTo>
                  <a:lnTo>
                    <a:pt x="197" y="2522"/>
                  </a:lnTo>
                  <a:lnTo>
                    <a:pt x="365" y="2830"/>
                  </a:lnTo>
                  <a:lnTo>
                    <a:pt x="589" y="3110"/>
                  </a:lnTo>
                  <a:lnTo>
                    <a:pt x="729" y="3250"/>
                  </a:lnTo>
                  <a:lnTo>
                    <a:pt x="897" y="3362"/>
                  </a:lnTo>
                  <a:lnTo>
                    <a:pt x="1065" y="3474"/>
                  </a:lnTo>
                  <a:lnTo>
                    <a:pt x="1261" y="3558"/>
                  </a:lnTo>
                  <a:lnTo>
                    <a:pt x="1430" y="3614"/>
                  </a:lnTo>
                  <a:lnTo>
                    <a:pt x="1626" y="3670"/>
                  </a:lnTo>
                  <a:lnTo>
                    <a:pt x="1822" y="3698"/>
                  </a:lnTo>
                  <a:lnTo>
                    <a:pt x="2214" y="3698"/>
                  </a:lnTo>
                  <a:lnTo>
                    <a:pt x="2410" y="3670"/>
                  </a:lnTo>
                  <a:lnTo>
                    <a:pt x="2606" y="3614"/>
                  </a:lnTo>
                  <a:lnTo>
                    <a:pt x="2774" y="3558"/>
                  </a:lnTo>
                  <a:lnTo>
                    <a:pt x="2970" y="3474"/>
                  </a:lnTo>
                  <a:lnTo>
                    <a:pt x="3138" y="3362"/>
                  </a:lnTo>
                  <a:lnTo>
                    <a:pt x="3278" y="3250"/>
                  </a:lnTo>
                  <a:lnTo>
                    <a:pt x="3446" y="3110"/>
                  </a:lnTo>
                  <a:lnTo>
                    <a:pt x="2998" y="2578"/>
                  </a:lnTo>
                  <a:lnTo>
                    <a:pt x="2802" y="2746"/>
                  </a:lnTo>
                  <a:lnTo>
                    <a:pt x="2578" y="2886"/>
                  </a:lnTo>
                  <a:lnTo>
                    <a:pt x="2326" y="2942"/>
                  </a:lnTo>
                  <a:lnTo>
                    <a:pt x="2074" y="2970"/>
                  </a:lnTo>
                  <a:lnTo>
                    <a:pt x="2018" y="2970"/>
                  </a:lnTo>
                  <a:lnTo>
                    <a:pt x="1906" y="2998"/>
                  </a:lnTo>
                  <a:lnTo>
                    <a:pt x="1738" y="2970"/>
                  </a:lnTo>
                  <a:lnTo>
                    <a:pt x="1542" y="2914"/>
                  </a:lnTo>
                  <a:lnTo>
                    <a:pt x="1374" y="2858"/>
                  </a:lnTo>
                  <a:lnTo>
                    <a:pt x="1233" y="2746"/>
                  </a:lnTo>
                  <a:lnTo>
                    <a:pt x="1093" y="2606"/>
                  </a:lnTo>
                  <a:lnTo>
                    <a:pt x="981" y="2466"/>
                  </a:lnTo>
                  <a:lnTo>
                    <a:pt x="897" y="2297"/>
                  </a:lnTo>
                  <a:lnTo>
                    <a:pt x="841" y="2129"/>
                  </a:lnTo>
                  <a:lnTo>
                    <a:pt x="3670" y="2129"/>
                  </a:lnTo>
                  <a:lnTo>
                    <a:pt x="3698" y="1877"/>
                  </a:lnTo>
                  <a:lnTo>
                    <a:pt x="3698" y="1709"/>
                  </a:lnTo>
                  <a:lnTo>
                    <a:pt x="3670" y="1513"/>
                  </a:lnTo>
                  <a:lnTo>
                    <a:pt x="3642" y="1345"/>
                  </a:lnTo>
                  <a:lnTo>
                    <a:pt x="3530" y="1037"/>
                  </a:lnTo>
                  <a:lnTo>
                    <a:pt x="3362" y="757"/>
                  </a:lnTo>
                  <a:lnTo>
                    <a:pt x="3138" y="505"/>
                  </a:lnTo>
                  <a:lnTo>
                    <a:pt x="2886" y="281"/>
                  </a:lnTo>
                  <a:lnTo>
                    <a:pt x="2606" y="141"/>
                  </a:lnTo>
                  <a:lnTo>
                    <a:pt x="2270" y="29"/>
                  </a:lnTo>
                  <a:lnTo>
                    <a:pt x="2102" y="1"/>
                  </a:ln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1" name="Google Shape;1401;p57"/>
            <p:cNvSpPr/>
            <p:nvPr/>
          </p:nvSpPr>
          <p:spPr>
            <a:xfrm>
              <a:off x="2449468" y="1364835"/>
              <a:ext cx="32795" cy="14204"/>
            </a:xfrm>
            <a:custGeom>
              <a:avLst/>
              <a:gdLst/>
              <a:ahLst/>
              <a:cxnLst/>
              <a:rect l="l" t="t" r="r" b="b"/>
              <a:pathLst>
                <a:path w="2074" h="898" fill="none" extrusionOk="0">
                  <a:moveTo>
                    <a:pt x="0" y="897"/>
                  </a:moveTo>
                  <a:lnTo>
                    <a:pt x="0" y="897"/>
                  </a:lnTo>
                  <a:lnTo>
                    <a:pt x="56" y="701"/>
                  </a:lnTo>
                  <a:lnTo>
                    <a:pt x="112" y="533"/>
                  </a:lnTo>
                  <a:lnTo>
                    <a:pt x="224" y="393"/>
                  </a:lnTo>
                  <a:lnTo>
                    <a:pt x="336" y="253"/>
                  </a:lnTo>
                  <a:lnTo>
                    <a:pt x="476" y="141"/>
                  </a:lnTo>
                  <a:lnTo>
                    <a:pt x="645" y="85"/>
                  </a:lnTo>
                  <a:lnTo>
                    <a:pt x="813" y="29"/>
                  </a:lnTo>
                  <a:lnTo>
                    <a:pt x="1009" y="1"/>
                  </a:lnTo>
                  <a:lnTo>
                    <a:pt x="1009" y="1"/>
                  </a:lnTo>
                  <a:lnTo>
                    <a:pt x="1065" y="1"/>
                  </a:lnTo>
                  <a:lnTo>
                    <a:pt x="1065" y="1"/>
                  </a:lnTo>
                  <a:lnTo>
                    <a:pt x="1093" y="1"/>
                  </a:lnTo>
                  <a:lnTo>
                    <a:pt x="1093" y="1"/>
                  </a:lnTo>
                  <a:lnTo>
                    <a:pt x="1289" y="29"/>
                  </a:lnTo>
                  <a:lnTo>
                    <a:pt x="1457" y="85"/>
                  </a:lnTo>
                  <a:lnTo>
                    <a:pt x="1625" y="141"/>
                  </a:lnTo>
                  <a:lnTo>
                    <a:pt x="1765" y="253"/>
                  </a:lnTo>
                  <a:lnTo>
                    <a:pt x="1877" y="393"/>
                  </a:lnTo>
                  <a:lnTo>
                    <a:pt x="1961" y="533"/>
                  </a:lnTo>
                  <a:lnTo>
                    <a:pt x="2045" y="701"/>
                  </a:lnTo>
                  <a:lnTo>
                    <a:pt x="2073" y="897"/>
                  </a:lnTo>
                  <a:lnTo>
                    <a:pt x="28" y="897"/>
                  </a:lnTo>
                  <a:lnTo>
                    <a:pt x="0" y="8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57"/>
            <p:cNvSpPr/>
            <p:nvPr/>
          </p:nvSpPr>
          <p:spPr>
            <a:xfrm>
              <a:off x="2436613" y="1354206"/>
              <a:ext cx="58489" cy="58493"/>
            </a:xfrm>
            <a:custGeom>
              <a:avLst/>
              <a:gdLst/>
              <a:ahLst/>
              <a:cxnLst/>
              <a:rect l="l" t="t" r="r" b="b"/>
              <a:pathLst>
                <a:path w="3699" h="3698" fill="none" extrusionOk="0">
                  <a:moveTo>
                    <a:pt x="1794" y="1"/>
                  </a:moveTo>
                  <a:lnTo>
                    <a:pt x="1794" y="1"/>
                  </a:lnTo>
                  <a:lnTo>
                    <a:pt x="1738" y="1"/>
                  </a:lnTo>
                  <a:lnTo>
                    <a:pt x="1738" y="1"/>
                  </a:lnTo>
                  <a:lnTo>
                    <a:pt x="1570" y="29"/>
                  </a:lnTo>
                  <a:lnTo>
                    <a:pt x="1374" y="57"/>
                  </a:lnTo>
                  <a:lnTo>
                    <a:pt x="1205" y="113"/>
                  </a:lnTo>
                  <a:lnTo>
                    <a:pt x="1037" y="169"/>
                  </a:lnTo>
                  <a:lnTo>
                    <a:pt x="897" y="253"/>
                  </a:lnTo>
                  <a:lnTo>
                    <a:pt x="757" y="337"/>
                  </a:lnTo>
                  <a:lnTo>
                    <a:pt x="505" y="561"/>
                  </a:lnTo>
                  <a:lnTo>
                    <a:pt x="281" y="841"/>
                  </a:lnTo>
                  <a:lnTo>
                    <a:pt x="197" y="981"/>
                  </a:lnTo>
                  <a:lnTo>
                    <a:pt x="113" y="1149"/>
                  </a:lnTo>
                  <a:lnTo>
                    <a:pt x="57" y="1317"/>
                  </a:lnTo>
                  <a:lnTo>
                    <a:pt x="29" y="1485"/>
                  </a:lnTo>
                  <a:lnTo>
                    <a:pt x="1" y="1653"/>
                  </a:lnTo>
                  <a:lnTo>
                    <a:pt x="1" y="1849"/>
                  </a:lnTo>
                  <a:lnTo>
                    <a:pt x="1" y="1849"/>
                  </a:lnTo>
                  <a:lnTo>
                    <a:pt x="57" y="2185"/>
                  </a:lnTo>
                  <a:lnTo>
                    <a:pt x="197" y="2522"/>
                  </a:lnTo>
                  <a:lnTo>
                    <a:pt x="365" y="2830"/>
                  </a:lnTo>
                  <a:lnTo>
                    <a:pt x="589" y="3110"/>
                  </a:lnTo>
                  <a:lnTo>
                    <a:pt x="589" y="3110"/>
                  </a:lnTo>
                  <a:lnTo>
                    <a:pt x="729" y="3250"/>
                  </a:lnTo>
                  <a:lnTo>
                    <a:pt x="897" y="3362"/>
                  </a:lnTo>
                  <a:lnTo>
                    <a:pt x="1065" y="3474"/>
                  </a:lnTo>
                  <a:lnTo>
                    <a:pt x="1261" y="3558"/>
                  </a:lnTo>
                  <a:lnTo>
                    <a:pt x="1430" y="3614"/>
                  </a:lnTo>
                  <a:lnTo>
                    <a:pt x="1626" y="3670"/>
                  </a:lnTo>
                  <a:lnTo>
                    <a:pt x="1822" y="3698"/>
                  </a:lnTo>
                  <a:lnTo>
                    <a:pt x="2018" y="3698"/>
                  </a:lnTo>
                  <a:lnTo>
                    <a:pt x="2018" y="3698"/>
                  </a:lnTo>
                  <a:lnTo>
                    <a:pt x="2214" y="3698"/>
                  </a:lnTo>
                  <a:lnTo>
                    <a:pt x="2410" y="3670"/>
                  </a:lnTo>
                  <a:lnTo>
                    <a:pt x="2606" y="3614"/>
                  </a:lnTo>
                  <a:lnTo>
                    <a:pt x="2774" y="3558"/>
                  </a:lnTo>
                  <a:lnTo>
                    <a:pt x="2970" y="3474"/>
                  </a:lnTo>
                  <a:lnTo>
                    <a:pt x="3138" y="3362"/>
                  </a:lnTo>
                  <a:lnTo>
                    <a:pt x="3278" y="3250"/>
                  </a:lnTo>
                  <a:lnTo>
                    <a:pt x="3446" y="3110"/>
                  </a:lnTo>
                  <a:lnTo>
                    <a:pt x="2998" y="2578"/>
                  </a:lnTo>
                  <a:lnTo>
                    <a:pt x="2998" y="2578"/>
                  </a:lnTo>
                  <a:lnTo>
                    <a:pt x="2802" y="2746"/>
                  </a:lnTo>
                  <a:lnTo>
                    <a:pt x="2578" y="2886"/>
                  </a:lnTo>
                  <a:lnTo>
                    <a:pt x="2326" y="2942"/>
                  </a:lnTo>
                  <a:lnTo>
                    <a:pt x="2074" y="2970"/>
                  </a:lnTo>
                  <a:lnTo>
                    <a:pt x="2074" y="2970"/>
                  </a:lnTo>
                  <a:lnTo>
                    <a:pt x="2018" y="2970"/>
                  </a:lnTo>
                  <a:lnTo>
                    <a:pt x="2018" y="2970"/>
                  </a:lnTo>
                  <a:lnTo>
                    <a:pt x="1906" y="2998"/>
                  </a:lnTo>
                  <a:lnTo>
                    <a:pt x="1906" y="2998"/>
                  </a:lnTo>
                  <a:lnTo>
                    <a:pt x="1738" y="2970"/>
                  </a:lnTo>
                  <a:lnTo>
                    <a:pt x="1542" y="2914"/>
                  </a:lnTo>
                  <a:lnTo>
                    <a:pt x="1374" y="2858"/>
                  </a:lnTo>
                  <a:lnTo>
                    <a:pt x="1233" y="2746"/>
                  </a:lnTo>
                  <a:lnTo>
                    <a:pt x="1093" y="2606"/>
                  </a:lnTo>
                  <a:lnTo>
                    <a:pt x="981" y="2466"/>
                  </a:lnTo>
                  <a:lnTo>
                    <a:pt x="897" y="2297"/>
                  </a:lnTo>
                  <a:lnTo>
                    <a:pt x="841" y="2129"/>
                  </a:lnTo>
                  <a:lnTo>
                    <a:pt x="3670" y="2129"/>
                  </a:lnTo>
                  <a:lnTo>
                    <a:pt x="3670" y="2129"/>
                  </a:lnTo>
                  <a:lnTo>
                    <a:pt x="3698" y="1877"/>
                  </a:lnTo>
                  <a:lnTo>
                    <a:pt x="3698" y="1877"/>
                  </a:lnTo>
                  <a:lnTo>
                    <a:pt x="3698" y="1709"/>
                  </a:lnTo>
                  <a:lnTo>
                    <a:pt x="3698" y="1709"/>
                  </a:lnTo>
                  <a:lnTo>
                    <a:pt x="3670" y="1513"/>
                  </a:lnTo>
                  <a:lnTo>
                    <a:pt x="3642" y="1345"/>
                  </a:lnTo>
                  <a:lnTo>
                    <a:pt x="3530" y="1037"/>
                  </a:lnTo>
                  <a:lnTo>
                    <a:pt x="3362" y="757"/>
                  </a:lnTo>
                  <a:lnTo>
                    <a:pt x="3138" y="505"/>
                  </a:lnTo>
                  <a:lnTo>
                    <a:pt x="2886" y="281"/>
                  </a:lnTo>
                  <a:lnTo>
                    <a:pt x="2606" y="141"/>
                  </a:lnTo>
                  <a:lnTo>
                    <a:pt x="2270" y="29"/>
                  </a:lnTo>
                  <a:lnTo>
                    <a:pt x="2102" y="1"/>
                  </a:lnTo>
                  <a:lnTo>
                    <a:pt x="1934" y="1"/>
                  </a:lnTo>
                  <a:lnTo>
                    <a:pt x="1934" y="1"/>
                  </a:lnTo>
                  <a:lnTo>
                    <a:pt x="1878" y="1"/>
                  </a:lnTo>
                  <a:lnTo>
                    <a:pt x="1878" y="1"/>
                  </a:lnTo>
                  <a:lnTo>
                    <a:pt x="17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57"/>
            <p:cNvSpPr/>
            <p:nvPr/>
          </p:nvSpPr>
          <p:spPr>
            <a:xfrm>
              <a:off x="2527422" y="1337376"/>
              <a:ext cx="81069" cy="74437"/>
            </a:xfrm>
            <a:custGeom>
              <a:avLst/>
              <a:gdLst/>
              <a:ahLst/>
              <a:cxnLst/>
              <a:rect l="l" t="t" r="r" b="b"/>
              <a:pathLst>
                <a:path w="5127" h="4706" extrusionOk="0">
                  <a:moveTo>
                    <a:pt x="2577" y="868"/>
                  </a:moveTo>
                  <a:lnTo>
                    <a:pt x="3446" y="2941"/>
                  </a:lnTo>
                  <a:lnTo>
                    <a:pt x="1681" y="2941"/>
                  </a:lnTo>
                  <a:lnTo>
                    <a:pt x="2577" y="868"/>
                  </a:lnTo>
                  <a:close/>
                  <a:moveTo>
                    <a:pt x="2129" y="0"/>
                  </a:moveTo>
                  <a:lnTo>
                    <a:pt x="0" y="4706"/>
                  </a:lnTo>
                  <a:lnTo>
                    <a:pt x="925" y="4706"/>
                  </a:lnTo>
                  <a:lnTo>
                    <a:pt x="1373" y="3614"/>
                  </a:lnTo>
                  <a:lnTo>
                    <a:pt x="3754" y="3614"/>
                  </a:lnTo>
                  <a:lnTo>
                    <a:pt x="4202" y="4706"/>
                  </a:lnTo>
                  <a:lnTo>
                    <a:pt x="5126" y="4706"/>
                  </a:lnTo>
                  <a:lnTo>
                    <a:pt x="2997" y="0"/>
                  </a:ln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57"/>
            <p:cNvSpPr/>
            <p:nvPr/>
          </p:nvSpPr>
          <p:spPr>
            <a:xfrm>
              <a:off x="2553987" y="1351106"/>
              <a:ext cx="27924" cy="32805"/>
            </a:xfrm>
            <a:custGeom>
              <a:avLst/>
              <a:gdLst/>
              <a:ahLst/>
              <a:cxnLst/>
              <a:rect l="l" t="t" r="r" b="b"/>
              <a:pathLst>
                <a:path w="1766" h="2074" fill="none" extrusionOk="0">
                  <a:moveTo>
                    <a:pt x="1" y="2073"/>
                  </a:moveTo>
                  <a:lnTo>
                    <a:pt x="897" y="0"/>
                  </a:lnTo>
                  <a:lnTo>
                    <a:pt x="1766" y="2073"/>
                  </a:lnTo>
                  <a:lnTo>
                    <a:pt x="1" y="20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57"/>
            <p:cNvSpPr/>
            <p:nvPr/>
          </p:nvSpPr>
          <p:spPr>
            <a:xfrm>
              <a:off x="2527422" y="1337376"/>
              <a:ext cx="81069" cy="74437"/>
            </a:xfrm>
            <a:custGeom>
              <a:avLst/>
              <a:gdLst/>
              <a:ahLst/>
              <a:cxnLst/>
              <a:rect l="l" t="t" r="r" b="b"/>
              <a:pathLst>
                <a:path w="5127" h="4706" fill="none" extrusionOk="0">
                  <a:moveTo>
                    <a:pt x="2997" y="0"/>
                  </a:moveTo>
                  <a:lnTo>
                    <a:pt x="2129" y="0"/>
                  </a:lnTo>
                  <a:lnTo>
                    <a:pt x="0" y="4706"/>
                  </a:lnTo>
                  <a:lnTo>
                    <a:pt x="925" y="4706"/>
                  </a:lnTo>
                  <a:lnTo>
                    <a:pt x="1373" y="3614"/>
                  </a:lnTo>
                  <a:lnTo>
                    <a:pt x="3754" y="3614"/>
                  </a:lnTo>
                  <a:lnTo>
                    <a:pt x="4202" y="4706"/>
                  </a:lnTo>
                  <a:lnTo>
                    <a:pt x="5126" y="4706"/>
                  </a:lnTo>
                  <a:lnTo>
                    <a:pt x="299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57"/>
            <p:cNvSpPr/>
            <p:nvPr/>
          </p:nvSpPr>
          <p:spPr>
            <a:xfrm>
              <a:off x="2616888" y="1354649"/>
              <a:ext cx="60245" cy="78439"/>
            </a:xfrm>
            <a:custGeom>
              <a:avLst/>
              <a:gdLst/>
              <a:ahLst/>
              <a:cxnLst/>
              <a:rect l="l" t="t" r="r" b="b"/>
              <a:pathLst>
                <a:path w="3810" h="4959" extrusionOk="0">
                  <a:moveTo>
                    <a:pt x="2101" y="841"/>
                  </a:moveTo>
                  <a:lnTo>
                    <a:pt x="2297" y="897"/>
                  </a:lnTo>
                  <a:lnTo>
                    <a:pt x="2465" y="1009"/>
                  </a:lnTo>
                  <a:lnTo>
                    <a:pt x="2633" y="1121"/>
                  </a:lnTo>
                  <a:lnTo>
                    <a:pt x="2774" y="1261"/>
                  </a:lnTo>
                  <a:lnTo>
                    <a:pt x="2858" y="1457"/>
                  </a:lnTo>
                  <a:lnTo>
                    <a:pt x="2942" y="1625"/>
                  </a:lnTo>
                  <a:lnTo>
                    <a:pt x="2970" y="1849"/>
                  </a:lnTo>
                  <a:lnTo>
                    <a:pt x="2970" y="1933"/>
                  </a:lnTo>
                  <a:lnTo>
                    <a:pt x="2942" y="2157"/>
                  </a:lnTo>
                  <a:lnTo>
                    <a:pt x="2886" y="2353"/>
                  </a:lnTo>
                  <a:lnTo>
                    <a:pt x="2774" y="2522"/>
                  </a:lnTo>
                  <a:lnTo>
                    <a:pt x="2661" y="2662"/>
                  </a:lnTo>
                  <a:lnTo>
                    <a:pt x="2493" y="2802"/>
                  </a:lnTo>
                  <a:lnTo>
                    <a:pt x="2325" y="2886"/>
                  </a:lnTo>
                  <a:lnTo>
                    <a:pt x="2129" y="2942"/>
                  </a:lnTo>
                  <a:lnTo>
                    <a:pt x="1933" y="2970"/>
                  </a:lnTo>
                  <a:lnTo>
                    <a:pt x="1905" y="2970"/>
                  </a:lnTo>
                  <a:lnTo>
                    <a:pt x="1681" y="2942"/>
                  </a:lnTo>
                  <a:lnTo>
                    <a:pt x="1485" y="2886"/>
                  </a:lnTo>
                  <a:lnTo>
                    <a:pt x="1317" y="2802"/>
                  </a:lnTo>
                  <a:lnTo>
                    <a:pt x="1177" y="2662"/>
                  </a:lnTo>
                  <a:lnTo>
                    <a:pt x="1037" y="2522"/>
                  </a:lnTo>
                  <a:lnTo>
                    <a:pt x="925" y="2353"/>
                  </a:lnTo>
                  <a:lnTo>
                    <a:pt x="869" y="2157"/>
                  </a:lnTo>
                  <a:lnTo>
                    <a:pt x="841" y="1961"/>
                  </a:lnTo>
                  <a:lnTo>
                    <a:pt x="841" y="1737"/>
                  </a:lnTo>
                  <a:lnTo>
                    <a:pt x="897" y="1541"/>
                  </a:lnTo>
                  <a:lnTo>
                    <a:pt x="981" y="1345"/>
                  </a:lnTo>
                  <a:lnTo>
                    <a:pt x="1093" y="1177"/>
                  </a:lnTo>
                  <a:lnTo>
                    <a:pt x="1261" y="1037"/>
                  </a:lnTo>
                  <a:lnTo>
                    <a:pt x="1429" y="925"/>
                  </a:lnTo>
                  <a:lnTo>
                    <a:pt x="1625" y="869"/>
                  </a:lnTo>
                  <a:lnTo>
                    <a:pt x="1849" y="841"/>
                  </a:lnTo>
                  <a:close/>
                  <a:moveTo>
                    <a:pt x="1765" y="1"/>
                  </a:moveTo>
                  <a:lnTo>
                    <a:pt x="1597" y="29"/>
                  </a:lnTo>
                  <a:lnTo>
                    <a:pt x="1457" y="85"/>
                  </a:lnTo>
                  <a:lnTo>
                    <a:pt x="1317" y="141"/>
                  </a:lnTo>
                  <a:lnTo>
                    <a:pt x="1177" y="197"/>
                  </a:lnTo>
                  <a:lnTo>
                    <a:pt x="1037" y="281"/>
                  </a:lnTo>
                  <a:lnTo>
                    <a:pt x="925" y="393"/>
                  </a:lnTo>
                  <a:lnTo>
                    <a:pt x="813" y="505"/>
                  </a:lnTo>
                  <a:lnTo>
                    <a:pt x="813" y="29"/>
                  </a:lnTo>
                  <a:lnTo>
                    <a:pt x="0" y="29"/>
                  </a:lnTo>
                  <a:lnTo>
                    <a:pt x="0" y="4959"/>
                  </a:lnTo>
                  <a:lnTo>
                    <a:pt x="841" y="4959"/>
                  </a:lnTo>
                  <a:lnTo>
                    <a:pt x="841" y="3194"/>
                  </a:lnTo>
                  <a:lnTo>
                    <a:pt x="1065" y="3418"/>
                  </a:lnTo>
                  <a:lnTo>
                    <a:pt x="1345" y="3558"/>
                  </a:lnTo>
                  <a:lnTo>
                    <a:pt x="1625" y="3670"/>
                  </a:lnTo>
                  <a:lnTo>
                    <a:pt x="1933" y="3698"/>
                  </a:lnTo>
                  <a:lnTo>
                    <a:pt x="2157" y="3698"/>
                  </a:lnTo>
                  <a:lnTo>
                    <a:pt x="2353" y="3670"/>
                  </a:lnTo>
                  <a:lnTo>
                    <a:pt x="2521" y="3642"/>
                  </a:lnTo>
                  <a:lnTo>
                    <a:pt x="2689" y="3586"/>
                  </a:lnTo>
                  <a:lnTo>
                    <a:pt x="2830" y="3502"/>
                  </a:lnTo>
                  <a:lnTo>
                    <a:pt x="3138" y="3334"/>
                  </a:lnTo>
                  <a:lnTo>
                    <a:pt x="3362" y="3110"/>
                  </a:lnTo>
                  <a:lnTo>
                    <a:pt x="3586" y="2830"/>
                  </a:lnTo>
                  <a:lnTo>
                    <a:pt x="3726" y="2522"/>
                  </a:lnTo>
                  <a:lnTo>
                    <a:pt x="3782" y="2381"/>
                  </a:lnTo>
                  <a:lnTo>
                    <a:pt x="3810" y="2185"/>
                  </a:lnTo>
                  <a:lnTo>
                    <a:pt x="3810" y="2017"/>
                  </a:lnTo>
                  <a:lnTo>
                    <a:pt x="3810" y="1849"/>
                  </a:lnTo>
                  <a:lnTo>
                    <a:pt x="3810" y="1681"/>
                  </a:lnTo>
                  <a:lnTo>
                    <a:pt x="3810" y="1513"/>
                  </a:lnTo>
                  <a:lnTo>
                    <a:pt x="3782" y="1345"/>
                  </a:lnTo>
                  <a:lnTo>
                    <a:pt x="3670" y="1009"/>
                  </a:lnTo>
                  <a:lnTo>
                    <a:pt x="3502" y="729"/>
                  </a:lnTo>
                  <a:lnTo>
                    <a:pt x="3278" y="477"/>
                  </a:lnTo>
                  <a:lnTo>
                    <a:pt x="3026" y="281"/>
                  </a:lnTo>
                  <a:lnTo>
                    <a:pt x="2746" y="141"/>
                  </a:lnTo>
                  <a:lnTo>
                    <a:pt x="2409" y="29"/>
                  </a:lnTo>
                  <a:lnTo>
                    <a:pt x="2241" y="1"/>
                  </a:ln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57"/>
            <p:cNvSpPr/>
            <p:nvPr/>
          </p:nvSpPr>
          <p:spPr>
            <a:xfrm>
              <a:off x="2630170" y="1367935"/>
              <a:ext cx="33680" cy="33691"/>
            </a:xfrm>
            <a:custGeom>
              <a:avLst/>
              <a:gdLst/>
              <a:ahLst/>
              <a:cxnLst/>
              <a:rect l="l" t="t" r="r" b="b"/>
              <a:pathLst>
                <a:path w="2130" h="2130" fill="none" extrusionOk="0">
                  <a:moveTo>
                    <a:pt x="1065" y="2130"/>
                  </a:moveTo>
                  <a:lnTo>
                    <a:pt x="1065" y="2130"/>
                  </a:lnTo>
                  <a:lnTo>
                    <a:pt x="841" y="2102"/>
                  </a:lnTo>
                  <a:lnTo>
                    <a:pt x="645" y="2046"/>
                  </a:lnTo>
                  <a:lnTo>
                    <a:pt x="477" y="1962"/>
                  </a:lnTo>
                  <a:lnTo>
                    <a:pt x="337" y="1822"/>
                  </a:lnTo>
                  <a:lnTo>
                    <a:pt x="197" y="1682"/>
                  </a:lnTo>
                  <a:lnTo>
                    <a:pt x="85" y="1513"/>
                  </a:lnTo>
                  <a:lnTo>
                    <a:pt x="29" y="1317"/>
                  </a:lnTo>
                  <a:lnTo>
                    <a:pt x="1" y="1121"/>
                  </a:lnTo>
                  <a:lnTo>
                    <a:pt x="1" y="1121"/>
                  </a:lnTo>
                  <a:lnTo>
                    <a:pt x="1" y="897"/>
                  </a:lnTo>
                  <a:lnTo>
                    <a:pt x="57" y="701"/>
                  </a:lnTo>
                  <a:lnTo>
                    <a:pt x="141" y="505"/>
                  </a:lnTo>
                  <a:lnTo>
                    <a:pt x="253" y="337"/>
                  </a:lnTo>
                  <a:lnTo>
                    <a:pt x="421" y="197"/>
                  </a:lnTo>
                  <a:lnTo>
                    <a:pt x="589" y="85"/>
                  </a:lnTo>
                  <a:lnTo>
                    <a:pt x="785" y="29"/>
                  </a:lnTo>
                  <a:lnTo>
                    <a:pt x="1009" y="1"/>
                  </a:lnTo>
                  <a:lnTo>
                    <a:pt x="1009" y="1"/>
                  </a:lnTo>
                  <a:lnTo>
                    <a:pt x="1065" y="1"/>
                  </a:lnTo>
                  <a:lnTo>
                    <a:pt x="1065" y="1"/>
                  </a:lnTo>
                  <a:lnTo>
                    <a:pt x="1261" y="1"/>
                  </a:lnTo>
                  <a:lnTo>
                    <a:pt x="1457" y="57"/>
                  </a:lnTo>
                  <a:lnTo>
                    <a:pt x="1625" y="169"/>
                  </a:lnTo>
                  <a:lnTo>
                    <a:pt x="1793" y="281"/>
                  </a:lnTo>
                  <a:lnTo>
                    <a:pt x="1934" y="421"/>
                  </a:lnTo>
                  <a:lnTo>
                    <a:pt x="2018" y="617"/>
                  </a:lnTo>
                  <a:lnTo>
                    <a:pt x="2102" y="785"/>
                  </a:lnTo>
                  <a:lnTo>
                    <a:pt x="2130" y="1009"/>
                  </a:lnTo>
                  <a:lnTo>
                    <a:pt x="2130" y="1009"/>
                  </a:lnTo>
                  <a:lnTo>
                    <a:pt x="2130" y="1093"/>
                  </a:lnTo>
                  <a:lnTo>
                    <a:pt x="2130" y="1093"/>
                  </a:lnTo>
                  <a:lnTo>
                    <a:pt x="2102" y="1317"/>
                  </a:lnTo>
                  <a:lnTo>
                    <a:pt x="2046" y="1513"/>
                  </a:lnTo>
                  <a:lnTo>
                    <a:pt x="1934" y="1682"/>
                  </a:lnTo>
                  <a:lnTo>
                    <a:pt x="1821" y="1822"/>
                  </a:lnTo>
                  <a:lnTo>
                    <a:pt x="1653" y="1962"/>
                  </a:lnTo>
                  <a:lnTo>
                    <a:pt x="1485" y="2046"/>
                  </a:lnTo>
                  <a:lnTo>
                    <a:pt x="1289" y="2102"/>
                  </a:lnTo>
                  <a:lnTo>
                    <a:pt x="1093" y="2130"/>
                  </a:lnTo>
                  <a:lnTo>
                    <a:pt x="1093" y="2130"/>
                  </a:lnTo>
                  <a:lnTo>
                    <a:pt x="1065" y="2130"/>
                  </a:lnTo>
                  <a:lnTo>
                    <a:pt x="1065" y="2130"/>
                  </a:lnTo>
                  <a:lnTo>
                    <a:pt x="1065" y="21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57"/>
            <p:cNvSpPr/>
            <p:nvPr/>
          </p:nvSpPr>
          <p:spPr>
            <a:xfrm>
              <a:off x="2616888" y="1354649"/>
              <a:ext cx="60245" cy="78439"/>
            </a:xfrm>
            <a:custGeom>
              <a:avLst/>
              <a:gdLst/>
              <a:ahLst/>
              <a:cxnLst/>
              <a:rect l="l" t="t" r="r" b="b"/>
              <a:pathLst>
                <a:path w="3810" h="4959" fill="none" extrusionOk="0">
                  <a:moveTo>
                    <a:pt x="2073" y="1"/>
                  </a:moveTo>
                  <a:lnTo>
                    <a:pt x="2073" y="1"/>
                  </a:lnTo>
                  <a:lnTo>
                    <a:pt x="1989" y="1"/>
                  </a:lnTo>
                  <a:lnTo>
                    <a:pt x="1989" y="1"/>
                  </a:lnTo>
                  <a:lnTo>
                    <a:pt x="1933" y="1"/>
                  </a:lnTo>
                  <a:lnTo>
                    <a:pt x="1933" y="1"/>
                  </a:lnTo>
                  <a:lnTo>
                    <a:pt x="1765" y="1"/>
                  </a:lnTo>
                  <a:lnTo>
                    <a:pt x="1597" y="29"/>
                  </a:lnTo>
                  <a:lnTo>
                    <a:pt x="1457" y="85"/>
                  </a:lnTo>
                  <a:lnTo>
                    <a:pt x="1317" y="141"/>
                  </a:lnTo>
                  <a:lnTo>
                    <a:pt x="1177" y="197"/>
                  </a:lnTo>
                  <a:lnTo>
                    <a:pt x="1037" y="281"/>
                  </a:lnTo>
                  <a:lnTo>
                    <a:pt x="925" y="393"/>
                  </a:lnTo>
                  <a:lnTo>
                    <a:pt x="813" y="505"/>
                  </a:lnTo>
                  <a:lnTo>
                    <a:pt x="813" y="29"/>
                  </a:lnTo>
                  <a:lnTo>
                    <a:pt x="0" y="29"/>
                  </a:lnTo>
                  <a:lnTo>
                    <a:pt x="0" y="4959"/>
                  </a:lnTo>
                  <a:lnTo>
                    <a:pt x="841" y="4959"/>
                  </a:lnTo>
                  <a:lnTo>
                    <a:pt x="841" y="3194"/>
                  </a:lnTo>
                  <a:lnTo>
                    <a:pt x="841" y="3194"/>
                  </a:lnTo>
                  <a:lnTo>
                    <a:pt x="1065" y="3418"/>
                  </a:lnTo>
                  <a:lnTo>
                    <a:pt x="1345" y="3558"/>
                  </a:lnTo>
                  <a:lnTo>
                    <a:pt x="1625" y="3670"/>
                  </a:lnTo>
                  <a:lnTo>
                    <a:pt x="1933" y="3698"/>
                  </a:lnTo>
                  <a:lnTo>
                    <a:pt x="1933" y="3698"/>
                  </a:lnTo>
                  <a:lnTo>
                    <a:pt x="1989" y="3698"/>
                  </a:lnTo>
                  <a:lnTo>
                    <a:pt x="1989" y="3698"/>
                  </a:lnTo>
                  <a:lnTo>
                    <a:pt x="2073" y="3698"/>
                  </a:lnTo>
                  <a:lnTo>
                    <a:pt x="2073" y="3698"/>
                  </a:lnTo>
                  <a:lnTo>
                    <a:pt x="2157" y="3698"/>
                  </a:lnTo>
                  <a:lnTo>
                    <a:pt x="2157" y="3698"/>
                  </a:lnTo>
                  <a:lnTo>
                    <a:pt x="2353" y="3670"/>
                  </a:lnTo>
                  <a:lnTo>
                    <a:pt x="2521" y="3642"/>
                  </a:lnTo>
                  <a:lnTo>
                    <a:pt x="2689" y="3586"/>
                  </a:lnTo>
                  <a:lnTo>
                    <a:pt x="2830" y="3502"/>
                  </a:lnTo>
                  <a:lnTo>
                    <a:pt x="3138" y="3334"/>
                  </a:lnTo>
                  <a:lnTo>
                    <a:pt x="3362" y="3110"/>
                  </a:lnTo>
                  <a:lnTo>
                    <a:pt x="3586" y="2830"/>
                  </a:lnTo>
                  <a:lnTo>
                    <a:pt x="3726" y="2522"/>
                  </a:lnTo>
                  <a:lnTo>
                    <a:pt x="3782" y="2381"/>
                  </a:lnTo>
                  <a:lnTo>
                    <a:pt x="3810" y="2185"/>
                  </a:lnTo>
                  <a:lnTo>
                    <a:pt x="3810" y="2017"/>
                  </a:lnTo>
                  <a:lnTo>
                    <a:pt x="3810" y="1849"/>
                  </a:lnTo>
                  <a:lnTo>
                    <a:pt x="3810" y="1849"/>
                  </a:lnTo>
                  <a:lnTo>
                    <a:pt x="3810" y="1681"/>
                  </a:lnTo>
                  <a:lnTo>
                    <a:pt x="3810" y="1681"/>
                  </a:lnTo>
                  <a:lnTo>
                    <a:pt x="3810" y="1513"/>
                  </a:lnTo>
                  <a:lnTo>
                    <a:pt x="3782" y="1345"/>
                  </a:lnTo>
                  <a:lnTo>
                    <a:pt x="3670" y="1009"/>
                  </a:lnTo>
                  <a:lnTo>
                    <a:pt x="3502" y="729"/>
                  </a:lnTo>
                  <a:lnTo>
                    <a:pt x="3278" y="477"/>
                  </a:lnTo>
                  <a:lnTo>
                    <a:pt x="3026" y="281"/>
                  </a:lnTo>
                  <a:lnTo>
                    <a:pt x="2746" y="141"/>
                  </a:lnTo>
                  <a:lnTo>
                    <a:pt x="2409" y="29"/>
                  </a:lnTo>
                  <a:lnTo>
                    <a:pt x="2241" y="1"/>
                  </a:lnTo>
                  <a:lnTo>
                    <a:pt x="2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57"/>
            <p:cNvSpPr/>
            <p:nvPr/>
          </p:nvSpPr>
          <p:spPr>
            <a:xfrm>
              <a:off x="2689972" y="1354649"/>
              <a:ext cx="60687" cy="78439"/>
            </a:xfrm>
            <a:custGeom>
              <a:avLst/>
              <a:gdLst/>
              <a:ahLst/>
              <a:cxnLst/>
              <a:rect l="l" t="t" r="r" b="b"/>
              <a:pathLst>
                <a:path w="3838" h="4959" extrusionOk="0">
                  <a:moveTo>
                    <a:pt x="2101" y="841"/>
                  </a:moveTo>
                  <a:lnTo>
                    <a:pt x="2297" y="897"/>
                  </a:lnTo>
                  <a:lnTo>
                    <a:pt x="2493" y="1009"/>
                  </a:lnTo>
                  <a:lnTo>
                    <a:pt x="2633" y="1121"/>
                  </a:lnTo>
                  <a:lnTo>
                    <a:pt x="2773" y="1261"/>
                  </a:lnTo>
                  <a:lnTo>
                    <a:pt x="2885" y="1457"/>
                  </a:lnTo>
                  <a:lnTo>
                    <a:pt x="2941" y="1625"/>
                  </a:lnTo>
                  <a:lnTo>
                    <a:pt x="2969" y="1849"/>
                  </a:lnTo>
                  <a:lnTo>
                    <a:pt x="2969" y="1933"/>
                  </a:lnTo>
                  <a:lnTo>
                    <a:pt x="2941" y="2157"/>
                  </a:lnTo>
                  <a:lnTo>
                    <a:pt x="2885" y="2353"/>
                  </a:lnTo>
                  <a:lnTo>
                    <a:pt x="2801" y="2522"/>
                  </a:lnTo>
                  <a:lnTo>
                    <a:pt x="2661" y="2662"/>
                  </a:lnTo>
                  <a:lnTo>
                    <a:pt x="2521" y="2802"/>
                  </a:lnTo>
                  <a:lnTo>
                    <a:pt x="2325" y="2886"/>
                  </a:lnTo>
                  <a:lnTo>
                    <a:pt x="2129" y="2942"/>
                  </a:lnTo>
                  <a:lnTo>
                    <a:pt x="1933" y="2970"/>
                  </a:lnTo>
                  <a:lnTo>
                    <a:pt x="1905" y="2970"/>
                  </a:lnTo>
                  <a:lnTo>
                    <a:pt x="1709" y="2942"/>
                  </a:lnTo>
                  <a:lnTo>
                    <a:pt x="1513" y="2886"/>
                  </a:lnTo>
                  <a:lnTo>
                    <a:pt x="1317" y="2802"/>
                  </a:lnTo>
                  <a:lnTo>
                    <a:pt x="1177" y="2662"/>
                  </a:lnTo>
                  <a:lnTo>
                    <a:pt x="1037" y="2522"/>
                  </a:lnTo>
                  <a:lnTo>
                    <a:pt x="953" y="2353"/>
                  </a:lnTo>
                  <a:lnTo>
                    <a:pt x="869" y="2157"/>
                  </a:lnTo>
                  <a:lnTo>
                    <a:pt x="841" y="1961"/>
                  </a:lnTo>
                  <a:lnTo>
                    <a:pt x="841" y="1737"/>
                  </a:lnTo>
                  <a:lnTo>
                    <a:pt x="897" y="1541"/>
                  </a:lnTo>
                  <a:lnTo>
                    <a:pt x="981" y="1345"/>
                  </a:lnTo>
                  <a:lnTo>
                    <a:pt x="1121" y="1177"/>
                  </a:lnTo>
                  <a:lnTo>
                    <a:pt x="1261" y="1037"/>
                  </a:lnTo>
                  <a:lnTo>
                    <a:pt x="1429" y="925"/>
                  </a:lnTo>
                  <a:lnTo>
                    <a:pt x="1625" y="869"/>
                  </a:lnTo>
                  <a:lnTo>
                    <a:pt x="1849" y="841"/>
                  </a:lnTo>
                  <a:close/>
                  <a:moveTo>
                    <a:pt x="1765" y="1"/>
                  </a:moveTo>
                  <a:lnTo>
                    <a:pt x="1625" y="29"/>
                  </a:lnTo>
                  <a:lnTo>
                    <a:pt x="1457" y="85"/>
                  </a:lnTo>
                  <a:lnTo>
                    <a:pt x="1317" y="141"/>
                  </a:lnTo>
                  <a:lnTo>
                    <a:pt x="1177" y="197"/>
                  </a:lnTo>
                  <a:lnTo>
                    <a:pt x="1037" y="281"/>
                  </a:lnTo>
                  <a:lnTo>
                    <a:pt x="925" y="393"/>
                  </a:lnTo>
                  <a:lnTo>
                    <a:pt x="813" y="505"/>
                  </a:lnTo>
                  <a:lnTo>
                    <a:pt x="813" y="29"/>
                  </a:lnTo>
                  <a:lnTo>
                    <a:pt x="0" y="29"/>
                  </a:lnTo>
                  <a:lnTo>
                    <a:pt x="0" y="4959"/>
                  </a:lnTo>
                  <a:lnTo>
                    <a:pt x="841" y="4959"/>
                  </a:lnTo>
                  <a:lnTo>
                    <a:pt x="841" y="3194"/>
                  </a:lnTo>
                  <a:lnTo>
                    <a:pt x="1093" y="3418"/>
                  </a:lnTo>
                  <a:lnTo>
                    <a:pt x="1345" y="3558"/>
                  </a:lnTo>
                  <a:lnTo>
                    <a:pt x="1625" y="3670"/>
                  </a:lnTo>
                  <a:lnTo>
                    <a:pt x="1933" y="3698"/>
                  </a:lnTo>
                  <a:lnTo>
                    <a:pt x="2185" y="3698"/>
                  </a:lnTo>
                  <a:lnTo>
                    <a:pt x="2353" y="3670"/>
                  </a:lnTo>
                  <a:lnTo>
                    <a:pt x="2521" y="3642"/>
                  </a:lnTo>
                  <a:lnTo>
                    <a:pt x="2689" y="3586"/>
                  </a:lnTo>
                  <a:lnTo>
                    <a:pt x="2857" y="3502"/>
                  </a:lnTo>
                  <a:lnTo>
                    <a:pt x="3137" y="3334"/>
                  </a:lnTo>
                  <a:lnTo>
                    <a:pt x="3390" y="3110"/>
                  </a:lnTo>
                  <a:lnTo>
                    <a:pt x="3586" y="2830"/>
                  </a:lnTo>
                  <a:lnTo>
                    <a:pt x="3726" y="2522"/>
                  </a:lnTo>
                  <a:lnTo>
                    <a:pt x="3782" y="2381"/>
                  </a:lnTo>
                  <a:lnTo>
                    <a:pt x="3810" y="2185"/>
                  </a:lnTo>
                  <a:lnTo>
                    <a:pt x="3838" y="2017"/>
                  </a:lnTo>
                  <a:lnTo>
                    <a:pt x="3838" y="1849"/>
                  </a:lnTo>
                  <a:lnTo>
                    <a:pt x="3838" y="1681"/>
                  </a:lnTo>
                  <a:lnTo>
                    <a:pt x="3810" y="1513"/>
                  </a:lnTo>
                  <a:lnTo>
                    <a:pt x="3782" y="1345"/>
                  </a:lnTo>
                  <a:lnTo>
                    <a:pt x="3670" y="1009"/>
                  </a:lnTo>
                  <a:lnTo>
                    <a:pt x="3502" y="729"/>
                  </a:lnTo>
                  <a:lnTo>
                    <a:pt x="3306" y="477"/>
                  </a:lnTo>
                  <a:lnTo>
                    <a:pt x="3025" y="281"/>
                  </a:lnTo>
                  <a:lnTo>
                    <a:pt x="2745" y="141"/>
                  </a:lnTo>
                  <a:lnTo>
                    <a:pt x="2437" y="29"/>
                  </a:lnTo>
                  <a:lnTo>
                    <a:pt x="2269" y="1"/>
                  </a:ln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410;p57"/>
            <p:cNvSpPr/>
            <p:nvPr/>
          </p:nvSpPr>
          <p:spPr>
            <a:xfrm>
              <a:off x="2703254" y="1367935"/>
              <a:ext cx="33680" cy="33691"/>
            </a:xfrm>
            <a:custGeom>
              <a:avLst/>
              <a:gdLst/>
              <a:ahLst/>
              <a:cxnLst/>
              <a:rect l="l" t="t" r="r" b="b"/>
              <a:pathLst>
                <a:path w="2130" h="2130" fill="none" extrusionOk="0">
                  <a:moveTo>
                    <a:pt x="1065" y="2130"/>
                  </a:moveTo>
                  <a:lnTo>
                    <a:pt x="1065" y="2130"/>
                  </a:lnTo>
                  <a:lnTo>
                    <a:pt x="869" y="2102"/>
                  </a:lnTo>
                  <a:lnTo>
                    <a:pt x="673" y="2046"/>
                  </a:lnTo>
                  <a:lnTo>
                    <a:pt x="477" y="1962"/>
                  </a:lnTo>
                  <a:lnTo>
                    <a:pt x="337" y="1822"/>
                  </a:lnTo>
                  <a:lnTo>
                    <a:pt x="197" y="1682"/>
                  </a:lnTo>
                  <a:lnTo>
                    <a:pt x="113" y="1513"/>
                  </a:lnTo>
                  <a:lnTo>
                    <a:pt x="29" y="1317"/>
                  </a:lnTo>
                  <a:lnTo>
                    <a:pt x="1" y="1121"/>
                  </a:lnTo>
                  <a:lnTo>
                    <a:pt x="1" y="1121"/>
                  </a:lnTo>
                  <a:lnTo>
                    <a:pt x="1" y="897"/>
                  </a:lnTo>
                  <a:lnTo>
                    <a:pt x="57" y="701"/>
                  </a:lnTo>
                  <a:lnTo>
                    <a:pt x="141" y="505"/>
                  </a:lnTo>
                  <a:lnTo>
                    <a:pt x="281" y="337"/>
                  </a:lnTo>
                  <a:lnTo>
                    <a:pt x="421" y="197"/>
                  </a:lnTo>
                  <a:lnTo>
                    <a:pt x="589" y="85"/>
                  </a:lnTo>
                  <a:lnTo>
                    <a:pt x="785" y="29"/>
                  </a:lnTo>
                  <a:lnTo>
                    <a:pt x="1009" y="1"/>
                  </a:lnTo>
                  <a:lnTo>
                    <a:pt x="1009" y="1"/>
                  </a:lnTo>
                  <a:lnTo>
                    <a:pt x="1065" y="1"/>
                  </a:lnTo>
                  <a:lnTo>
                    <a:pt x="1065" y="1"/>
                  </a:lnTo>
                  <a:lnTo>
                    <a:pt x="1261" y="1"/>
                  </a:lnTo>
                  <a:lnTo>
                    <a:pt x="1457" y="57"/>
                  </a:lnTo>
                  <a:lnTo>
                    <a:pt x="1653" y="169"/>
                  </a:lnTo>
                  <a:lnTo>
                    <a:pt x="1793" y="281"/>
                  </a:lnTo>
                  <a:lnTo>
                    <a:pt x="1933" y="421"/>
                  </a:lnTo>
                  <a:lnTo>
                    <a:pt x="2045" y="617"/>
                  </a:lnTo>
                  <a:lnTo>
                    <a:pt x="2101" y="785"/>
                  </a:lnTo>
                  <a:lnTo>
                    <a:pt x="2129" y="1009"/>
                  </a:lnTo>
                  <a:lnTo>
                    <a:pt x="2129" y="1009"/>
                  </a:lnTo>
                  <a:lnTo>
                    <a:pt x="2129" y="1093"/>
                  </a:lnTo>
                  <a:lnTo>
                    <a:pt x="2129" y="1093"/>
                  </a:lnTo>
                  <a:lnTo>
                    <a:pt x="2101" y="1317"/>
                  </a:lnTo>
                  <a:lnTo>
                    <a:pt x="2045" y="1513"/>
                  </a:lnTo>
                  <a:lnTo>
                    <a:pt x="1961" y="1682"/>
                  </a:lnTo>
                  <a:lnTo>
                    <a:pt x="1821" y="1822"/>
                  </a:lnTo>
                  <a:lnTo>
                    <a:pt x="1681" y="1962"/>
                  </a:lnTo>
                  <a:lnTo>
                    <a:pt x="1485" y="2046"/>
                  </a:lnTo>
                  <a:lnTo>
                    <a:pt x="1289" y="2102"/>
                  </a:lnTo>
                  <a:lnTo>
                    <a:pt x="1093" y="2130"/>
                  </a:lnTo>
                  <a:lnTo>
                    <a:pt x="1093" y="2130"/>
                  </a:lnTo>
                  <a:lnTo>
                    <a:pt x="1065" y="2130"/>
                  </a:lnTo>
                  <a:lnTo>
                    <a:pt x="1065" y="2130"/>
                  </a:lnTo>
                  <a:lnTo>
                    <a:pt x="1065" y="21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1" name="Google Shape;1411;p57"/>
            <p:cNvSpPr/>
            <p:nvPr/>
          </p:nvSpPr>
          <p:spPr>
            <a:xfrm>
              <a:off x="2689972" y="1354649"/>
              <a:ext cx="60687" cy="78439"/>
            </a:xfrm>
            <a:custGeom>
              <a:avLst/>
              <a:gdLst/>
              <a:ahLst/>
              <a:cxnLst/>
              <a:rect l="l" t="t" r="r" b="b"/>
              <a:pathLst>
                <a:path w="3838" h="4959" fill="none" extrusionOk="0">
                  <a:moveTo>
                    <a:pt x="2073" y="1"/>
                  </a:moveTo>
                  <a:lnTo>
                    <a:pt x="2073" y="1"/>
                  </a:lnTo>
                  <a:lnTo>
                    <a:pt x="2017" y="1"/>
                  </a:lnTo>
                  <a:lnTo>
                    <a:pt x="2017" y="1"/>
                  </a:lnTo>
                  <a:lnTo>
                    <a:pt x="1933" y="1"/>
                  </a:lnTo>
                  <a:lnTo>
                    <a:pt x="1933" y="1"/>
                  </a:lnTo>
                  <a:lnTo>
                    <a:pt x="1765" y="1"/>
                  </a:lnTo>
                  <a:lnTo>
                    <a:pt x="1625" y="29"/>
                  </a:lnTo>
                  <a:lnTo>
                    <a:pt x="1457" y="85"/>
                  </a:lnTo>
                  <a:lnTo>
                    <a:pt x="1317" y="141"/>
                  </a:lnTo>
                  <a:lnTo>
                    <a:pt x="1177" y="197"/>
                  </a:lnTo>
                  <a:lnTo>
                    <a:pt x="1037" y="281"/>
                  </a:lnTo>
                  <a:lnTo>
                    <a:pt x="925" y="393"/>
                  </a:lnTo>
                  <a:lnTo>
                    <a:pt x="813" y="505"/>
                  </a:lnTo>
                  <a:lnTo>
                    <a:pt x="813" y="29"/>
                  </a:lnTo>
                  <a:lnTo>
                    <a:pt x="0" y="29"/>
                  </a:lnTo>
                  <a:lnTo>
                    <a:pt x="0" y="4959"/>
                  </a:lnTo>
                  <a:lnTo>
                    <a:pt x="841" y="4959"/>
                  </a:lnTo>
                  <a:lnTo>
                    <a:pt x="841" y="3194"/>
                  </a:lnTo>
                  <a:lnTo>
                    <a:pt x="841" y="3194"/>
                  </a:lnTo>
                  <a:lnTo>
                    <a:pt x="1093" y="3418"/>
                  </a:lnTo>
                  <a:lnTo>
                    <a:pt x="1345" y="3558"/>
                  </a:lnTo>
                  <a:lnTo>
                    <a:pt x="1625" y="3670"/>
                  </a:lnTo>
                  <a:lnTo>
                    <a:pt x="1933" y="3698"/>
                  </a:lnTo>
                  <a:lnTo>
                    <a:pt x="1933" y="3698"/>
                  </a:lnTo>
                  <a:lnTo>
                    <a:pt x="2017" y="3698"/>
                  </a:lnTo>
                  <a:lnTo>
                    <a:pt x="2017" y="3698"/>
                  </a:lnTo>
                  <a:lnTo>
                    <a:pt x="2073" y="3698"/>
                  </a:lnTo>
                  <a:lnTo>
                    <a:pt x="2073" y="3698"/>
                  </a:lnTo>
                  <a:lnTo>
                    <a:pt x="2185" y="3698"/>
                  </a:lnTo>
                  <a:lnTo>
                    <a:pt x="2185" y="3698"/>
                  </a:lnTo>
                  <a:lnTo>
                    <a:pt x="2353" y="3670"/>
                  </a:lnTo>
                  <a:lnTo>
                    <a:pt x="2521" y="3642"/>
                  </a:lnTo>
                  <a:lnTo>
                    <a:pt x="2689" y="3586"/>
                  </a:lnTo>
                  <a:lnTo>
                    <a:pt x="2857" y="3502"/>
                  </a:lnTo>
                  <a:lnTo>
                    <a:pt x="3137" y="3334"/>
                  </a:lnTo>
                  <a:lnTo>
                    <a:pt x="3390" y="3110"/>
                  </a:lnTo>
                  <a:lnTo>
                    <a:pt x="3586" y="2830"/>
                  </a:lnTo>
                  <a:lnTo>
                    <a:pt x="3726" y="2522"/>
                  </a:lnTo>
                  <a:lnTo>
                    <a:pt x="3782" y="2381"/>
                  </a:lnTo>
                  <a:lnTo>
                    <a:pt x="3810" y="2185"/>
                  </a:lnTo>
                  <a:lnTo>
                    <a:pt x="3838" y="2017"/>
                  </a:lnTo>
                  <a:lnTo>
                    <a:pt x="3838" y="1849"/>
                  </a:lnTo>
                  <a:lnTo>
                    <a:pt x="3838" y="1849"/>
                  </a:lnTo>
                  <a:lnTo>
                    <a:pt x="3838" y="1681"/>
                  </a:lnTo>
                  <a:lnTo>
                    <a:pt x="3838" y="1681"/>
                  </a:lnTo>
                  <a:lnTo>
                    <a:pt x="3810" y="1513"/>
                  </a:lnTo>
                  <a:lnTo>
                    <a:pt x="3782" y="1345"/>
                  </a:lnTo>
                  <a:lnTo>
                    <a:pt x="3670" y="1009"/>
                  </a:lnTo>
                  <a:lnTo>
                    <a:pt x="3502" y="729"/>
                  </a:lnTo>
                  <a:lnTo>
                    <a:pt x="3306" y="477"/>
                  </a:lnTo>
                  <a:lnTo>
                    <a:pt x="3025" y="281"/>
                  </a:lnTo>
                  <a:lnTo>
                    <a:pt x="2745" y="141"/>
                  </a:lnTo>
                  <a:lnTo>
                    <a:pt x="2437" y="29"/>
                  </a:lnTo>
                  <a:lnTo>
                    <a:pt x="2269" y="1"/>
                  </a:lnTo>
                  <a:lnTo>
                    <a:pt x="2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2" name="Google Shape;1412;p57"/>
            <p:cNvSpPr/>
            <p:nvPr/>
          </p:nvSpPr>
          <p:spPr>
            <a:xfrm>
              <a:off x="1788627" y="1338705"/>
              <a:ext cx="50963" cy="84197"/>
            </a:xfrm>
            <a:custGeom>
              <a:avLst/>
              <a:gdLst/>
              <a:ahLst/>
              <a:cxnLst/>
              <a:rect l="l" t="t" r="r" b="b"/>
              <a:pathLst>
                <a:path w="3223" h="5323" extrusionOk="0">
                  <a:moveTo>
                    <a:pt x="2634" y="0"/>
                  </a:moveTo>
                  <a:lnTo>
                    <a:pt x="2550" y="28"/>
                  </a:lnTo>
                  <a:lnTo>
                    <a:pt x="2438" y="56"/>
                  </a:lnTo>
                  <a:lnTo>
                    <a:pt x="2354" y="84"/>
                  </a:lnTo>
                  <a:lnTo>
                    <a:pt x="2270" y="140"/>
                  </a:lnTo>
                  <a:lnTo>
                    <a:pt x="169" y="2269"/>
                  </a:lnTo>
                  <a:lnTo>
                    <a:pt x="85" y="2353"/>
                  </a:lnTo>
                  <a:lnTo>
                    <a:pt x="29" y="2437"/>
                  </a:lnTo>
                  <a:lnTo>
                    <a:pt x="1" y="2549"/>
                  </a:lnTo>
                  <a:lnTo>
                    <a:pt x="1" y="2661"/>
                  </a:lnTo>
                  <a:lnTo>
                    <a:pt x="1" y="2773"/>
                  </a:lnTo>
                  <a:lnTo>
                    <a:pt x="29" y="2857"/>
                  </a:lnTo>
                  <a:lnTo>
                    <a:pt x="85" y="2969"/>
                  </a:lnTo>
                  <a:lnTo>
                    <a:pt x="169" y="3053"/>
                  </a:lnTo>
                  <a:lnTo>
                    <a:pt x="2270" y="5154"/>
                  </a:lnTo>
                  <a:lnTo>
                    <a:pt x="2354" y="5238"/>
                  </a:lnTo>
                  <a:lnTo>
                    <a:pt x="2466" y="5294"/>
                  </a:lnTo>
                  <a:lnTo>
                    <a:pt x="2550" y="5322"/>
                  </a:lnTo>
                  <a:lnTo>
                    <a:pt x="2774" y="5322"/>
                  </a:lnTo>
                  <a:lnTo>
                    <a:pt x="2886" y="5266"/>
                  </a:lnTo>
                  <a:lnTo>
                    <a:pt x="2970" y="5210"/>
                  </a:lnTo>
                  <a:lnTo>
                    <a:pt x="3054" y="5126"/>
                  </a:lnTo>
                  <a:lnTo>
                    <a:pt x="3138" y="5042"/>
                  </a:lnTo>
                  <a:lnTo>
                    <a:pt x="3194" y="4958"/>
                  </a:lnTo>
                  <a:lnTo>
                    <a:pt x="3222" y="4846"/>
                  </a:lnTo>
                  <a:lnTo>
                    <a:pt x="3222" y="4734"/>
                  </a:lnTo>
                  <a:lnTo>
                    <a:pt x="3222" y="4622"/>
                  </a:lnTo>
                  <a:lnTo>
                    <a:pt x="3194" y="4538"/>
                  </a:lnTo>
                  <a:lnTo>
                    <a:pt x="3138" y="4426"/>
                  </a:lnTo>
                  <a:lnTo>
                    <a:pt x="3054" y="4342"/>
                  </a:lnTo>
                  <a:lnTo>
                    <a:pt x="1345" y="2661"/>
                  </a:lnTo>
                  <a:lnTo>
                    <a:pt x="3054" y="953"/>
                  </a:lnTo>
                  <a:lnTo>
                    <a:pt x="3138" y="869"/>
                  </a:lnTo>
                  <a:lnTo>
                    <a:pt x="3166" y="756"/>
                  </a:lnTo>
                  <a:lnTo>
                    <a:pt x="3194" y="672"/>
                  </a:lnTo>
                  <a:lnTo>
                    <a:pt x="3194" y="560"/>
                  </a:lnTo>
                  <a:lnTo>
                    <a:pt x="3194" y="476"/>
                  </a:lnTo>
                  <a:lnTo>
                    <a:pt x="3166" y="392"/>
                  </a:lnTo>
                  <a:lnTo>
                    <a:pt x="3138" y="280"/>
                  </a:lnTo>
                  <a:lnTo>
                    <a:pt x="3054" y="196"/>
                  </a:lnTo>
                  <a:lnTo>
                    <a:pt x="2970" y="112"/>
                  </a:lnTo>
                  <a:lnTo>
                    <a:pt x="2858" y="56"/>
                  </a:lnTo>
                  <a:lnTo>
                    <a:pt x="2746" y="28"/>
                  </a:lnTo>
                  <a:lnTo>
                    <a:pt x="2634" y="0"/>
                  </a:lnTo>
                  <a:close/>
                </a:path>
              </a:pathLst>
            </a:custGeom>
            <a:solidFill>
              <a:srgbClr val="BEC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57"/>
            <p:cNvSpPr/>
            <p:nvPr/>
          </p:nvSpPr>
          <p:spPr>
            <a:xfrm>
              <a:off x="1788627" y="1338705"/>
              <a:ext cx="50963" cy="84197"/>
            </a:xfrm>
            <a:custGeom>
              <a:avLst/>
              <a:gdLst/>
              <a:ahLst/>
              <a:cxnLst/>
              <a:rect l="l" t="t" r="r" b="b"/>
              <a:pathLst>
                <a:path w="3223" h="5323" fill="none" extrusionOk="0">
                  <a:moveTo>
                    <a:pt x="2634" y="0"/>
                  </a:moveTo>
                  <a:lnTo>
                    <a:pt x="2634" y="0"/>
                  </a:lnTo>
                  <a:lnTo>
                    <a:pt x="2550" y="28"/>
                  </a:lnTo>
                  <a:lnTo>
                    <a:pt x="2438" y="56"/>
                  </a:lnTo>
                  <a:lnTo>
                    <a:pt x="2354" y="84"/>
                  </a:lnTo>
                  <a:lnTo>
                    <a:pt x="2270" y="140"/>
                  </a:lnTo>
                  <a:lnTo>
                    <a:pt x="169" y="2269"/>
                  </a:lnTo>
                  <a:lnTo>
                    <a:pt x="169" y="2269"/>
                  </a:lnTo>
                  <a:lnTo>
                    <a:pt x="169" y="2269"/>
                  </a:lnTo>
                  <a:lnTo>
                    <a:pt x="85" y="2353"/>
                  </a:lnTo>
                  <a:lnTo>
                    <a:pt x="29" y="2437"/>
                  </a:lnTo>
                  <a:lnTo>
                    <a:pt x="1" y="2549"/>
                  </a:lnTo>
                  <a:lnTo>
                    <a:pt x="1" y="2661"/>
                  </a:lnTo>
                  <a:lnTo>
                    <a:pt x="1" y="2773"/>
                  </a:lnTo>
                  <a:lnTo>
                    <a:pt x="29" y="2857"/>
                  </a:lnTo>
                  <a:lnTo>
                    <a:pt x="85" y="2969"/>
                  </a:lnTo>
                  <a:lnTo>
                    <a:pt x="169" y="3053"/>
                  </a:lnTo>
                  <a:lnTo>
                    <a:pt x="2270" y="5154"/>
                  </a:lnTo>
                  <a:lnTo>
                    <a:pt x="2270" y="5154"/>
                  </a:lnTo>
                  <a:lnTo>
                    <a:pt x="2354" y="5238"/>
                  </a:lnTo>
                  <a:lnTo>
                    <a:pt x="2466" y="5294"/>
                  </a:lnTo>
                  <a:lnTo>
                    <a:pt x="2550" y="5322"/>
                  </a:lnTo>
                  <a:lnTo>
                    <a:pt x="2662" y="5322"/>
                  </a:lnTo>
                  <a:lnTo>
                    <a:pt x="2662" y="5322"/>
                  </a:lnTo>
                  <a:lnTo>
                    <a:pt x="2774" y="5322"/>
                  </a:lnTo>
                  <a:lnTo>
                    <a:pt x="2886" y="5266"/>
                  </a:lnTo>
                  <a:lnTo>
                    <a:pt x="2970" y="5210"/>
                  </a:lnTo>
                  <a:lnTo>
                    <a:pt x="3054" y="5126"/>
                  </a:lnTo>
                  <a:lnTo>
                    <a:pt x="3054" y="5126"/>
                  </a:lnTo>
                  <a:lnTo>
                    <a:pt x="3138" y="5042"/>
                  </a:lnTo>
                  <a:lnTo>
                    <a:pt x="3194" y="4958"/>
                  </a:lnTo>
                  <a:lnTo>
                    <a:pt x="3222" y="4846"/>
                  </a:lnTo>
                  <a:lnTo>
                    <a:pt x="3222" y="4734"/>
                  </a:lnTo>
                  <a:lnTo>
                    <a:pt x="3222" y="4622"/>
                  </a:lnTo>
                  <a:lnTo>
                    <a:pt x="3194" y="4538"/>
                  </a:lnTo>
                  <a:lnTo>
                    <a:pt x="3138" y="4426"/>
                  </a:lnTo>
                  <a:lnTo>
                    <a:pt x="3054" y="4342"/>
                  </a:lnTo>
                  <a:lnTo>
                    <a:pt x="1345" y="2661"/>
                  </a:lnTo>
                  <a:lnTo>
                    <a:pt x="3054" y="953"/>
                  </a:lnTo>
                  <a:lnTo>
                    <a:pt x="3054" y="953"/>
                  </a:lnTo>
                  <a:lnTo>
                    <a:pt x="3138" y="869"/>
                  </a:lnTo>
                  <a:lnTo>
                    <a:pt x="3166" y="756"/>
                  </a:lnTo>
                  <a:lnTo>
                    <a:pt x="3194" y="672"/>
                  </a:lnTo>
                  <a:lnTo>
                    <a:pt x="3194" y="560"/>
                  </a:lnTo>
                  <a:lnTo>
                    <a:pt x="3194" y="476"/>
                  </a:lnTo>
                  <a:lnTo>
                    <a:pt x="3166" y="392"/>
                  </a:lnTo>
                  <a:lnTo>
                    <a:pt x="3138" y="280"/>
                  </a:lnTo>
                  <a:lnTo>
                    <a:pt x="3054" y="196"/>
                  </a:lnTo>
                  <a:lnTo>
                    <a:pt x="3054" y="196"/>
                  </a:lnTo>
                  <a:lnTo>
                    <a:pt x="2970" y="112"/>
                  </a:lnTo>
                  <a:lnTo>
                    <a:pt x="2858" y="56"/>
                  </a:lnTo>
                  <a:lnTo>
                    <a:pt x="2746" y="28"/>
                  </a:lnTo>
                  <a:lnTo>
                    <a:pt x="263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57"/>
            <p:cNvSpPr/>
            <p:nvPr/>
          </p:nvSpPr>
          <p:spPr>
            <a:xfrm>
              <a:off x="3048293" y="1338262"/>
              <a:ext cx="20382" cy="19946"/>
            </a:xfrm>
            <a:custGeom>
              <a:avLst/>
              <a:gdLst/>
              <a:ahLst/>
              <a:cxnLst/>
              <a:rect l="l" t="t" r="r" b="b"/>
              <a:pathLst>
                <a:path w="1289" h="1261" extrusionOk="0">
                  <a:moveTo>
                    <a:pt x="532" y="0"/>
                  </a:moveTo>
                  <a:lnTo>
                    <a:pt x="392" y="28"/>
                  </a:lnTo>
                  <a:lnTo>
                    <a:pt x="280" y="84"/>
                  </a:lnTo>
                  <a:lnTo>
                    <a:pt x="196" y="168"/>
                  </a:lnTo>
                  <a:lnTo>
                    <a:pt x="112" y="280"/>
                  </a:lnTo>
                  <a:lnTo>
                    <a:pt x="56" y="392"/>
                  </a:lnTo>
                  <a:lnTo>
                    <a:pt x="28" y="504"/>
                  </a:lnTo>
                  <a:lnTo>
                    <a:pt x="0" y="616"/>
                  </a:lnTo>
                  <a:lnTo>
                    <a:pt x="28" y="756"/>
                  </a:lnTo>
                  <a:lnTo>
                    <a:pt x="56" y="869"/>
                  </a:lnTo>
                  <a:lnTo>
                    <a:pt x="112" y="981"/>
                  </a:lnTo>
                  <a:lnTo>
                    <a:pt x="196" y="1093"/>
                  </a:lnTo>
                  <a:lnTo>
                    <a:pt x="280" y="1149"/>
                  </a:lnTo>
                  <a:lnTo>
                    <a:pt x="392" y="1233"/>
                  </a:lnTo>
                  <a:lnTo>
                    <a:pt x="532" y="1261"/>
                  </a:lnTo>
                  <a:lnTo>
                    <a:pt x="784" y="1261"/>
                  </a:lnTo>
                  <a:lnTo>
                    <a:pt x="896" y="1233"/>
                  </a:lnTo>
                  <a:lnTo>
                    <a:pt x="1008" y="1149"/>
                  </a:lnTo>
                  <a:lnTo>
                    <a:pt x="1093" y="1093"/>
                  </a:lnTo>
                  <a:lnTo>
                    <a:pt x="1177" y="981"/>
                  </a:lnTo>
                  <a:lnTo>
                    <a:pt x="1233" y="869"/>
                  </a:lnTo>
                  <a:lnTo>
                    <a:pt x="1289" y="756"/>
                  </a:lnTo>
                  <a:lnTo>
                    <a:pt x="1289" y="616"/>
                  </a:lnTo>
                  <a:lnTo>
                    <a:pt x="1289" y="504"/>
                  </a:lnTo>
                  <a:lnTo>
                    <a:pt x="1233" y="392"/>
                  </a:lnTo>
                  <a:lnTo>
                    <a:pt x="1177" y="280"/>
                  </a:lnTo>
                  <a:lnTo>
                    <a:pt x="1093" y="168"/>
                  </a:lnTo>
                  <a:lnTo>
                    <a:pt x="1008" y="84"/>
                  </a:lnTo>
                  <a:lnTo>
                    <a:pt x="896" y="28"/>
                  </a:lnTo>
                  <a:lnTo>
                    <a:pt x="7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57"/>
            <p:cNvSpPr/>
            <p:nvPr/>
          </p:nvSpPr>
          <p:spPr>
            <a:xfrm>
              <a:off x="3048293" y="1338262"/>
              <a:ext cx="20382" cy="19946"/>
            </a:xfrm>
            <a:custGeom>
              <a:avLst/>
              <a:gdLst/>
              <a:ahLst/>
              <a:cxnLst/>
              <a:rect l="l" t="t" r="r" b="b"/>
              <a:pathLst>
                <a:path w="1289" h="1261" fill="none" extrusionOk="0">
                  <a:moveTo>
                    <a:pt x="644" y="0"/>
                  </a:moveTo>
                  <a:lnTo>
                    <a:pt x="644" y="0"/>
                  </a:lnTo>
                  <a:lnTo>
                    <a:pt x="532" y="0"/>
                  </a:lnTo>
                  <a:lnTo>
                    <a:pt x="392" y="28"/>
                  </a:lnTo>
                  <a:lnTo>
                    <a:pt x="280" y="84"/>
                  </a:lnTo>
                  <a:lnTo>
                    <a:pt x="196" y="168"/>
                  </a:lnTo>
                  <a:lnTo>
                    <a:pt x="112" y="280"/>
                  </a:lnTo>
                  <a:lnTo>
                    <a:pt x="56" y="392"/>
                  </a:lnTo>
                  <a:lnTo>
                    <a:pt x="28" y="504"/>
                  </a:lnTo>
                  <a:lnTo>
                    <a:pt x="0" y="616"/>
                  </a:lnTo>
                  <a:lnTo>
                    <a:pt x="0" y="616"/>
                  </a:lnTo>
                  <a:lnTo>
                    <a:pt x="28" y="756"/>
                  </a:lnTo>
                  <a:lnTo>
                    <a:pt x="56" y="869"/>
                  </a:lnTo>
                  <a:lnTo>
                    <a:pt x="112" y="981"/>
                  </a:lnTo>
                  <a:lnTo>
                    <a:pt x="196" y="1093"/>
                  </a:lnTo>
                  <a:lnTo>
                    <a:pt x="280" y="1149"/>
                  </a:lnTo>
                  <a:lnTo>
                    <a:pt x="392" y="1233"/>
                  </a:lnTo>
                  <a:lnTo>
                    <a:pt x="532" y="1261"/>
                  </a:lnTo>
                  <a:lnTo>
                    <a:pt x="644" y="1261"/>
                  </a:lnTo>
                  <a:lnTo>
                    <a:pt x="644" y="1261"/>
                  </a:lnTo>
                  <a:lnTo>
                    <a:pt x="784" y="1261"/>
                  </a:lnTo>
                  <a:lnTo>
                    <a:pt x="896" y="1233"/>
                  </a:lnTo>
                  <a:lnTo>
                    <a:pt x="1008" y="1149"/>
                  </a:lnTo>
                  <a:lnTo>
                    <a:pt x="1093" y="1093"/>
                  </a:lnTo>
                  <a:lnTo>
                    <a:pt x="1177" y="981"/>
                  </a:lnTo>
                  <a:lnTo>
                    <a:pt x="1233" y="869"/>
                  </a:lnTo>
                  <a:lnTo>
                    <a:pt x="1289" y="756"/>
                  </a:lnTo>
                  <a:lnTo>
                    <a:pt x="1289" y="616"/>
                  </a:lnTo>
                  <a:lnTo>
                    <a:pt x="1289" y="616"/>
                  </a:lnTo>
                  <a:lnTo>
                    <a:pt x="1289" y="504"/>
                  </a:lnTo>
                  <a:lnTo>
                    <a:pt x="1233" y="392"/>
                  </a:lnTo>
                  <a:lnTo>
                    <a:pt x="1177" y="280"/>
                  </a:lnTo>
                  <a:lnTo>
                    <a:pt x="1093" y="168"/>
                  </a:lnTo>
                  <a:lnTo>
                    <a:pt x="1008" y="84"/>
                  </a:lnTo>
                  <a:lnTo>
                    <a:pt x="896" y="28"/>
                  </a:lnTo>
                  <a:lnTo>
                    <a:pt x="784" y="0"/>
                  </a:lnTo>
                  <a:lnTo>
                    <a:pt x="6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57"/>
            <p:cNvSpPr/>
            <p:nvPr/>
          </p:nvSpPr>
          <p:spPr>
            <a:xfrm>
              <a:off x="3048293" y="1370593"/>
              <a:ext cx="20382" cy="20405"/>
            </a:xfrm>
            <a:custGeom>
              <a:avLst/>
              <a:gdLst/>
              <a:ahLst/>
              <a:cxnLst/>
              <a:rect l="l" t="t" r="r" b="b"/>
              <a:pathLst>
                <a:path w="1289" h="1290" extrusionOk="0">
                  <a:moveTo>
                    <a:pt x="532" y="1"/>
                  </a:moveTo>
                  <a:lnTo>
                    <a:pt x="392" y="57"/>
                  </a:lnTo>
                  <a:lnTo>
                    <a:pt x="280" y="113"/>
                  </a:lnTo>
                  <a:lnTo>
                    <a:pt x="196" y="197"/>
                  </a:lnTo>
                  <a:lnTo>
                    <a:pt x="112" y="281"/>
                  </a:lnTo>
                  <a:lnTo>
                    <a:pt x="56" y="393"/>
                  </a:lnTo>
                  <a:lnTo>
                    <a:pt x="28" y="505"/>
                  </a:lnTo>
                  <a:lnTo>
                    <a:pt x="0" y="645"/>
                  </a:lnTo>
                  <a:lnTo>
                    <a:pt x="28" y="757"/>
                  </a:lnTo>
                  <a:lnTo>
                    <a:pt x="56" y="897"/>
                  </a:lnTo>
                  <a:lnTo>
                    <a:pt x="112" y="1009"/>
                  </a:lnTo>
                  <a:lnTo>
                    <a:pt x="196" y="1093"/>
                  </a:lnTo>
                  <a:lnTo>
                    <a:pt x="280" y="1177"/>
                  </a:lnTo>
                  <a:lnTo>
                    <a:pt x="392" y="1233"/>
                  </a:lnTo>
                  <a:lnTo>
                    <a:pt x="532" y="1261"/>
                  </a:lnTo>
                  <a:lnTo>
                    <a:pt x="644" y="1289"/>
                  </a:lnTo>
                  <a:lnTo>
                    <a:pt x="784" y="1261"/>
                  </a:lnTo>
                  <a:lnTo>
                    <a:pt x="896" y="1233"/>
                  </a:lnTo>
                  <a:lnTo>
                    <a:pt x="1008" y="1177"/>
                  </a:lnTo>
                  <a:lnTo>
                    <a:pt x="1093" y="1093"/>
                  </a:lnTo>
                  <a:lnTo>
                    <a:pt x="1177" y="1009"/>
                  </a:lnTo>
                  <a:lnTo>
                    <a:pt x="1233" y="897"/>
                  </a:lnTo>
                  <a:lnTo>
                    <a:pt x="1289" y="757"/>
                  </a:lnTo>
                  <a:lnTo>
                    <a:pt x="1289" y="645"/>
                  </a:lnTo>
                  <a:lnTo>
                    <a:pt x="1289" y="505"/>
                  </a:lnTo>
                  <a:lnTo>
                    <a:pt x="1233" y="393"/>
                  </a:lnTo>
                  <a:lnTo>
                    <a:pt x="1177" y="281"/>
                  </a:lnTo>
                  <a:lnTo>
                    <a:pt x="1093" y="197"/>
                  </a:lnTo>
                  <a:lnTo>
                    <a:pt x="1008" y="113"/>
                  </a:lnTo>
                  <a:lnTo>
                    <a:pt x="896" y="57"/>
                  </a:lnTo>
                  <a:lnTo>
                    <a:pt x="7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57"/>
            <p:cNvSpPr/>
            <p:nvPr/>
          </p:nvSpPr>
          <p:spPr>
            <a:xfrm>
              <a:off x="3048293" y="1370593"/>
              <a:ext cx="20382" cy="20405"/>
            </a:xfrm>
            <a:custGeom>
              <a:avLst/>
              <a:gdLst/>
              <a:ahLst/>
              <a:cxnLst/>
              <a:rect l="l" t="t" r="r" b="b"/>
              <a:pathLst>
                <a:path w="1289" h="1290" fill="none" extrusionOk="0">
                  <a:moveTo>
                    <a:pt x="644" y="1"/>
                  </a:moveTo>
                  <a:lnTo>
                    <a:pt x="644" y="1"/>
                  </a:lnTo>
                  <a:lnTo>
                    <a:pt x="532" y="1"/>
                  </a:lnTo>
                  <a:lnTo>
                    <a:pt x="392" y="57"/>
                  </a:lnTo>
                  <a:lnTo>
                    <a:pt x="280" y="113"/>
                  </a:lnTo>
                  <a:lnTo>
                    <a:pt x="196" y="197"/>
                  </a:lnTo>
                  <a:lnTo>
                    <a:pt x="112" y="281"/>
                  </a:lnTo>
                  <a:lnTo>
                    <a:pt x="56" y="393"/>
                  </a:lnTo>
                  <a:lnTo>
                    <a:pt x="28" y="505"/>
                  </a:lnTo>
                  <a:lnTo>
                    <a:pt x="0" y="645"/>
                  </a:lnTo>
                  <a:lnTo>
                    <a:pt x="0" y="645"/>
                  </a:lnTo>
                  <a:lnTo>
                    <a:pt x="28" y="757"/>
                  </a:lnTo>
                  <a:lnTo>
                    <a:pt x="56" y="897"/>
                  </a:lnTo>
                  <a:lnTo>
                    <a:pt x="112" y="1009"/>
                  </a:lnTo>
                  <a:lnTo>
                    <a:pt x="196" y="1093"/>
                  </a:lnTo>
                  <a:lnTo>
                    <a:pt x="280" y="1177"/>
                  </a:lnTo>
                  <a:lnTo>
                    <a:pt x="392" y="1233"/>
                  </a:lnTo>
                  <a:lnTo>
                    <a:pt x="532" y="1261"/>
                  </a:lnTo>
                  <a:lnTo>
                    <a:pt x="644" y="1289"/>
                  </a:lnTo>
                  <a:lnTo>
                    <a:pt x="644" y="1289"/>
                  </a:lnTo>
                  <a:lnTo>
                    <a:pt x="784" y="1261"/>
                  </a:lnTo>
                  <a:lnTo>
                    <a:pt x="896" y="1233"/>
                  </a:lnTo>
                  <a:lnTo>
                    <a:pt x="1008" y="1177"/>
                  </a:lnTo>
                  <a:lnTo>
                    <a:pt x="1093" y="1093"/>
                  </a:lnTo>
                  <a:lnTo>
                    <a:pt x="1177" y="1009"/>
                  </a:lnTo>
                  <a:lnTo>
                    <a:pt x="1233" y="897"/>
                  </a:lnTo>
                  <a:lnTo>
                    <a:pt x="1289" y="757"/>
                  </a:lnTo>
                  <a:lnTo>
                    <a:pt x="1289" y="645"/>
                  </a:lnTo>
                  <a:lnTo>
                    <a:pt x="1289" y="645"/>
                  </a:lnTo>
                  <a:lnTo>
                    <a:pt x="1289" y="505"/>
                  </a:lnTo>
                  <a:lnTo>
                    <a:pt x="1233" y="393"/>
                  </a:lnTo>
                  <a:lnTo>
                    <a:pt x="1177" y="281"/>
                  </a:lnTo>
                  <a:lnTo>
                    <a:pt x="1093" y="197"/>
                  </a:lnTo>
                  <a:lnTo>
                    <a:pt x="1008" y="113"/>
                  </a:lnTo>
                  <a:lnTo>
                    <a:pt x="896" y="57"/>
                  </a:lnTo>
                  <a:lnTo>
                    <a:pt x="784" y="1"/>
                  </a:lnTo>
                  <a:lnTo>
                    <a:pt x="64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8" name="Google Shape;1418;p57"/>
            <p:cNvSpPr/>
            <p:nvPr/>
          </p:nvSpPr>
          <p:spPr>
            <a:xfrm>
              <a:off x="3048293" y="1402940"/>
              <a:ext cx="20382" cy="20405"/>
            </a:xfrm>
            <a:custGeom>
              <a:avLst/>
              <a:gdLst/>
              <a:ahLst/>
              <a:cxnLst/>
              <a:rect l="l" t="t" r="r" b="b"/>
              <a:pathLst>
                <a:path w="1289" h="1290" extrusionOk="0">
                  <a:moveTo>
                    <a:pt x="644" y="1"/>
                  </a:moveTo>
                  <a:lnTo>
                    <a:pt x="532" y="29"/>
                  </a:lnTo>
                  <a:lnTo>
                    <a:pt x="392" y="57"/>
                  </a:lnTo>
                  <a:lnTo>
                    <a:pt x="280" y="113"/>
                  </a:lnTo>
                  <a:lnTo>
                    <a:pt x="196" y="197"/>
                  </a:lnTo>
                  <a:lnTo>
                    <a:pt x="112" y="281"/>
                  </a:lnTo>
                  <a:lnTo>
                    <a:pt x="56" y="393"/>
                  </a:lnTo>
                  <a:lnTo>
                    <a:pt x="28" y="533"/>
                  </a:lnTo>
                  <a:lnTo>
                    <a:pt x="0" y="645"/>
                  </a:lnTo>
                  <a:lnTo>
                    <a:pt x="28" y="785"/>
                  </a:lnTo>
                  <a:lnTo>
                    <a:pt x="56" y="897"/>
                  </a:lnTo>
                  <a:lnTo>
                    <a:pt x="112" y="1009"/>
                  </a:lnTo>
                  <a:lnTo>
                    <a:pt x="196" y="1093"/>
                  </a:lnTo>
                  <a:lnTo>
                    <a:pt x="280" y="1177"/>
                  </a:lnTo>
                  <a:lnTo>
                    <a:pt x="392" y="1233"/>
                  </a:lnTo>
                  <a:lnTo>
                    <a:pt x="532" y="1289"/>
                  </a:lnTo>
                  <a:lnTo>
                    <a:pt x="784" y="1289"/>
                  </a:lnTo>
                  <a:lnTo>
                    <a:pt x="896" y="1233"/>
                  </a:lnTo>
                  <a:lnTo>
                    <a:pt x="1008" y="1177"/>
                  </a:lnTo>
                  <a:lnTo>
                    <a:pt x="1093" y="1093"/>
                  </a:lnTo>
                  <a:lnTo>
                    <a:pt x="1177" y="1009"/>
                  </a:lnTo>
                  <a:lnTo>
                    <a:pt x="1233" y="897"/>
                  </a:lnTo>
                  <a:lnTo>
                    <a:pt x="1289" y="785"/>
                  </a:lnTo>
                  <a:lnTo>
                    <a:pt x="1289" y="645"/>
                  </a:lnTo>
                  <a:lnTo>
                    <a:pt x="1289" y="533"/>
                  </a:lnTo>
                  <a:lnTo>
                    <a:pt x="1233" y="393"/>
                  </a:lnTo>
                  <a:lnTo>
                    <a:pt x="1177" y="281"/>
                  </a:lnTo>
                  <a:lnTo>
                    <a:pt x="1093" y="197"/>
                  </a:lnTo>
                  <a:lnTo>
                    <a:pt x="1008" y="113"/>
                  </a:lnTo>
                  <a:lnTo>
                    <a:pt x="896" y="57"/>
                  </a:lnTo>
                  <a:lnTo>
                    <a:pt x="784" y="29"/>
                  </a:lnTo>
                  <a:lnTo>
                    <a:pt x="6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9" name="Google Shape;1419;p57"/>
            <p:cNvSpPr/>
            <p:nvPr/>
          </p:nvSpPr>
          <p:spPr>
            <a:xfrm>
              <a:off x="3048293" y="1402940"/>
              <a:ext cx="20382" cy="20405"/>
            </a:xfrm>
            <a:custGeom>
              <a:avLst/>
              <a:gdLst/>
              <a:ahLst/>
              <a:cxnLst/>
              <a:rect l="l" t="t" r="r" b="b"/>
              <a:pathLst>
                <a:path w="1289" h="1290" fill="none" extrusionOk="0">
                  <a:moveTo>
                    <a:pt x="644" y="1"/>
                  </a:moveTo>
                  <a:lnTo>
                    <a:pt x="644" y="1"/>
                  </a:lnTo>
                  <a:lnTo>
                    <a:pt x="532" y="29"/>
                  </a:lnTo>
                  <a:lnTo>
                    <a:pt x="392" y="57"/>
                  </a:lnTo>
                  <a:lnTo>
                    <a:pt x="280" y="113"/>
                  </a:lnTo>
                  <a:lnTo>
                    <a:pt x="196" y="197"/>
                  </a:lnTo>
                  <a:lnTo>
                    <a:pt x="112" y="281"/>
                  </a:lnTo>
                  <a:lnTo>
                    <a:pt x="56" y="393"/>
                  </a:lnTo>
                  <a:lnTo>
                    <a:pt x="28" y="533"/>
                  </a:lnTo>
                  <a:lnTo>
                    <a:pt x="0" y="645"/>
                  </a:lnTo>
                  <a:lnTo>
                    <a:pt x="0" y="645"/>
                  </a:lnTo>
                  <a:lnTo>
                    <a:pt x="28" y="785"/>
                  </a:lnTo>
                  <a:lnTo>
                    <a:pt x="56" y="897"/>
                  </a:lnTo>
                  <a:lnTo>
                    <a:pt x="112" y="1009"/>
                  </a:lnTo>
                  <a:lnTo>
                    <a:pt x="196" y="1093"/>
                  </a:lnTo>
                  <a:lnTo>
                    <a:pt x="280" y="1177"/>
                  </a:lnTo>
                  <a:lnTo>
                    <a:pt x="392" y="1233"/>
                  </a:lnTo>
                  <a:lnTo>
                    <a:pt x="532" y="1289"/>
                  </a:lnTo>
                  <a:lnTo>
                    <a:pt x="644" y="1289"/>
                  </a:lnTo>
                  <a:lnTo>
                    <a:pt x="644" y="1289"/>
                  </a:lnTo>
                  <a:lnTo>
                    <a:pt x="784" y="1289"/>
                  </a:lnTo>
                  <a:lnTo>
                    <a:pt x="896" y="1233"/>
                  </a:lnTo>
                  <a:lnTo>
                    <a:pt x="1008" y="1177"/>
                  </a:lnTo>
                  <a:lnTo>
                    <a:pt x="1093" y="1093"/>
                  </a:lnTo>
                  <a:lnTo>
                    <a:pt x="1177" y="1009"/>
                  </a:lnTo>
                  <a:lnTo>
                    <a:pt x="1233" y="897"/>
                  </a:lnTo>
                  <a:lnTo>
                    <a:pt x="1289" y="785"/>
                  </a:lnTo>
                  <a:lnTo>
                    <a:pt x="1289" y="645"/>
                  </a:lnTo>
                  <a:lnTo>
                    <a:pt x="1289" y="645"/>
                  </a:lnTo>
                  <a:lnTo>
                    <a:pt x="1289" y="645"/>
                  </a:lnTo>
                  <a:lnTo>
                    <a:pt x="1289" y="533"/>
                  </a:lnTo>
                  <a:lnTo>
                    <a:pt x="1233" y="393"/>
                  </a:lnTo>
                  <a:lnTo>
                    <a:pt x="1177" y="281"/>
                  </a:lnTo>
                  <a:lnTo>
                    <a:pt x="1093" y="197"/>
                  </a:lnTo>
                  <a:lnTo>
                    <a:pt x="1008" y="113"/>
                  </a:lnTo>
                  <a:lnTo>
                    <a:pt x="896" y="57"/>
                  </a:lnTo>
                  <a:lnTo>
                    <a:pt x="784" y="29"/>
                  </a:lnTo>
                  <a:lnTo>
                    <a:pt x="644"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0" name="Google Shape;1420;p57"/>
            <p:cNvSpPr/>
            <p:nvPr/>
          </p:nvSpPr>
          <p:spPr>
            <a:xfrm>
              <a:off x="2229773" y="1605419"/>
              <a:ext cx="59818" cy="100599"/>
            </a:xfrm>
            <a:custGeom>
              <a:avLst/>
              <a:gdLst/>
              <a:ahLst/>
              <a:cxnLst/>
              <a:rect l="l" t="t" r="r" b="b"/>
              <a:pathLst>
                <a:path w="3783" h="6360" extrusionOk="0">
                  <a:moveTo>
                    <a:pt x="1654" y="1513"/>
                  </a:moveTo>
                  <a:lnTo>
                    <a:pt x="1654" y="2707"/>
                  </a:lnTo>
                  <a:lnTo>
                    <a:pt x="1401" y="2606"/>
                  </a:lnTo>
                  <a:lnTo>
                    <a:pt x="1177" y="2494"/>
                  </a:lnTo>
                  <a:lnTo>
                    <a:pt x="1093" y="2410"/>
                  </a:lnTo>
                  <a:lnTo>
                    <a:pt x="1037" y="2326"/>
                  </a:lnTo>
                  <a:lnTo>
                    <a:pt x="981" y="2214"/>
                  </a:lnTo>
                  <a:lnTo>
                    <a:pt x="981" y="2130"/>
                  </a:lnTo>
                  <a:lnTo>
                    <a:pt x="981" y="2018"/>
                  </a:lnTo>
                  <a:lnTo>
                    <a:pt x="1009" y="1906"/>
                  </a:lnTo>
                  <a:lnTo>
                    <a:pt x="1065" y="1821"/>
                  </a:lnTo>
                  <a:lnTo>
                    <a:pt x="1149" y="1737"/>
                  </a:lnTo>
                  <a:lnTo>
                    <a:pt x="1233" y="1653"/>
                  </a:lnTo>
                  <a:lnTo>
                    <a:pt x="1345" y="1597"/>
                  </a:lnTo>
                  <a:lnTo>
                    <a:pt x="1485" y="1541"/>
                  </a:lnTo>
                  <a:lnTo>
                    <a:pt x="1654" y="1513"/>
                  </a:lnTo>
                  <a:close/>
                  <a:moveTo>
                    <a:pt x="2214" y="3670"/>
                  </a:moveTo>
                  <a:lnTo>
                    <a:pt x="2494" y="3754"/>
                  </a:lnTo>
                  <a:lnTo>
                    <a:pt x="2718" y="3894"/>
                  </a:lnTo>
                  <a:lnTo>
                    <a:pt x="2802" y="3950"/>
                  </a:lnTo>
                  <a:lnTo>
                    <a:pt x="2858" y="4034"/>
                  </a:lnTo>
                  <a:lnTo>
                    <a:pt x="2914" y="4146"/>
                  </a:lnTo>
                  <a:lnTo>
                    <a:pt x="2914" y="4258"/>
                  </a:lnTo>
                  <a:lnTo>
                    <a:pt x="2914" y="4370"/>
                  </a:lnTo>
                  <a:lnTo>
                    <a:pt x="2886" y="4455"/>
                  </a:lnTo>
                  <a:lnTo>
                    <a:pt x="2830" y="4567"/>
                  </a:lnTo>
                  <a:lnTo>
                    <a:pt x="2746" y="4651"/>
                  </a:lnTo>
                  <a:lnTo>
                    <a:pt x="2662" y="4707"/>
                  </a:lnTo>
                  <a:lnTo>
                    <a:pt x="2550" y="4763"/>
                  </a:lnTo>
                  <a:lnTo>
                    <a:pt x="2382" y="4819"/>
                  </a:lnTo>
                  <a:lnTo>
                    <a:pt x="2214" y="4847"/>
                  </a:lnTo>
                  <a:lnTo>
                    <a:pt x="2214" y="3670"/>
                  </a:lnTo>
                  <a:close/>
                  <a:moveTo>
                    <a:pt x="1654" y="1"/>
                  </a:moveTo>
                  <a:lnTo>
                    <a:pt x="1654" y="785"/>
                  </a:lnTo>
                  <a:lnTo>
                    <a:pt x="1289" y="841"/>
                  </a:lnTo>
                  <a:lnTo>
                    <a:pt x="981" y="925"/>
                  </a:lnTo>
                  <a:lnTo>
                    <a:pt x="701" y="1065"/>
                  </a:lnTo>
                  <a:lnTo>
                    <a:pt x="477" y="1233"/>
                  </a:lnTo>
                  <a:lnTo>
                    <a:pt x="309" y="1457"/>
                  </a:lnTo>
                  <a:lnTo>
                    <a:pt x="197" y="1681"/>
                  </a:lnTo>
                  <a:lnTo>
                    <a:pt x="141" y="1906"/>
                  </a:lnTo>
                  <a:lnTo>
                    <a:pt x="113" y="2158"/>
                  </a:lnTo>
                  <a:lnTo>
                    <a:pt x="113" y="2326"/>
                  </a:lnTo>
                  <a:lnTo>
                    <a:pt x="141" y="2494"/>
                  </a:lnTo>
                  <a:lnTo>
                    <a:pt x="197" y="2606"/>
                  </a:lnTo>
                  <a:lnTo>
                    <a:pt x="253" y="2746"/>
                  </a:lnTo>
                  <a:lnTo>
                    <a:pt x="309" y="2858"/>
                  </a:lnTo>
                  <a:lnTo>
                    <a:pt x="393" y="2970"/>
                  </a:lnTo>
                  <a:lnTo>
                    <a:pt x="617" y="3138"/>
                  </a:lnTo>
                  <a:lnTo>
                    <a:pt x="841" y="3250"/>
                  </a:lnTo>
                  <a:lnTo>
                    <a:pt x="1093" y="3362"/>
                  </a:lnTo>
                  <a:lnTo>
                    <a:pt x="1373" y="3446"/>
                  </a:lnTo>
                  <a:lnTo>
                    <a:pt x="1654" y="3530"/>
                  </a:lnTo>
                  <a:lnTo>
                    <a:pt x="1654" y="4875"/>
                  </a:lnTo>
                  <a:lnTo>
                    <a:pt x="1289" y="4819"/>
                  </a:lnTo>
                  <a:lnTo>
                    <a:pt x="953" y="4707"/>
                  </a:lnTo>
                  <a:lnTo>
                    <a:pt x="617" y="4567"/>
                  </a:lnTo>
                  <a:lnTo>
                    <a:pt x="309" y="4370"/>
                  </a:lnTo>
                  <a:lnTo>
                    <a:pt x="1" y="5043"/>
                  </a:lnTo>
                  <a:lnTo>
                    <a:pt x="393" y="5267"/>
                  </a:lnTo>
                  <a:lnTo>
                    <a:pt x="785" y="5435"/>
                  </a:lnTo>
                  <a:lnTo>
                    <a:pt x="1205" y="5547"/>
                  </a:lnTo>
                  <a:lnTo>
                    <a:pt x="1654" y="5603"/>
                  </a:lnTo>
                  <a:lnTo>
                    <a:pt x="1654" y="6359"/>
                  </a:lnTo>
                  <a:lnTo>
                    <a:pt x="2214" y="6359"/>
                  </a:lnTo>
                  <a:lnTo>
                    <a:pt x="2214" y="5603"/>
                  </a:lnTo>
                  <a:lnTo>
                    <a:pt x="2606" y="5519"/>
                  </a:lnTo>
                  <a:lnTo>
                    <a:pt x="2914" y="5435"/>
                  </a:lnTo>
                  <a:lnTo>
                    <a:pt x="3194" y="5295"/>
                  </a:lnTo>
                  <a:lnTo>
                    <a:pt x="3390" y="5127"/>
                  </a:lnTo>
                  <a:lnTo>
                    <a:pt x="3558" y="4931"/>
                  </a:lnTo>
                  <a:lnTo>
                    <a:pt x="3698" y="4707"/>
                  </a:lnTo>
                  <a:lnTo>
                    <a:pt x="3754" y="4455"/>
                  </a:lnTo>
                  <a:lnTo>
                    <a:pt x="3782" y="4230"/>
                  </a:lnTo>
                  <a:lnTo>
                    <a:pt x="3782" y="4062"/>
                  </a:lnTo>
                  <a:lnTo>
                    <a:pt x="3754" y="3894"/>
                  </a:lnTo>
                  <a:lnTo>
                    <a:pt x="3698" y="3754"/>
                  </a:lnTo>
                  <a:lnTo>
                    <a:pt x="3642" y="3642"/>
                  </a:lnTo>
                  <a:lnTo>
                    <a:pt x="3586" y="3530"/>
                  </a:lnTo>
                  <a:lnTo>
                    <a:pt x="3502" y="3418"/>
                  </a:lnTo>
                  <a:lnTo>
                    <a:pt x="3278" y="3250"/>
                  </a:lnTo>
                  <a:lnTo>
                    <a:pt x="3054" y="3138"/>
                  </a:lnTo>
                  <a:lnTo>
                    <a:pt x="2774" y="3026"/>
                  </a:lnTo>
                  <a:lnTo>
                    <a:pt x="2214" y="2858"/>
                  </a:lnTo>
                  <a:lnTo>
                    <a:pt x="2214" y="1485"/>
                  </a:lnTo>
                  <a:lnTo>
                    <a:pt x="2522" y="1541"/>
                  </a:lnTo>
                  <a:lnTo>
                    <a:pt x="2774" y="1625"/>
                  </a:lnTo>
                  <a:lnTo>
                    <a:pt x="3054" y="1709"/>
                  </a:lnTo>
                  <a:lnTo>
                    <a:pt x="3306" y="1849"/>
                  </a:lnTo>
                  <a:lnTo>
                    <a:pt x="3586" y="1177"/>
                  </a:lnTo>
                  <a:lnTo>
                    <a:pt x="3278" y="1009"/>
                  </a:lnTo>
                  <a:lnTo>
                    <a:pt x="2942" y="869"/>
                  </a:lnTo>
                  <a:lnTo>
                    <a:pt x="2578" y="785"/>
                  </a:lnTo>
                  <a:lnTo>
                    <a:pt x="2214" y="757"/>
                  </a:lnTo>
                  <a:lnTo>
                    <a:pt x="22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1" name="Google Shape;1421;p57"/>
            <p:cNvSpPr/>
            <p:nvPr/>
          </p:nvSpPr>
          <p:spPr>
            <a:xfrm>
              <a:off x="2324124" y="1618279"/>
              <a:ext cx="29237" cy="74880"/>
            </a:xfrm>
            <a:custGeom>
              <a:avLst/>
              <a:gdLst/>
              <a:ahLst/>
              <a:cxnLst/>
              <a:rect l="l" t="t" r="r" b="b"/>
              <a:pathLst>
                <a:path w="1849" h="4734" extrusionOk="0">
                  <a:moveTo>
                    <a:pt x="0" y="0"/>
                  </a:moveTo>
                  <a:lnTo>
                    <a:pt x="0" y="728"/>
                  </a:lnTo>
                  <a:lnTo>
                    <a:pt x="1009" y="728"/>
                  </a:lnTo>
                  <a:lnTo>
                    <a:pt x="1009" y="4734"/>
                  </a:lnTo>
                  <a:lnTo>
                    <a:pt x="1849" y="4734"/>
                  </a:lnTo>
                  <a:lnTo>
                    <a:pt x="1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2" name="Google Shape;1422;p57"/>
            <p:cNvSpPr/>
            <p:nvPr/>
          </p:nvSpPr>
          <p:spPr>
            <a:xfrm>
              <a:off x="2367972" y="1617393"/>
              <a:ext cx="61130" cy="76652"/>
            </a:xfrm>
            <a:custGeom>
              <a:avLst/>
              <a:gdLst/>
              <a:ahLst/>
              <a:cxnLst/>
              <a:rect l="l" t="t" r="r" b="b"/>
              <a:pathLst>
                <a:path w="3866" h="4846" extrusionOk="0">
                  <a:moveTo>
                    <a:pt x="1933" y="672"/>
                  </a:moveTo>
                  <a:lnTo>
                    <a:pt x="2129" y="700"/>
                  </a:lnTo>
                  <a:lnTo>
                    <a:pt x="2297" y="728"/>
                  </a:lnTo>
                  <a:lnTo>
                    <a:pt x="2465" y="784"/>
                  </a:lnTo>
                  <a:lnTo>
                    <a:pt x="2577" y="868"/>
                  </a:lnTo>
                  <a:lnTo>
                    <a:pt x="2689" y="952"/>
                  </a:lnTo>
                  <a:lnTo>
                    <a:pt x="2773" y="1064"/>
                  </a:lnTo>
                  <a:lnTo>
                    <a:pt x="2829" y="1205"/>
                  </a:lnTo>
                  <a:lnTo>
                    <a:pt x="2829" y="1345"/>
                  </a:lnTo>
                  <a:lnTo>
                    <a:pt x="2829" y="1485"/>
                  </a:lnTo>
                  <a:lnTo>
                    <a:pt x="2773" y="1625"/>
                  </a:lnTo>
                  <a:lnTo>
                    <a:pt x="2689" y="1737"/>
                  </a:lnTo>
                  <a:lnTo>
                    <a:pt x="2605" y="1821"/>
                  </a:lnTo>
                  <a:lnTo>
                    <a:pt x="2465" y="1905"/>
                  </a:lnTo>
                  <a:lnTo>
                    <a:pt x="2297" y="1961"/>
                  </a:lnTo>
                  <a:lnTo>
                    <a:pt x="2129" y="1989"/>
                  </a:lnTo>
                  <a:lnTo>
                    <a:pt x="1933" y="2017"/>
                  </a:lnTo>
                  <a:lnTo>
                    <a:pt x="1737" y="1989"/>
                  </a:lnTo>
                  <a:lnTo>
                    <a:pt x="1569" y="1961"/>
                  </a:lnTo>
                  <a:lnTo>
                    <a:pt x="1401" y="1905"/>
                  </a:lnTo>
                  <a:lnTo>
                    <a:pt x="1289" y="1821"/>
                  </a:lnTo>
                  <a:lnTo>
                    <a:pt x="1177" y="1737"/>
                  </a:lnTo>
                  <a:lnTo>
                    <a:pt x="1093" y="1625"/>
                  </a:lnTo>
                  <a:lnTo>
                    <a:pt x="1065" y="1485"/>
                  </a:lnTo>
                  <a:lnTo>
                    <a:pt x="1037" y="1345"/>
                  </a:lnTo>
                  <a:lnTo>
                    <a:pt x="1065" y="1205"/>
                  </a:lnTo>
                  <a:lnTo>
                    <a:pt x="1093" y="1064"/>
                  </a:lnTo>
                  <a:lnTo>
                    <a:pt x="1177" y="952"/>
                  </a:lnTo>
                  <a:lnTo>
                    <a:pt x="1289" y="868"/>
                  </a:lnTo>
                  <a:lnTo>
                    <a:pt x="1401" y="784"/>
                  </a:lnTo>
                  <a:lnTo>
                    <a:pt x="1569" y="728"/>
                  </a:lnTo>
                  <a:lnTo>
                    <a:pt x="1737" y="700"/>
                  </a:lnTo>
                  <a:lnTo>
                    <a:pt x="1933" y="672"/>
                  </a:lnTo>
                  <a:close/>
                  <a:moveTo>
                    <a:pt x="1933" y="2661"/>
                  </a:moveTo>
                  <a:lnTo>
                    <a:pt x="2157" y="2689"/>
                  </a:lnTo>
                  <a:lnTo>
                    <a:pt x="2353" y="2717"/>
                  </a:lnTo>
                  <a:lnTo>
                    <a:pt x="2549" y="2801"/>
                  </a:lnTo>
                  <a:lnTo>
                    <a:pt x="2689" y="2885"/>
                  </a:lnTo>
                  <a:lnTo>
                    <a:pt x="2801" y="2997"/>
                  </a:lnTo>
                  <a:lnTo>
                    <a:pt x="2885" y="3109"/>
                  </a:lnTo>
                  <a:lnTo>
                    <a:pt x="2941" y="3249"/>
                  </a:lnTo>
                  <a:lnTo>
                    <a:pt x="2967" y="3403"/>
                  </a:lnTo>
                  <a:lnTo>
                    <a:pt x="2941" y="3557"/>
                  </a:lnTo>
                  <a:lnTo>
                    <a:pt x="2885" y="3726"/>
                  </a:lnTo>
                  <a:lnTo>
                    <a:pt x="2801" y="3866"/>
                  </a:lnTo>
                  <a:lnTo>
                    <a:pt x="2689" y="3978"/>
                  </a:lnTo>
                  <a:lnTo>
                    <a:pt x="2521" y="4062"/>
                  </a:lnTo>
                  <a:lnTo>
                    <a:pt x="2353" y="4146"/>
                  </a:lnTo>
                  <a:lnTo>
                    <a:pt x="2157" y="4174"/>
                  </a:lnTo>
                  <a:lnTo>
                    <a:pt x="1681" y="4174"/>
                  </a:lnTo>
                  <a:lnTo>
                    <a:pt x="1485" y="4146"/>
                  </a:lnTo>
                  <a:lnTo>
                    <a:pt x="1317" y="4062"/>
                  </a:lnTo>
                  <a:lnTo>
                    <a:pt x="1149" y="3978"/>
                  </a:lnTo>
                  <a:lnTo>
                    <a:pt x="1037" y="3866"/>
                  </a:lnTo>
                  <a:lnTo>
                    <a:pt x="953" y="3754"/>
                  </a:lnTo>
                  <a:lnTo>
                    <a:pt x="897" y="3585"/>
                  </a:lnTo>
                  <a:lnTo>
                    <a:pt x="869" y="3417"/>
                  </a:lnTo>
                  <a:lnTo>
                    <a:pt x="897" y="3249"/>
                  </a:lnTo>
                  <a:lnTo>
                    <a:pt x="953" y="3109"/>
                  </a:lnTo>
                  <a:lnTo>
                    <a:pt x="1037" y="2997"/>
                  </a:lnTo>
                  <a:lnTo>
                    <a:pt x="1149" y="2885"/>
                  </a:lnTo>
                  <a:lnTo>
                    <a:pt x="1317" y="2801"/>
                  </a:lnTo>
                  <a:lnTo>
                    <a:pt x="1485" y="2717"/>
                  </a:lnTo>
                  <a:lnTo>
                    <a:pt x="1681" y="2689"/>
                  </a:lnTo>
                  <a:lnTo>
                    <a:pt x="1933" y="2661"/>
                  </a:lnTo>
                  <a:close/>
                  <a:moveTo>
                    <a:pt x="1933" y="0"/>
                  </a:moveTo>
                  <a:lnTo>
                    <a:pt x="1569" y="28"/>
                  </a:lnTo>
                  <a:lnTo>
                    <a:pt x="1233" y="84"/>
                  </a:lnTo>
                  <a:lnTo>
                    <a:pt x="925" y="196"/>
                  </a:lnTo>
                  <a:lnTo>
                    <a:pt x="673" y="364"/>
                  </a:lnTo>
                  <a:lnTo>
                    <a:pt x="476" y="532"/>
                  </a:lnTo>
                  <a:lnTo>
                    <a:pt x="308" y="756"/>
                  </a:lnTo>
                  <a:lnTo>
                    <a:pt x="252" y="896"/>
                  </a:lnTo>
                  <a:lnTo>
                    <a:pt x="224" y="1036"/>
                  </a:lnTo>
                  <a:lnTo>
                    <a:pt x="196" y="1177"/>
                  </a:lnTo>
                  <a:lnTo>
                    <a:pt x="196" y="1317"/>
                  </a:lnTo>
                  <a:lnTo>
                    <a:pt x="196" y="1457"/>
                  </a:lnTo>
                  <a:lnTo>
                    <a:pt x="224" y="1625"/>
                  </a:lnTo>
                  <a:lnTo>
                    <a:pt x="252" y="1765"/>
                  </a:lnTo>
                  <a:lnTo>
                    <a:pt x="336" y="1877"/>
                  </a:lnTo>
                  <a:lnTo>
                    <a:pt x="420" y="2017"/>
                  </a:lnTo>
                  <a:lnTo>
                    <a:pt x="504" y="2129"/>
                  </a:lnTo>
                  <a:lnTo>
                    <a:pt x="617" y="2213"/>
                  </a:lnTo>
                  <a:lnTo>
                    <a:pt x="757" y="2297"/>
                  </a:lnTo>
                  <a:lnTo>
                    <a:pt x="589" y="2381"/>
                  </a:lnTo>
                  <a:lnTo>
                    <a:pt x="448" y="2493"/>
                  </a:lnTo>
                  <a:lnTo>
                    <a:pt x="308" y="2605"/>
                  </a:lnTo>
                  <a:lnTo>
                    <a:pt x="196" y="2745"/>
                  </a:lnTo>
                  <a:lnTo>
                    <a:pt x="112" y="2913"/>
                  </a:lnTo>
                  <a:lnTo>
                    <a:pt x="56" y="3081"/>
                  </a:lnTo>
                  <a:lnTo>
                    <a:pt x="0" y="3249"/>
                  </a:lnTo>
                  <a:lnTo>
                    <a:pt x="0" y="3417"/>
                  </a:lnTo>
                  <a:lnTo>
                    <a:pt x="0" y="3585"/>
                  </a:lnTo>
                  <a:lnTo>
                    <a:pt x="28" y="3726"/>
                  </a:lnTo>
                  <a:lnTo>
                    <a:pt x="84" y="3866"/>
                  </a:lnTo>
                  <a:lnTo>
                    <a:pt x="140" y="4006"/>
                  </a:lnTo>
                  <a:lnTo>
                    <a:pt x="196" y="4146"/>
                  </a:lnTo>
                  <a:lnTo>
                    <a:pt x="308" y="4258"/>
                  </a:lnTo>
                  <a:lnTo>
                    <a:pt x="504" y="4454"/>
                  </a:lnTo>
                  <a:lnTo>
                    <a:pt x="785" y="4622"/>
                  </a:lnTo>
                  <a:lnTo>
                    <a:pt x="1121" y="4762"/>
                  </a:lnTo>
                  <a:lnTo>
                    <a:pt x="1513" y="4818"/>
                  </a:lnTo>
                  <a:lnTo>
                    <a:pt x="1933" y="4846"/>
                  </a:lnTo>
                  <a:lnTo>
                    <a:pt x="2353" y="4818"/>
                  </a:lnTo>
                  <a:lnTo>
                    <a:pt x="2717" y="4762"/>
                  </a:lnTo>
                  <a:lnTo>
                    <a:pt x="3053" y="4622"/>
                  </a:lnTo>
                  <a:lnTo>
                    <a:pt x="3334" y="4482"/>
                  </a:lnTo>
                  <a:lnTo>
                    <a:pt x="3446" y="4370"/>
                  </a:lnTo>
                  <a:lnTo>
                    <a:pt x="3558" y="4258"/>
                  </a:lnTo>
                  <a:lnTo>
                    <a:pt x="3642" y="4146"/>
                  </a:lnTo>
                  <a:lnTo>
                    <a:pt x="3726" y="4034"/>
                  </a:lnTo>
                  <a:lnTo>
                    <a:pt x="3782" y="3894"/>
                  </a:lnTo>
                  <a:lnTo>
                    <a:pt x="3810" y="3754"/>
                  </a:lnTo>
                  <a:lnTo>
                    <a:pt x="3838" y="3585"/>
                  </a:lnTo>
                  <a:lnTo>
                    <a:pt x="3866" y="3417"/>
                  </a:lnTo>
                  <a:lnTo>
                    <a:pt x="3838" y="3249"/>
                  </a:lnTo>
                  <a:lnTo>
                    <a:pt x="3810" y="3081"/>
                  </a:lnTo>
                  <a:lnTo>
                    <a:pt x="3754" y="2913"/>
                  </a:lnTo>
                  <a:lnTo>
                    <a:pt x="3670" y="2745"/>
                  </a:lnTo>
                  <a:lnTo>
                    <a:pt x="3558" y="2605"/>
                  </a:lnTo>
                  <a:lnTo>
                    <a:pt x="3418" y="2493"/>
                  </a:lnTo>
                  <a:lnTo>
                    <a:pt x="3278" y="2381"/>
                  </a:lnTo>
                  <a:lnTo>
                    <a:pt x="3109" y="2297"/>
                  </a:lnTo>
                  <a:lnTo>
                    <a:pt x="3250" y="2213"/>
                  </a:lnTo>
                  <a:lnTo>
                    <a:pt x="3362" y="2129"/>
                  </a:lnTo>
                  <a:lnTo>
                    <a:pt x="3474" y="2017"/>
                  </a:lnTo>
                  <a:lnTo>
                    <a:pt x="3558" y="1905"/>
                  </a:lnTo>
                  <a:lnTo>
                    <a:pt x="3614" y="1765"/>
                  </a:lnTo>
                  <a:lnTo>
                    <a:pt x="3670" y="1625"/>
                  </a:lnTo>
                  <a:lnTo>
                    <a:pt x="3698" y="1457"/>
                  </a:lnTo>
                  <a:lnTo>
                    <a:pt x="3698" y="1317"/>
                  </a:lnTo>
                  <a:lnTo>
                    <a:pt x="3698" y="1177"/>
                  </a:lnTo>
                  <a:lnTo>
                    <a:pt x="3670" y="1036"/>
                  </a:lnTo>
                  <a:lnTo>
                    <a:pt x="3642" y="896"/>
                  </a:lnTo>
                  <a:lnTo>
                    <a:pt x="3586" y="756"/>
                  </a:lnTo>
                  <a:lnTo>
                    <a:pt x="3418" y="532"/>
                  </a:lnTo>
                  <a:lnTo>
                    <a:pt x="3222" y="364"/>
                  </a:lnTo>
                  <a:lnTo>
                    <a:pt x="2969" y="196"/>
                  </a:lnTo>
                  <a:lnTo>
                    <a:pt x="2661" y="84"/>
                  </a:lnTo>
                  <a:lnTo>
                    <a:pt x="2325" y="28"/>
                  </a:lnTo>
                  <a:lnTo>
                    <a:pt x="19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57"/>
            <p:cNvSpPr/>
            <p:nvPr/>
          </p:nvSpPr>
          <p:spPr>
            <a:xfrm>
              <a:off x="2438399" y="1675871"/>
              <a:ext cx="17726" cy="18174"/>
            </a:xfrm>
            <a:custGeom>
              <a:avLst/>
              <a:gdLst/>
              <a:ahLst/>
              <a:cxnLst/>
              <a:rect l="l" t="t" r="r" b="b"/>
              <a:pathLst>
                <a:path w="1121" h="1149" extrusionOk="0">
                  <a:moveTo>
                    <a:pt x="560" y="1"/>
                  </a:moveTo>
                  <a:lnTo>
                    <a:pt x="448" y="29"/>
                  </a:lnTo>
                  <a:lnTo>
                    <a:pt x="336" y="57"/>
                  </a:lnTo>
                  <a:lnTo>
                    <a:pt x="252" y="113"/>
                  </a:lnTo>
                  <a:lnTo>
                    <a:pt x="168" y="169"/>
                  </a:lnTo>
                  <a:lnTo>
                    <a:pt x="112" y="253"/>
                  </a:lnTo>
                  <a:lnTo>
                    <a:pt x="56" y="365"/>
                  </a:lnTo>
                  <a:lnTo>
                    <a:pt x="0" y="449"/>
                  </a:lnTo>
                  <a:lnTo>
                    <a:pt x="0" y="589"/>
                  </a:lnTo>
                  <a:lnTo>
                    <a:pt x="0" y="701"/>
                  </a:lnTo>
                  <a:lnTo>
                    <a:pt x="56" y="785"/>
                  </a:lnTo>
                  <a:lnTo>
                    <a:pt x="112" y="897"/>
                  </a:lnTo>
                  <a:lnTo>
                    <a:pt x="168" y="981"/>
                  </a:lnTo>
                  <a:lnTo>
                    <a:pt x="252" y="1037"/>
                  </a:lnTo>
                  <a:lnTo>
                    <a:pt x="336" y="1093"/>
                  </a:lnTo>
                  <a:lnTo>
                    <a:pt x="448" y="1121"/>
                  </a:lnTo>
                  <a:lnTo>
                    <a:pt x="560" y="1149"/>
                  </a:lnTo>
                  <a:lnTo>
                    <a:pt x="672" y="1121"/>
                  </a:lnTo>
                  <a:lnTo>
                    <a:pt x="784" y="1093"/>
                  </a:lnTo>
                  <a:lnTo>
                    <a:pt x="868" y="1037"/>
                  </a:lnTo>
                  <a:lnTo>
                    <a:pt x="952" y="981"/>
                  </a:lnTo>
                  <a:lnTo>
                    <a:pt x="1036" y="897"/>
                  </a:lnTo>
                  <a:lnTo>
                    <a:pt x="1092" y="785"/>
                  </a:lnTo>
                  <a:lnTo>
                    <a:pt x="1120" y="701"/>
                  </a:lnTo>
                  <a:lnTo>
                    <a:pt x="1120" y="589"/>
                  </a:lnTo>
                  <a:lnTo>
                    <a:pt x="1120" y="449"/>
                  </a:lnTo>
                  <a:lnTo>
                    <a:pt x="1092" y="365"/>
                  </a:lnTo>
                  <a:lnTo>
                    <a:pt x="1036" y="253"/>
                  </a:lnTo>
                  <a:lnTo>
                    <a:pt x="952" y="169"/>
                  </a:lnTo>
                  <a:lnTo>
                    <a:pt x="868" y="113"/>
                  </a:lnTo>
                  <a:lnTo>
                    <a:pt x="784" y="57"/>
                  </a:lnTo>
                  <a:lnTo>
                    <a:pt x="672" y="29"/>
                  </a:lnTo>
                  <a:lnTo>
                    <a:pt x="5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57"/>
            <p:cNvSpPr/>
            <p:nvPr/>
          </p:nvSpPr>
          <p:spPr>
            <a:xfrm>
              <a:off x="2459651" y="1618279"/>
              <a:ext cx="29695" cy="74880"/>
            </a:xfrm>
            <a:custGeom>
              <a:avLst/>
              <a:gdLst/>
              <a:ahLst/>
              <a:cxnLst/>
              <a:rect l="l" t="t" r="r" b="b"/>
              <a:pathLst>
                <a:path w="1878" h="4734" extrusionOk="0">
                  <a:moveTo>
                    <a:pt x="1" y="0"/>
                  </a:moveTo>
                  <a:lnTo>
                    <a:pt x="1" y="728"/>
                  </a:lnTo>
                  <a:lnTo>
                    <a:pt x="981" y="728"/>
                  </a:lnTo>
                  <a:lnTo>
                    <a:pt x="981" y="4734"/>
                  </a:lnTo>
                  <a:lnTo>
                    <a:pt x="1877" y="4734"/>
                  </a:lnTo>
                  <a:lnTo>
                    <a:pt x="18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57"/>
            <p:cNvSpPr/>
            <p:nvPr/>
          </p:nvSpPr>
          <p:spPr>
            <a:xfrm>
              <a:off x="2500399" y="1617836"/>
              <a:ext cx="57588" cy="75323"/>
            </a:xfrm>
            <a:custGeom>
              <a:avLst/>
              <a:gdLst/>
              <a:ahLst/>
              <a:cxnLst/>
              <a:rect l="l" t="t" r="r" b="b"/>
              <a:pathLst>
                <a:path w="3642" h="4762" extrusionOk="0">
                  <a:moveTo>
                    <a:pt x="1541" y="0"/>
                  </a:moveTo>
                  <a:lnTo>
                    <a:pt x="1289" y="28"/>
                  </a:lnTo>
                  <a:lnTo>
                    <a:pt x="1037" y="84"/>
                  </a:lnTo>
                  <a:lnTo>
                    <a:pt x="785" y="168"/>
                  </a:lnTo>
                  <a:lnTo>
                    <a:pt x="561" y="280"/>
                  </a:lnTo>
                  <a:lnTo>
                    <a:pt x="365" y="420"/>
                  </a:lnTo>
                  <a:lnTo>
                    <a:pt x="169" y="588"/>
                  </a:lnTo>
                  <a:lnTo>
                    <a:pt x="1" y="784"/>
                  </a:lnTo>
                  <a:lnTo>
                    <a:pt x="617" y="1233"/>
                  </a:lnTo>
                  <a:lnTo>
                    <a:pt x="701" y="1121"/>
                  </a:lnTo>
                  <a:lnTo>
                    <a:pt x="841" y="1036"/>
                  </a:lnTo>
                  <a:lnTo>
                    <a:pt x="953" y="924"/>
                  </a:lnTo>
                  <a:lnTo>
                    <a:pt x="1093" y="868"/>
                  </a:lnTo>
                  <a:lnTo>
                    <a:pt x="1261" y="812"/>
                  </a:lnTo>
                  <a:lnTo>
                    <a:pt x="1401" y="784"/>
                  </a:lnTo>
                  <a:lnTo>
                    <a:pt x="1569" y="756"/>
                  </a:lnTo>
                  <a:lnTo>
                    <a:pt x="1933" y="756"/>
                  </a:lnTo>
                  <a:lnTo>
                    <a:pt x="2101" y="812"/>
                  </a:lnTo>
                  <a:lnTo>
                    <a:pt x="2269" y="868"/>
                  </a:lnTo>
                  <a:lnTo>
                    <a:pt x="2381" y="924"/>
                  </a:lnTo>
                  <a:lnTo>
                    <a:pt x="2494" y="1036"/>
                  </a:lnTo>
                  <a:lnTo>
                    <a:pt x="2550" y="1149"/>
                  </a:lnTo>
                  <a:lnTo>
                    <a:pt x="2606" y="1289"/>
                  </a:lnTo>
                  <a:lnTo>
                    <a:pt x="2606" y="1429"/>
                  </a:lnTo>
                  <a:lnTo>
                    <a:pt x="2578" y="1653"/>
                  </a:lnTo>
                  <a:lnTo>
                    <a:pt x="2494" y="1849"/>
                  </a:lnTo>
                  <a:lnTo>
                    <a:pt x="2325" y="2129"/>
                  </a:lnTo>
                  <a:lnTo>
                    <a:pt x="2045" y="2409"/>
                  </a:lnTo>
                  <a:lnTo>
                    <a:pt x="169" y="4202"/>
                  </a:lnTo>
                  <a:lnTo>
                    <a:pt x="169" y="4762"/>
                  </a:lnTo>
                  <a:lnTo>
                    <a:pt x="3642" y="4762"/>
                  </a:lnTo>
                  <a:lnTo>
                    <a:pt x="3642" y="4006"/>
                  </a:lnTo>
                  <a:lnTo>
                    <a:pt x="1429" y="4034"/>
                  </a:lnTo>
                  <a:lnTo>
                    <a:pt x="2690" y="2829"/>
                  </a:lnTo>
                  <a:lnTo>
                    <a:pt x="2858" y="2689"/>
                  </a:lnTo>
                  <a:lnTo>
                    <a:pt x="3026" y="2549"/>
                  </a:lnTo>
                  <a:lnTo>
                    <a:pt x="3138" y="2381"/>
                  </a:lnTo>
                  <a:lnTo>
                    <a:pt x="3250" y="2185"/>
                  </a:lnTo>
                  <a:lnTo>
                    <a:pt x="3334" y="1989"/>
                  </a:lnTo>
                  <a:lnTo>
                    <a:pt x="3418" y="1793"/>
                  </a:lnTo>
                  <a:lnTo>
                    <a:pt x="3446" y="1569"/>
                  </a:lnTo>
                  <a:lnTo>
                    <a:pt x="3474" y="1345"/>
                  </a:lnTo>
                  <a:lnTo>
                    <a:pt x="3446" y="1036"/>
                  </a:lnTo>
                  <a:lnTo>
                    <a:pt x="3362" y="784"/>
                  </a:lnTo>
                  <a:lnTo>
                    <a:pt x="3222" y="560"/>
                  </a:lnTo>
                  <a:lnTo>
                    <a:pt x="3026" y="364"/>
                  </a:lnTo>
                  <a:lnTo>
                    <a:pt x="2774" y="196"/>
                  </a:lnTo>
                  <a:lnTo>
                    <a:pt x="2494" y="84"/>
                  </a:lnTo>
                  <a:lnTo>
                    <a:pt x="2157" y="28"/>
                  </a:lnTo>
                  <a:lnTo>
                    <a:pt x="17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57"/>
            <p:cNvSpPr/>
            <p:nvPr/>
          </p:nvSpPr>
          <p:spPr>
            <a:xfrm>
              <a:off x="2565514" y="1617393"/>
              <a:ext cx="61130" cy="76652"/>
            </a:xfrm>
            <a:custGeom>
              <a:avLst/>
              <a:gdLst/>
              <a:ahLst/>
              <a:cxnLst/>
              <a:rect l="l" t="t" r="r" b="b"/>
              <a:pathLst>
                <a:path w="3866" h="4846" extrusionOk="0">
                  <a:moveTo>
                    <a:pt x="1933" y="700"/>
                  </a:moveTo>
                  <a:lnTo>
                    <a:pt x="2129" y="728"/>
                  </a:lnTo>
                  <a:lnTo>
                    <a:pt x="2297" y="756"/>
                  </a:lnTo>
                  <a:lnTo>
                    <a:pt x="2465" y="812"/>
                  </a:lnTo>
                  <a:lnTo>
                    <a:pt x="2577" y="896"/>
                  </a:lnTo>
                  <a:lnTo>
                    <a:pt x="2689" y="980"/>
                  </a:lnTo>
                  <a:lnTo>
                    <a:pt x="2773" y="1092"/>
                  </a:lnTo>
                  <a:lnTo>
                    <a:pt x="2829" y="1233"/>
                  </a:lnTo>
                  <a:lnTo>
                    <a:pt x="2829" y="1373"/>
                  </a:lnTo>
                  <a:lnTo>
                    <a:pt x="2829" y="1513"/>
                  </a:lnTo>
                  <a:lnTo>
                    <a:pt x="2773" y="1653"/>
                  </a:lnTo>
                  <a:lnTo>
                    <a:pt x="2689" y="1765"/>
                  </a:lnTo>
                  <a:lnTo>
                    <a:pt x="2605" y="1849"/>
                  </a:lnTo>
                  <a:lnTo>
                    <a:pt x="2465" y="1933"/>
                  </a:lnTo>
                  <a:lnTo>
                    <a:pt x="2325" y="1989"/>
                  </a:lnTo>
                  <a:lnTo>
                    <a:pt x="2129" y="2017"/>
                  </a:lnTo>
                  <a:lnTo>
                    <a:pt x="1933" y="2045"/>
                  </a:lnTo>
                  <a:lnTo>
                    <a:pt x="1737" y="2017"/>
                  </a:lnTo>
                  <a:lnTo>
                    <a:pt x="1569" y="1989"/>
                  </a:lnTo>
                  <a:lnTo>
                    <a:pt x="1401" y="1933"/>
                  </a:lnTo>
                  <a:lnTo>
                    <a:pt x="1289" y="1849"/>
                  </a:lnTo>
                  <a:lnTo>
                    <a:pt x="1177" y="1765"/>
                  </a:lnTo>
                  <a:lnTo>
                    <a:pt x="1093" y="1653"/>
                  </a:lnTo>
                  <a:lnTo>
                    <a:pt x="1065" y="1513"/>
                  </a:lnTo>
                  <a:lnTo>
                    <a:pt x="1037" y="1373"/>
                  </a:lnTo>
                  <a:lnTo>
                    <a:pt x="1037" y="1345"/>
                  </a:lnTo>
                  <a:lnTo>
                    <a:pt x="1065" y="1205"/>
                  </a:lnTo>
                  <a:lnTo>
                    <a:pt x="1093" y="1064"/>
                  </a:lnTo>
                  <a:lnTo>
                    <a:pt x="1177" y="952"/>
                  </a:lnTo>
                  <a:lnTo>
                    <a:pt x="1289" y="868"/>
                  </a:lnTo>
                  <a:lnTo>
                    <a:pt x="1429" y="812"/>
                  </a:lnTo>
                  <a:lnTo>
                    <a:pt x="1569" y="756"/>
                  </a:lnTo>
                  <a:lnTo>
                    <a:pt x="1737" y="728"/>
                  </a:lnTo>
                  <a:lnTo>
                    <a:pt x="1933" y="700"/>
                  </a:lnTo>
                  <a:close/>
                  <a:moveTo>
                    <a:pt x="1933" y="2661"/>
                  </a:moveTo>
                  <a:lnTo>
                    <a:pt x="2157" y="2689"/>
                  </a:lnTo>
                  <a:lnTo>
                    <a:pt x="2381" y="2717"/>
                  </a:lnTo>
                  <a:lnTo>
                    <a:pt x="2549" y="2801"/>
                  </a:lnTo>
                  <a:lnTo>
                    <a:pt x="2717" y="2885"/>
                  </a:lnTo>
                  <a:lnTo>
                    <a:pt x="2829" y="2997"/>
                  </a:lnTo>
                  <a:lnTo>
                    <a:pt x="2913" y="3109"/>
                  </a:lnTo>
                  <a:lnTo>
                    <a:pt x="2969" y="3249"/>
                  </a:lnTo>
                  <a:lnTo>
                    <a:pt x="2995" y="3403"/>
                  </a:lnTo>
                  <a:lnTo>
                    <a:pt x="2969" y="3557"/>
                  </a:lnTo>
                  <a:lnTo>
                    <a:pt x="2913" y="3726"/>
                  </a:lnTo>
                  <a:lnTo>
                    <a:pt x="2829" y="3866"/>
                  </a:lnTo>
                  <a:lnTo>
                    <a:pt x="2717" y="3978"/>
                  </a:lnTo>
                  <a:lnTo>
                    <a:pt x="2549" y="4062"/>
                  </a:lnTo>
                  <a:lnTo>
                    <a:pt x="2381" y="4146"/>
                  </a:lnTo>
                  <a:lnTo>
                    <a:pt x="2157" y="4174"/>
                  </a:lnTo>
                  <a:lnTo>
                    <a:pt x="1709" y="4174"/>
                  </a:lnTo>
                  <a:lnTo>
                    <a:pt x="1485" y="4146"/>
                  </a:lnTo>
                  <a:lnTo>
                    <a:pt x="1317" y="4062"/>
                  </a:lnTo>
                  <a:lnTo>
                    <a:pt x="1177" y="3978"/>
                  </a:lnTo>
                  <a:lnTo>
                    <a:pt x="1065" y="3866"/>
                  </a:lnTo>
                  <a:lnTo>
                    <a:pt x="953" y="3754"/>
                  </a:lnTo>
                  <a:lnTo>
                    <a:pt x="925" y="3585"/>
                  </a:lnTo>
                  <a:lnTo>
                    <a:pt x="897" y="3417"/>
                  </a:lnTo>
                  <a:lnTo>
                    <a:pt x="925" y="3249"/>
                  </a:lnTo>
                  <a:lnTo>
                    <a:pt x="981" y="3109"/>
                  </a:lnTo>
                  <a:lnTo>
                    <a:pt x="1065" y="2997"/>
                  </a:lnTo>
                  <a:lnTo>
                    <a:pt x="1177" y="2885"/>
                  </a:lnTo>
                  <a:lnTo>
                    <a:pt x="1317" y="2801"/>
                  </a:lnTo>
                  <a:lnTo>
                    <a:pt x="1513" y="2717"/>
                  </a:lnTo>
                  <a:lnTo>
                    <a:pt x="1709" y="2689"/>
                  </a:lnTo>
                  <a:lnTo>
                    <a:pt x="1933" y="2661"/>
                  </a:lnTo>
                  <a:close/>
                  <a:moveTo>
                    <a:pt x="1961" y="0"/>
                  </a:moveTo>
                  <a:lnTo>
                    <a:pt x="1569" y="28"/>
                  </a:lnTo>
                  <a:lnTo>
                    <a:pt x="1233" y="84"/>
                  </a:lnTo>
                  <a:lnTo>
                    <a:pt x="953" y="196"/>
                  </a:lnTo>
                  <a:lnTo>
                    <a:pt x="700" y="364"/>
                  </a:lnTo>
                  <a:lnTo>
                    <a:pt x="476" y="532"/>
                  </a:lnTo>
                  <a:lnTo>
                    <a:pt x="336" y="756"/>
                  </a:lnTo>
                  <a:lnTo>
                    <a:pt x="280" y="896"/>
                  </a:lnTo>
                  <a:lnTo>
                    <a:pt x="224" y="1036"/>
                  </a:lnTo>
                  <a:lnTo>
                    <a:pt x="224" y="1177"/>
                  </a:lnTo>
                  <a:lnTo>
                    <a:pt x="196" y="1317"/>
                  </a:lnTo>
                  <a:lnTo>
                    <a:pt x="196" y="1457"/>
                  </a:lnTo>
                  <a:lnTo>
                    <a:pt x="224" y="1625"/>
                  </a:lnTo>
                  <a:lnTo>
                    <a:pt x="280" y="1765"/>
                  </a:lnTo>
                  <a:lnTo>
                    <a:pt x="336" y="1877"/>
                  </a:lnTo>
                  <a:lnTo>
                    <a:pt x="420" y="2017"/>
                  </a:lnTo>
                  <a:lnTo>
                    <a:pt x="532" y="2129"/>
                  </a:lnTo>
                  <a:lnTo>
                    <a:pt x="644" y="2213"/>
                  </a:lnTo>
                  <a:lnTo>
                    <a:pt x="756" y="2297"/>
                  </a:lnTo>
                  <a:lnTo>
                    <a:pt x="588" y="2381"/>
                  </a:lnTo>
                  <a:lnTo>
                    <a:pt x="448" y="2493"/>
                  </a:lnTo>
                  <a:lnTo>
                    <a:pt x="336" y="2605"/>
                  </a:lnTo>
                  <a:lnTo>
                    <a:pt x="224" y="2745"/>
                  </a:lnTo>
                  <a:lnTo>
                    <a:pt x="140" y="2913"/>
                  </a:lnTo>
                  <a:lnTo>
                    <a:pt x="56" y="3081"/>
                  </a:lnTo>
                  <a:lnTo>
                    <a:pt x="28" y="3249"/>
                  </a:lnTo>
                  <a:lnTo>
                    <a:pt x="0" y="3417"/>
                  </a:lnTo>
                  <a:lnTo>
                    <a:pt x="28" y="3585"/>
                  </a:lnTo>
                  <a:lnTo>
                    <a:pt x="56" y="3726"/>
                  </a:lnTo>
                  <a:lnTo>
                    <a:pt x="84" y="3866"/>
                  </a:lnTo>
                  <a:lnTo>
                    <a:pt x="140" y="4006"/>
                  </a:lnTo>
                  <a:lnTo>
                    <a:pt x="224" y="4146"/>
                  </a:lnTo>
                  <a:lnTo>
                    <a:pt x="308" y="4258"/>
                  </a:lnTo>
                  <a:lnTo>
                    <a:pt x="532" y="4454"/>
                  </a:lnTo>
                  <a:lnTo>
                    <a:pt x="812" y="4622"/>
                  </a:lnTo>
                  <a:lnTo>
                    <a:pt x="1149" y="4762"/>
                  </a:lnTo>
                  <a:lnTo>
                    <a:pt x="1513" y="4818"/>
                  </a:lnTo>
                  <a:lnTo>
                    <a:pt x="1933" y="4846"/>
                  </a:lnTo>
                  <a:lnTo>
                    <a:pt x="2353" y="4818"/>
                  </a:lnTo>
                  <a:lnTo>
                    <a:pt x="2745" y="4762"/>
                  </a:lnTo>
                  <a:lnTo>
                    <a:pt x="3053" y="4622"/>
                  </a:lnTo>
                  <a:lnTo>
                    <a:pt x="3333" y="4482"/>
                  </a:lnTo>
                  <a:lnTo>
                    <a:pt x="3474" y="4370"/>
                  </a:lnTo>
                  <a:lnTo>
                    <a:pt x="3558" y="4258"/>
                  </a:lnTo>
                  <a:lnTo>
                    <a:pt x="3670" y="4146"/>
                  </a:lnTo>
                  <a:lnTo>
                    <a:pt x="3726" y="4034"/>
                  </a:lnTo>
                  <a:lnTo>
                    <a:pt x="3782" y="3894"/>
                  </a:lnTo>
                  <a:lnTo>
                    <a:pt x="3838" y="3754"/>
                  </a:lnTo>
                  <a:lnTo>
                    <a:pt x="3866" y="3585"/>
                  </a:lnTo>
                  <a:lnTo>
                    <a:pt x="3866" y="3417"/>
                  </a:lnTo>
                  <a:lnTo>
                    <a:pt x="3866" y="3249"/>
                  </a:lnTo>
                  <a:lnTo>
                    <a:pt x="3810" y="3081"/>
                  </a:lnTo>
                  <a:lnTo>
                    <a:pt x="3754" y="2913"/>
                  </a:lnTo>
                  <a:lnTo>
                    <a:pt x="3670" y="2745"/>
                  </a:lnTo>
                  <a:lnTo>
                    <a:pt x="3558" y="2605"/>
                  </a:lnTo>
                  <a:lnTo>
                    <a:pt x="3446" y="2493"/>
                  </a:lnTo>
                  <a:lnTo>
                    <a:pt x="3277" y="2381"/>
                  </a:lnTo>
                  <a:lnTo>
                    <a:pt x="3109" y="2297"/>
                  </a:lnTo>
                  <a:lnTo>
                    <a:pt x="3249" y="2213"/>
                  </a:lnTo>
                  <a:lnTo>
                    <a:pt x="3389" y="2129"/>
                  </a:lnTo>
                  <a:lnTo>
                    <a:pt x="3474" y="2017"/>
                  </a:lnTo>
                  <a:lnTo>
                    <a:pt x="3558" y="1905"/>
                  </a:lnTo>
                  <a:lnTo>
                    <a:pt x="3642" y="1765"/>
                  </a:lnTo>
                  <a:lnTo>
                    <a:pt x="3698" y="1625"/>
                  </a:lnTo>
                  <a:lnTo>
                    <a:pt x="3726" y="1457"/>
                  </a:lnTo>
                  <a:lnTo>
                    <a:pt x="3726" y="1317"/>
                  </a:lnTo>
                  <a:lnTo>
                    <a:pt x="3726" y="1177"/>
                  </a:lnTo>
                  <a:lnTo>
                    <a:pt x="3698" y="1036"/>
                  </a:lnTo>
                  <a:lnTo>
                    <a:pt x="3642" y="896"/>
                  </a:lnTo>
                  <a:lnTo>
                    <a:pt x="3586" y="756"/>
                  </a:lnTo>
                  <a:lnTo>
                    <a:pt x="3446" y="532"/>
                  </a:lnTo>
                  <a:lnTo>
                    <a:pt x="3221" y="364"/>
                  </a:lnTo>
                  <a:lnTo>
                    <a:pt x="2969" y="196"/>
                  </a:lnTo>
                  <a:lnTo>
                    <a:pt x="2689" y="84"/>
                  </a:lnTo>
                  <a:lnTo>
                    <a:pt x="2325" y="28"/>
                  </a:lnTo>
                  <a:lnTo>
                    <a:pt x="19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57"/>
            <p:cNvSpPr/>
            <p:nvPr/>
          </p:nvSpPr>
          <p:spPr>
            <a:xfrm>
              <a:off x="2319697" y="2087474"/>
              <a:ext cx="33221" cy="55852"/>
            </a:xfrm>
            <a:custGeom>
              <a:avLst/>
              <a:gdLst/>
              <a:ahLst/>
              <a:cxnLst/>
              <a:rect l="l" t="t" r="r" b="b"/>
              <a:pathLst>
                <a:path w="2101" h="3531" extrusionOk="0">
                  <a:moveTo>
                    <a:pt x="924" y="841"/>
                  </a:moveTo>
                  <a:lnTo>
                    <a:pt x="924" y="1513"/>
                  </a:lnTo>
                  <a:lnTo>
                    <a:pt x="784" y="1457"/>
                  </a:lnTo>
                  <a:lnTo>
                    <a:pt x="644" y="1373"/>
                  </a:lnTo>
                  <a:lnTo>
                    <a:pt x="560" y="1289"/>
                  </a:lnTo>
                  <a:lnTo>
                    <a:pt x="532" y="1233"/>
                  </a:lnTo>
                  <a:lnTo>
                    <a:pt x="532" y="1177"/>
                  </a:lnTo>
                  <a:lnTo>
                    <a:pt x="560" y="1065"/>
                  </a:lnTo>
                  <a:lnTo>
                    <a:pt x="616" y="953"/>
                  </a:lnTo>
                  <a:lnTo>
                    <a:pt x="728" y="897"/>
                  </a:lnTo>
                  <a:lnTo>
                    <a:pt x="924" y="841"/>
                  </a:lnTo>
                  <a:close/>
                  <a:moveTo>
                    <a:pt x="1233" y="2045"/>
                  </a:moveTo>
                  <a:lnTo>
                    <a:pt x="1373" y="2102"/>
                  </a:lnTo>
                  <a:lnTo>
                    <a:pt x="1513" y="2158"/>
                  </a:lnTo>
                  <a:lnTo>
                    <a:pt x="1569" y="2242"/>
                  </a:lnTo>
                  <a:lnTo>
                    <a:pt x="1597" y="2382"/>
                  </a:lnTo>
                  <a:lnTo>
                    <a:pt x="1597" y="2494"/>
                  </a:lnTo>
                  <a:lnTo>
                    <a:pt x="1513" y="2578"/>
                  </a:lnTo>
                  <a:lnTo>
                    <a:pt x="1401" y="2662"/>
                  </a:lnTo>
                  <a:lnTo>
                    <a:pt x="1233" y="2690"/>
                  </a:lnTo>
                  <a:lnTo>
                    <a:pt x="1233" y="2045"/>
                  </a:lnTo>
                  <a:close/>
                  <a:moveTo>
                    <a:pt x="924" y="1"/>
                  </a:moveTo>
                  <a:lnTo>
                    <a:pt x="924" y="421"/>
                  </a:lnTo>
                  <a:lnTo>
                    <a:pt x="700" y="477"/>
                  </a:lnTo>
                  <a:lnTo>
                    <a:pt x="532" y="533"/>
                  </a:lnTo>
                  <a:lnTo>
                    <a:pt x="392" y="589"/>
                  </a:lnTo>
                  <a:lnTo>
                    <a:pt x="252" y="701"/>
                  </a:lnTo>
                  <a:lnTo>
                    <a:pt x="168" y="813"/>
                  </a:lnTo>
                  <a:lnTo>
                    <a:pt x="112" y="925"/>
                  </a:lnTo>
                  <a:lnTo>
                    <a:pt x="56" y="1065"/>
                  </a:lnTo>
                  <a:lnTo>
                    <a:pt x="56" y="1205"/>
                  </a:lnTo>
                  <a:lnTo>
                    <a:pt x="84" y="1373"/>
                  </a:lnTo>
                  <a:lnTo>
                    <a:pt x="140" y="1513"/>
                  </a:lnTo>
                  <a:lnTo>
                    <a:pt x="224" y="1653"/>
                  </a:lnTo>
                  <a:lnTo>
                    <a:pt x="336" y="1737"/>
                  </a:lnTo>
                  <a:lnTo>
                    <a:pt x="448" y="1821"/>
                  </a:lnTo>
                  <a:lnTo>
                    <a:pt x="588" y="1877"/>
                  </a:lnTo>
                  <a:lnTo>
                    <a:pt x="924" y="1961"/>
                  </a:lnTo>
                  <a:lnTo>
                    <a:pt x="924" y="2718"/>
                  </a:lnTo>
                  <a:lnTo>
                    <a:pt x="700" y="2662"/>
                  </a:lnTo>
                  <a:lnTo>
                    <a:pt x="504" y="2606"/>
                  </a:lnTo>
                  <a:lnTo>
                    <a:pt x="336" y="2522"/>
                  </a:lnTo>
                  <a:lnTo>
                    <a:pt x="168" y="2410"/>
                  </a:lnTo>
                  <a:lnTo>
                    <a:pt x="0" y="2802"/>
                  </a:lnTo>
                  <a:lnTo>
                    <a:pt x="196" y="2942"/>
                  </a:lnTo>
                  <a:lnTo>
                    <a:pt x="420" y="3026"/>
                  </a:lnTo>
                  <a:lnTo>
                    <a:pt x="672" y="3082"/>
                  </a:lnTo>
                  <a:lnTo>
                    <a:pt x="924" y="3110"/>
                  </a:lnTo>
                  <a:lnTo>
                    <a:pt x="924" y="3530"/>
                  </a:lnTo>
                  <a:lnTo>
                    <a:pt x="1233" y="3530"/>
                  </a:lnTo>
                  <a:lnTo>
                    <a:pt x="1233" y="3110"/>
                  </a:lnTo>
                  <a:lnTo>
                    <a:pt x="1429" y="3082"/>
                  </a:lnTo>
                  <a:lnTo>
                    <a:pt x="1597" y="3026"/>
                  </a:lnTo>
                  <a:lnTo>
                    <a:pt x="1765" y="2942"/>
                  </a:lnTo>
                  <a:lnTo>
                    <a:pt x="1877" y="2830"/>
                  </a:lnTo>
                  <a:lnTo>
                    <a:pt x="1961" y="2746"/>
                  </a:lnTo>
                  <a:lnTo>
                    <a:pt x="2045" y="2606"/>
                  </a:lnTo>
                  <a:lnTo>
                    <a:pt x="2073" y="2466"/>
                  </a:lnTo>
                  <a:lnTo>
                    <a:pt x="2101" y="2326"/>
                  </a:lnTo>
                  <a:lnTo>
                    <a:pt x="2073" y="2158"/>
                  </a:lnTo>
                  <a:lnTo>
                    <a:pt x="2017" y="2017"/>
                  </a:lnTo>
                  <a:lnTo>
                    <a:pt x="1933" y="1905"/>
                  </a:lnTo>
                  <a:lnTo>
                    <a:pt x="1821" y="1793"/>
                  </a:lnTo>
                  <a:lnTo>
                    <a:pt x="1681" y="1737"/>
                  </a:lnTo>
                  <a:lnTo>
                    <a:pt x="1541" y="1681"/>
                  </a:lnTo>
                  <a:lnTo>
                    <a:pt x="1233" y="1597"/>
                  </a:lnTo>
                  <a:lnTo>
                    <a:pt x="1233" y="813"/>
                  </a:lnTo>
                  <a:lnTo>
                    <a:pt x="1541" y="897"/>
                  </a:lnTo>
                  <a:lnTo>
                    <a:pt x="1821" y="1037"/>
                  </a:lnTo>
                  <a:lnTo>
                    <a:pt x="1989" y="645"/>
                  </a:lnTo>
                  <a:lnTo>
                    <a:pt x="1793" y="561"/>
                  </a:lnTo>
                  <a:lnTo>
                    <a:pt x="1625" y="477"/>
                  </a:lnTo>
                  <a:lnTo>
                    <a:pt x="1429" y="449"/>
                  </a:lnTo>
                  <a:lnTo>
                    <a:pt x="1233" y="421"/>
                  </a:lnTo>
                  <a:lnTo>
                    <a:pt x="123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8" name="Google Shape;1428;p57"/>
            <p:cNvSpPr/>
            <p:nvPr/>
          </p:nvSpPr>
          <p:spPr>
            <a:xfrm>
              <a:off x="2371514" y="2094560"/>
              <a:ext cx="16397" cy="41663"/>
            </a:xfrm>
            <a:custGeom>
              <a:avLst/>
              <a:gdLst/>
              <a:ahLst/>
              <a:cxnLst/>
              <a:rect l="l" t="t" r="r" b="b"/>
              <a:pathLst>
                <a:path w="1037" h="2634" extrusionOk="0">
                  <a:moveTo>
                    <a:pt x="0" y="1"/>
                  </a:moveTo>
                  <a:lnTo>
                    <a:pt x="0" y="421"/>
                  </a:lnTo>
                  <a:lnTo>
                    <a:pt x="561" y="421"/>
                  </a:lnTo>
                  <a:lnTo>
                    <a:pt x="561" y="2634"/>
                  </a:lnTo>
                  <a:lnTo>
                    <a:pt x="1037" y="2634"/>
                  </a:lnTo>
                  <a:lnTo>
                    <a:pt x="103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9" name="Google Shape;1429;p57"/>
            <p:cNvSpPr/>
            <p:nvPr/>
          </p:nvSpPr>
          <p:spPr>
            <a:xfrm>
              <a:off x="2394093" y="2094560"/>
              <a:ext cx="16413" cy="41663"/>
            </a:xfrm>
            <a:custGeom>
              <a:avLst/>
              <a:gdLst/>
              <a:ahLst/>
              <a:cxnLst/>
              <a:rect l="l" t="t" r="r" b="b"/>
              <a:pathLst>
                <a:path w="1038" h="2634" extrusionOk="0">
                  <a:moveTo>
                    <a:pt x="1" y="1"/>
                  </a:moveTo>
                  <a:lnTo>
                    <a:pt x="1" y="421"/>
                  </a:lnTo>
                  <a:lnTo>
                    <a:pt x="561" y="421"/>
                  </a:lnTo>
                  <a:lnTo>
                    <a:pt x="561" y="2634"/>
                  </a:lnTo>
                  <a:lnTo>
                    <a:pt x="1037" y="2634"/>
                  </a:lnTo>
                  <a:lnTo>
                    <a:pt x="103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57"/>
            <p:cNvSpPr/>
            <p:nvPr/>
          </p:nvSpPr>
          <p:spPr>
            <a:xfrm>
              <a:off x="2416689" y="2094560"/>
              <a:ext cx="32352" cy="42106"/>
            </a:xfrm>
            <a:custGeom>
              <a:avLst/>
              <a:gdLst/>
              <a:ahLst/>
              <a:cxnLst/>
              <a:rect l="l" t="t" r="r" b="b"/>
              <a:pathLst>
                <a:path w="2046" h="2662" extrusionOk="0">
                  <a:moveTo>
                    <a:pt x="337" y="1"/>
                  </a:moveTo>
                  <a:lnTo>
                    <a:pt x="225" y="1429"/>
                  </a:lnTo>
                  <a:lnTo>
                    <a:pt x="1037" y="1429"/>
                  </a:lnTo>
                  <a:lnTo>
                    <a:pt x="1205" y="1457"/>
                  </a:lnTo>
                  <a:lnTo>
                    <a:pt x="1317" y="1513"/>
                  </a:lnTo>
                  <a:lnTo>
                    <a:pt x="1401" y="1541"/>
                  </a:lnTo>
                  <a:lnTo>
                    <a:pt x="1485" y="1597"/>
                  </a:lnTo>
                  <a:lnTo>
                    <a:pt x="1513" y="1682"/>
                  </a:lnTo>
                  <a:lnTo>
                    <a:pt x="1541" y="1766"/>
                  </a:lnTo>
                  <a:lnTo>
                    <a:pt x="1569" y="1850"/>
                  </a:lnTo>
                  <a:lnTo>
                    <a:pt x="1541" y="1934"/>
                  </a:lnTo>
                  <a:lnTo>
                    <a:pt x="1513" y="2018"/>
                  </a:lnTo>
                  <a:lnTo>
                    <a:pt x="1457" y="2074"/>
                  </a:lnTo>
                  <a:lnTo>
                    <a:pt x="1401" y="2130"/>
                  </a:lnTo>
                  <a:lnTo>
                    <a:pt x="1317" y="2186"/>
                  </a:lnTo>
                  <a:lnTo>
                    <a:pt x="1233" y="2214"/>
                  </a:lnTo>
                  <a:lnTo>
                    <a:pt x="981" y="2242"/>
                  </a:lnTo>
                  <a:lnTo>
                    <a:pt x="785" y="2242"/>
                  </a:lnTo>
                  <a:lnTo>
                    <a:pt x="589" y="2186"/>
                  </a:lnTo>
                  <a:lnTo>
                    <a:pt x="393" y="2102"/>
                  </a:lnTo>
                  <a:lnTo>
                    <a:pt x="225" y="1990"/>
                  </a:lnTo>
                  <a:lnTo>
                    <a:pt x="0" y="2354"/>
                  </a:lnTo>
                  <a:lnTo>
                    <a:pt x="253" y="2494"/>
                  </a:lnTo>
                  <a:lnTo>
                    <a:pt x="477" y="2606"/>
                  </a:lnTo>
                  <a:lnTo>
                    <a:pt x="729" y="2662"/>
                  </a:lnTo>
                  <a:lnTo>
                    <a:pt x="1233" y="2662"/>
                  </a:lnTo>
                  <a:lnTo>
                    <a:pt x="1457" y="2606"/>
                  </a:lnTo>
                  <a:lnTo>
                    <a:pt x="1625" y="2522"/>
                  </a:lnTo>
                  <a:lnTo>
                    <a:pt x="1793" y="2410"/>
                  </a:lnTo>
                  <a:lnTo>
                    <a:pt x="1905" y="2298"/>
                  </a:lnTo>
                  <a:lnTo>
                    <a:pt x="1961" y="2158"/>
                  </a:lnTo>
                  <a:lnTo>
                    <a:pt x="2017" y="1990"/>
                  </a:lnTo>
                  <a:lnTo>
                    <a:pt x="2045" y="1822"/>
                  </a:lnTo>
                  <a:lnTo>
                    <a:pt x="2017" y="1654"/>
                  </a:lnTo>
                  <a:lnTo>
                    <a:pt x="1961" y="1513"/>
                  </a:lnTo>
                  <a:lnTo>
                    <a:pt x="1905" y="1373"/>
                  </a:lnTo>
                  <a:lnTo>
                    <a:pt x="1793" y="1261"/>
                  </a:lnTo>
                  <a:lnTo>
                    <a:pt x="1625" y="1149"/>
                  </a:lnTo>
                  <a:lnTo>
                    <a:pt x="1457" y="1093"/>
                  </a:lnTo>
                  <a:lnTo>
                    <a:pt x="1233" y="1037"/>
                  </a:lnTo>
                  <a:lnTo>
                    <a:pt x="729" y="1037"/>
                  </a:lnTo>
                  <a:lnTo>
                    <a:pt x="785" y="421"/>
                  </a:lnTo>
                  <a:lnTo>
                    <a:pt x="1905" y="421"/>
                  </a:lnTo>
                  <a:lnTo>
                    <a:pt x="190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57"/>
            <p:cNvSpPr/>
            <p:nvPr/>
          </p:nvSpPr>
          <p:spPr>
            <a:xfrm>
              <a:off x="2453010" y="2126464"/>
              <a:ext cx="9756" cy="18633"/>
            </a:xfrm>
            <a:custGeom>
              <a:avLst/>
              <a:gdLst/>
              <a:ahLst/>
              <a:cxnLst/>
              <a:rect l="l" t="t" r="r" b="b"/>
              <a:pathLst>
                <a:path w="617" h="1178" extrusionOk="0">
                  <a:moveTo>
                    <a:pt x="280" y="1"/>
                  </a:moveTo>
                  <a:lnTo>
                    <a:pt x="168" y="29"/>
                  </a:lnTo>
                  <a:lnTo>
                    <a:pt x="84" y="113"/>
                  </a:lnTo>
                  <a:lnTo>
                    <a:pt x="28" y="225"/>
                  </a:lnTo>
                  <a:lnTo>
                    <a:pt x="0" y="337"/>
                  </a:lnTo>
                  <a:lnTo>
                    <a:pt x="28" y="421"/>
                  </a:lnTo>
                  <a:lnTo>
                    <a:pt x="56" y="505"/>
                  </a:lnTo>
                  <a:lnTo>
                    <a:pt x="112" y="561"/>
                  </a:lnTo>
                  <a:lnTo>
                    <a:pt x="196" y="617"/>
                  </a:lnTo>
                  <a:lnTo>
                    <a:pt x="28" y="1177"/>
                  </a:lnTo>
                  <a:lnTo>
                    <a:pt x="337" y="1177"/>
                  </a:lnTo>
                  <a:lnTo>
                    <a:pt x="533" y="645"/>
                  </a:lnTo>
                  <a:lnTo>
                    <a:pt x="589" y="505"/>
                  </a:lnTo>
                  <a:lnTo>
                    <a:pt x="617" y="337"/>
                  </a:lnTo>
                  <a:lnTo>
                    <a:pt x="617" y="253"/>
                  </a:lnTo>
                  <a:lnTo>
                    <a:pt x="561" y="141"/>
                  </a:lnTo>
                  <a:lnTo>
                    <a:pt x="505" y="57"/>
                  </a:lnTo>
                  <a:lnTo>
                    <a:pt x="39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57"/>
            <p:cNvSpPr/>
            <p:nvPr/>
          </p:nvSpPr>
          <p:spPr>
            <a:xfrm>
              <a:off x="2466292" y="2094117"/>
              <a:ext cx="31909" cy="42106"/>
            </a:xfrm>
            <a:custGeom>
              <a:avLst/>
              <a:gdLst/>
              <a:ahLst/>
              <a:cxnLst/>
              <a:rect l="l" t="t" r="r" b="b"/>
              <a:pathLst>
                <a:path w="2018" h="2662" extrusionOk="0">
                  <a:moveTo>
                    <a:pt x="701" y="1"/>
                  </a:moveTo>
                  <a:lnTo>
                    <a:pt x="449" y="85"/>
                  </a:lnTo>
                  <a:lnTo>
                    <a:pt x="197" y="225"/>
                  </a:lnTo>
                  <a:lnTo>
                    <a:pt x="1" y="421"/>
                  </a:lnTo>
                  <a:lnTo>
                    <a:pt x="337" y="701"/>
                  </a:lnTo>
                  <a:lnTo>
                    <a:pt x="449" y="561"/>
                  </a:lnTo>
                  <a:lnTo>
                    <a:pt x="617" y="477"/>
                  </a:lnTo>
                  <a:lnTo>
                    <a:pt x="785" y="421"/>
                  </a:lnTo>
                  <a:lnTo>
                    <a:pt x="953" y="421"/>
                  </a:lnTo>
                  <a:lnTo>
                    <a:pt x="1149" y="449"/>
                  </a:lnTo>
                  <a:lnTo>
                    <a:pt x="1233" y="477"/>
                  </a:lnTo>
                  <a:lnTo>
                    <a:pt x="1317" y="505"/>
                  </a:lnTo>
                  <a:lnTo>
                    <a:pt x="1373" y="561"/>
                  </a:lnTo>
                  <a:lnTo>
                    <a:pt x="1401" y="645"/>
                  </a:lnTo>
                  <a:lnTo>
                    <a:pt x="1429" y="785"/>
                  </a:lnTo>
                  <a:lnTo>
                    <a:pt x="1401" y="953"/>
                  </a:lnTo>
                  <a:lnTo>
                    <a:pt x="1345" y="1121"/>
                  </a:lnTo>
                  <a:lnTo>
                    <a:pt x="1261" y="1233"/>
                  </a:lnTo>
                  <a:lnTo>
                    <a:pt x="1121" y="1345"/>
                  </a:lnTo>
                  <a:lnTo>
                    <a:pt x="85" y="2354"/>
                  </a:lnTo>
                  <a:lnTo>
                    <a:pt x="85" y="2662"/>
                  </a:lnTo>
                  <a:lnTo>
                    <a:pt x="2017" y="2662"/>
                  </a:lnTo>
                  <a:lnTo>
                    <a:pt x="2017" y="2242"/>
                  </a:lnTo>
                  <a:lnTo>
                    <a:pt x="785" y="2242"/>
                  </a:lnTo>
                  <a:lnTo>
                    <a:pt x="1485" y="1569"/>
                  </a:lnTo>
                  <a:lnTo>
                    <a:pt x="1681" y="1401"/>
                  </a:lnTo>
                  <a:lnTo>
                    <a:pt x="1793" y="1205"/>
                  </a:lnTo>
                  <a:lnTo>
                    <a:pt x="1877" y="981"/>
                  </a:lnTo>
                  <a:lnTo>
                    <a:pt x="1933" y="757"/>
                  </a:lnTo>
                  <a:lnTo>
                    <a:pt x="1905" y="589"/>
                  </a:lnTo>
                  <a:lnTo>
                    <a:pt x="1849" y="421"/>
                  </a:lnTo>
                  <a:lnTo>
                    <a:pt x="1765" y="309"/>
                  </a:lnTo>
                  <a:lnTo>
                    <a:pt x="1653" y="197"/>
                  </a:lnTo>
                  <a:lnTo>
                    <a:pt x="1541" y="113"/>
                  </a:lnTo>
                  <a:lnTo>
                    <a:pt x="1373" y="57"/>
                  </a:lnTo>
                  <a:lnTo>
                    <a:pt x="117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3" name="Google Shape;1433;p57"/>
            <p:cNvSpPr/>
            <p:nvPr/>
          </p:nvSpPr>
          <p:spPr>
            <a:xfrm>
              <a:off x="2502613" y="2094117"/>
              <a:ext cx="34566" cy="42549"/>
            </a:xfrm>
            <a:custGeom>
              <a:avLst/>
              <a:gdLst/>
              <a:ahLst/>
              <a:cxnLst/>
              <a:rect l="l" t="t" r="r" b="b"/>
              <a:pathLst>
                <a:path w="2186" h="2690" extrusionOk="0">
                  <a:moveTo>
                    <a:pt x="1065" y="421"/>
                  </a:moveTo>
                  <a:lnTo>
                    <a:pt x="1205" y="449"/>
                  </a:lnTo>
                  <a:lnTo>
                    <a:pt x="1317" y="477"/>
                  </a:lnTo>
                  <a:lnTo>
                    <a:pt x="1429" y="561"/>
                  </a:lnTo>
                  <a:lnTo>
                    <a:pt x="1513" y="645"/>
                  </a:lnTo>
                  <a:lnTo>
                    <a:pt x="1597" y="785"/>
                  </a:lnTo>
                  <a:lnTo>
                    <a:pt x="1653" y="925"/>
                  </a:lnTo>
                  <a:lnTo>
                    <a:pt x="1681" y="1121"/>
                  </a:lnTo>
                  <a:lnTo>
                    <a:pt x="1681" y="1345"/>
                  </a:lnTo>
                  <a:lnTo>
                    <a:pt x="1709" y="1345"/>
                  </a:lnTo>
                  <a:lnTo>
                    <a:pt x="1681" y="1569"/>
                  </a:lnTo>
                  <a:lnTo>
                    <a:pt x="1653" y="1766"/>
                  </a:lnTo>
                  <a:lnTo>
                    <a:pt x="1597" y="1906"/>
                  </a:lnTo>
                  <a:lnTo>
                    <a:pt x="1513" y="2046"/>
                  </a:lnTo>
                  <a:lnTo>
                    <a:pt x="1429" y="2158"/>
                  </a:lnTo>
                  <a:lnTo>
                    <a:pt x="1317" y="2214"/>
                  </a:lnTo>
                  <a:lnTo>
                    <a:pt x="1205" y="2270"/>
                  </a:lnTo>
                  <a:lnTo>
                    <a:pt x="953" y="2270"/>
                  </a:lnTo>
                  <a:lnTo>
                    <a:pt x="841" y="2214"/>
                  </a:lnTo>
                  <a:lnTo>
                    <a:pt x="729" y="2158"/>
                  </a:lnTo>
                  <a:lnTo>
                    <a:pt x="645" y="2046"/>
                  </a:lnTo>
                  <a:lnTo>
                    <a:pt x="561" y="1906"/>
                  </a:lnTo>
                  <a:lnTo>
                    <a:pt x="533" y="1766"/>
                  </a:lnTo>
                  <a:lnTo>
                    <a:pt x="477" y="1569"/>
                  </a:lnTo>
                  <a:lnTo>
                    <a:pt x="477" y="1345"/>
                  </a:lnTo>
                  <a:lnTo>
                    <a:pt x="477" y="1121"/>
                  </a:lnTo>
                  <a:lnTo>
                    <a:pt x="505" y="925"/>
                  </a:lnTo>
                  <a:lnTo>
                    <a:pt x="561" y="785"/>
                  </a:lnTo>
                  <a:lnTo>
                    <a:pt x="645" y="645"/>
                  </a:lnTo>
                  <a:lnTo>
                    <a:pt x="729" y="561"/>
                  </a:lnTo>
                  <a:lnTo>
                    <a:pt x="841" y="477"/>
                  </a:lnTo>
                  <a:lnTo>
                    <a:pt x="953" y="449"/>
                  </a:lnTo>
                  <a:lnTo>
                    <a:pt x="1065" y="421"/>
                  </a:lnTo>
                  <a:close/>
                  <a:moveTo>
                    <a:pt x="1093" y="1"/>
                  </a:moveTo>
                  <a:lnTo>
                    <a:pt x="869" y="29"/>
                  </a:lnTo>
                  <a:lnTo>
                    <a:pt x="645" y="85"/>
                  </a:lnTo>
                  <a:lnTo>
                    <a:pt x="477" y="197"/>
                  </a:lnTo>
                  <a:lnTo>
                    <a:pt x="309" y="337"/>
                  </a:lnTo>
                  <a:lnTo>
                    <a:pt x="169" y="533"/>
                  </a:lnTo>
                  <a:lnTo>
                    <a:pt x="85" y="785"/>
                  </a:lnTo>
                  <a:lnTo>
                    <a:pt x="29" y="1037"/>
                  </a:lnTo>
                  <a:lnTo>
                    <a:pt x="1" y="1345"/>
                  </a:lnTo>
                  <a:lnTo>
                    <a:pt x="29" y="1654"/>
                  </a:lnTo>
                  <a:lnTo>
                    <a:pt x="85" y="1906"/>
                  </a:lnTo>
                  <a:lnTo>
                    <a:pt x="169" y="2158"/>
                  </a:lnTo>
                  <a:lnTo>
                    <a:pt x="309" y="2354"/>
                  </a:lnTo>
                  <a:lnTo>
                    <a:pt x="477" y="2494"/>
                  </a:lnTo>
                  <a:lnTo>
                    <a:pt x="645" y="2606"/>
                  </a:lnTo>
                  <a:lnTo>
                    <a:pt x="869" y="2662"/>
                  </a:lnTo>
                  <a:lnTo>
                    <a:pt x="1093" y="2690"/>
                  </a:lnTo>
                  <a:lnTo>
                    <a:pt x="1317" y="2662"/>
                  </a:lnTo>
                  <a:lnTo>
                    <a:pt x="1513" y="2606"/>
                  </a:lnTo>
                  <a:lnTo>
                    <a:pt x="1709" y="2494"/>
                  </a:lnTo>
                  <a:lnTo>
                    <a:pt x="1877" y="2354"/>
                  </a:lnTo>
                  <a:lnTo>
                    <a:pt x="1989" y="2158"/>
                  </a:lnTo>
                  <a:lnTo>
                    <a:pt x="2101" y="1906"/>
                  </a:lnTo>
                  <a:lnTo>
                    <a:pt x="2157" y="1654"/>
                  </a:lnTo>
                  <a:lnTo>
                    <a:pt x="2185" y="1345"/>
                  </a:lnTo>
                  <a:lnTo>
                    <a:pt x="2157" y="1037"/>
                  </a:lnTo>
                  <a:lnTo>
                    <a:pt x="2101" y="785"/>
                  </a:lnTo>
                  <a:lnTo>
                    <a:pt x="1989" y="533"/>
                  </a:lnTo>
                  <a:lnTo>
                    <a:pt x="1877" y="337"/>
                  </a:lnTo>
                  <a:lnTo>
                    <a:pt x="1709" y="197"/>
                  </a:lnTo>
                  <a:lnTo>
                    <a:pt x="1513" y="85"/>
                  </a:lnTo>
                  <a:lnTo>
                    <a:pt x="1317" y="29"/>
                  </a:lnTo>
                  <a:lnTo>
                    <a:pt x="109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4" name="Google Shape;1434;p57"/>
            <p:cNvSpPr/>
            <p:nvPr/>
          </p:nvSpPr>
          <p:spPr>
            <a:xfrm>
              <a:off x="2096903" y="1787083"/>
              <a:ext cx="663497" cy="663718"/>
            </a:xfrm>
            <a:custGeom>
              <a:avLst/>
              <a:gdLst/>
              <a:ahLst/>
              <a:cxnLst/>
              <a:rect l="l" t="t" r="r" b="b"/>
              <a:pathLst>
                <a:path w="41961" h="41961" extrusionOk="0">
                  <a:moveTo>
                    <a:pt x="21429" y="8908"/>
                  </a:moveTo>
                  <a:lnTo>
                    <a:pt x="22045" y="8964"/>
                  </a:lnTo>
                  <a:lnTo>
                    <a:pt x="22633" y="9020"/>
                  </a:lnTo>
                  <a:lnTo>
                    <a:pt x="23250" y="9132"/>
                  </a:lnTo>
                  <a:lnTo>
                    <a:pt x="23866" y="9272"/>
                  </a:lnTo>
                  <a:lnTo>
                    <a:pt x="24454" y="9440"/>
                  </a:lnTo>
                  <a:lnTo>
                    <a:pt x="25042" y="9608"/>
                  </a:lnTo>
                  <a:lnTo>
                    <a:pt x="25603" y="9832"/>
                  </a:lnTo>
                  <a:lnTo>
                    <a:pt x="26163" y="10084"/>
                  </a:lnTo>
                  <a:lnTo>
                    <a:pt x="26695" y="10336"/>
                  </a:lnTo>
                  <a:lnTo>
                    <a:pt x="27199" y="10644"/>
                  </a:lnTo>
                  <a:lnTo>
                    <a:pt x="27703" y="10953"/>
                  </a:lnTo>
                  <a:lnTo>
                    <a:pt x="28180" y="11289"/>
                  </a:lnTo>
                  <a:lnTo>
                    <a:pt x="28656" y="11653"/>
                  </a:lnTo>
                  <a:lnTo>
                    <a:pt x="29076" y="12045"/>
                  </a:lnTo>
                  <a:lnTo>
                    <a:pt x="29496" y="12437"/>
                  </a:lnTo>
                  <a:lnTo>
                    <a:pt x="29916" y="12857"/>
                  </a:lnTo>
                  <a:lnTo>
                    <a:pt x="30280" y="13305"/>
                  </a:lnTo>
                  <a:lnTo>
                    <a:pt x="30645" y="13754"/>
                  </a:lnTo>
                  <a:lnTo>
                    <a:pt x="30981" y="14230"/>
                  </a:lnTo>
                  <a:lnTo>
                    <a:pt x="31289" y="14734"/>
                  </a:lnTo>
                  <a:lnTo>
                    <a:pt x="31569" y="15238"/>
                  </a:lnTo>
                  <a:lnTo>
                    <a:pt x="31849" y="15742"/>
                  </a:lnTo>
                  <a:lnTo>
                    <a:pt x="32073" y="16275"/>
                  </a:lnTo>
                  <a:lnTo>
                    <a:pt x="32297" y="16807"/>
                  </a:lnTo>
                  <a:lnTo>
                    <a:pt x="32493" y="17367"/>
                  </a:lnTo>
                  <a:lnTo>
                    <a:pt x="32633" y="17927"/>
                  </a:lnTo>
                  <a:lnTo>
                    <a:pt x="32773" y="18488"/>
                  </a:lnTo>
                  <a:lnTo>
                    <a:pt x="32885" y="19048"/>
                  </a:lnTo>
                  <a:lnTo>
                    <a:pt x="32969" y="19636"/>
                  </a:lnTo>
                  <a:lnTo>
                    <a:pt x="33025" y="20224"/>
                  </a:lnTo>
                  <a:lnTo>
                    <a:pt x="33025" y="20840"/>
                  </a:lnTo>
                  <a:lnTo>
                    <a:pt x="33025" y="21429"/>
                  </a:lnTo>
                  <a:lnTo>
                    <a:pt x="32997" y="22017"/>
                  </a:lnTo>
                  <a:lnTo>
                    <a:pt x="32913" y="22633"/>
                  </a:lnTo>
                  <a:lnTo>
                    <a:pt x="32829" y="23249"/>
                  </a:lnTo>
                  <a:lnTo>
                    <a:pt x="32689" y="23838"/>
                  </a:lnTo>
                  <a:lnTo>
                    <a:pt x="32521" y="24454"/>
                  </a:lnTo>
                  <a:lnTo>
                    <a:pt x="32325" y="25014"/>
                  </a:lnTo>
                  <a:lnTo>
                    <a:pt x="32129" y="25602"/>
                  </a:lnTo>
                  <a:lnTo>
                    <a:pt x="31877" y="26134"/>
                  </a:lnTo>
                  <a:lnTo>
                    <a:pt x="31597" y="26667"/>
                  </a:lnTo>
                  <a:lnTo>
                    <a:pt x="31317" y="27199"/>
                  </a:lnTo>
                  <a:lnTo>
                    <a:pt x="30981" y="27703"/>
                  </a:lnTo>
                  <a:lnTo>
                    <a:pt x="30645" y="28179"/>
                  </a:lnTo>
                  <a:lnTo>
                    <a:pt x="30280" y="28627"/>
                  </a:lnTo>
                  <a:lnTo>
                    <a:pt x="29916" y="29076"/>
                  </a:lnTo>
                  <a:lnTo>
                    <a:pt x="29496" y="29496"/>
                  </a:lnTo>
                  <a:lnTo>
                    <a:pt x="29076" y="29888"/>
                  </a:lnTo>
                  <a:lnTo>
                    <a:pt x="28656" y="30280"/>
                  </a:lnTo>
                  <a:lnTo>
                    <a:pt x="28180" y="30644"/>
                  </a:lnTo>
                  <a:lnTo>
                    <a:pt x="27703" y="30980"/>
                  </a:lnTo>
                  <a:lnTo>
                    <a:pt x="27227" y="31289"/>
                  </a:lnTo>
                  <a:lnTo>
                    <a:pt x="26723" y="31569"/>
                  </a:lnTo>
                  <a:lnTo>
                    <a:pt x="26219" y="31821"/>
                  </a:lnTo>
                  <a:lnTo>
                    <a:pt x="25687" y="32073"/>
                  </a:lnTo>
                  <a:lnTo>
                    <a:pt x="25154" y="32269"/>
                  </a:lnTo>
                  <a:lnTo>
                    <a:pt x="24594" y="32465"/>
                  </a:lnTo>
                  <a:lnTo>
                    <a:pt x="24034" y="32633"/>
                  </a:lnTo>
                  <a:lnTo>
                    <a:pt x="23474" y="32773"/>
                  </a:lnTo>
                  <a:lnTo>
                    <a:pt x="22886" y="32885"/>
                  </a:lnTo>
                  <a:lnTo>
                    <a:pt x="22297" y="32941"/>
                  </a:lnTo>
                  <a:lnTo>
                    <a:pt x="21709" y="32997"/>
                  </a:lnTo>
                  <a:lnTo>
                    <a:pt x="21121" y="33025"/>
                  </a:lnTo>
                  <a:lnTo>
                    <a:pt x="20533" y="33025"/>
                  </a:lnTo>
                  <a:lnTo>
                    <a:pt x="19916" y="32969"/>
                  </a:lnTo>
                  <a:lnTo>
                    <a:pt x="19328" y="32913"/>
                  </a:lnTo>
                  <a:lnTo>
                    <a:pt x="18712" y="32801"/>
                  </a:lnTo>
                  <a:lnTo>
                    <a:pt x="18096" y="32689"/>
                  </a:lnTo>
                  <a:lnTo>
                    <a:pt x="18096" y="32661"/>
                  </a:lnTo>
                  <a:lnTo>
                    <a:pt x="17507" y="32521"/>
                  </a:lnTo>
                  <a:lnTo>
                    <a:pt x="16919" y="32325"/>
                  </a:lnTo>
                  <a:lnTo>
                    <a:pt x="16359" y="32101"/>
                  </a:lnTo>
                  <a:lnTo>
                    <a:pt x="15799" y="31849"/>
                  </a:lnTo>
                  <a:lnTo>
                    <a:pt x="15267" y="31597"/>
                  </a:lnTo>
                  <a:lnTo>
                    <a:pt x="14762" y="31289"/>
                  </a:lnTo>
                  <a:lnTo>
                    <a:pt x="14258" y="30980"/>
                  </a:lnTo>
                  <a:lnTo>
                    <a:pt x="13782" y="30644"/>
                  </a:lnTo>
                  <a:lnTo>
                    <a:pt x="13306" y="30280"/>
                  </a:lnTo>
                  <a:lnTo>
                    <a:pt x="12886" y="29888"/>
                  </a:lnTo>
                  <a:lnTo>
                    <a:pt x="12465" y="29496"/>
                  </a:lnTo>
                  <a:lnTo>
                    <a:pt x="12045" y="29076"/>
                  </a:lnTo>
                  <a:lnTo>
                    <a:pt x="11681" y="28627"/>
                  </a:lnTo>
                  <a:lnTo>
                    <a:pt x="11317" y="28179"/>
                  </a:lnTo>
                  <a:lnTo>
                    <a:pt x="10981" y="27703"/>
                  </a:lnTo>
                  <a:lnTo>
                    <a:pt x="10673" y="27227"/>
                  </a:lnTo>
                  <a:lnTo>
                    <a:pt x="10393" y="26723"/>
                  </a:lnTo>
                  <a:lnTo>
                    <a:pt x="10113" y="26191"/>
                  </a:lnTo>
                  <a:lnTo>
                    <a:pt x="9888" y="25658"/>
                  </a:lnTo>
                  <a:lnTo>
                    <a:pt x="9664" y="25126"/>
                  </a:lnTo>
                  <a:lnTo>
                    <a:pt x="9468" y="24594"/>
                  </a:lnTo>
                  <a:lnTo>
                    <a:pt x="9328" y="24034"/>
                  </a:lnTo>
                  <a:lnTo>
                    <a:pt x="9188" y="23445"/>
                  </a:lnTo>
                  <a:lnTo>
                    <a:pt x="9076" y="22885"/>
                  </a:lnTo>
                  <a:lnTo>
                    <a:pt x="8992" y="22297"/>
                  </a:lnTo>
                  <a:lnTo>
                    <a:pt x="8936" y="21709"/>
                  </a:lnTo>
                  <a:lnTo>
                    <a:pt x="8936" y="21121"/>
                  </a:lnTo>
                  <a:lnTo>
                    <a:pt x="8936" y="20504"/>
                  </a:lnTo>
                  <a:lnTo>
                    <a:pt x="8964" y="19916"/>
                  </a:lnTo>
                  <a:lnTo>
                    <a:pt x="9048" y="19300"/>
                  </a:lnTo>
                  <a:lnTo>
                    <a:pt x="9132" y="18712"/>
                  </a:lnTo>
                  <a:lnTo>
                    <a:pt x="9272" y="18095"/>
                  </a:lnTo>
                  <a:lnTo>
                    <a:pt x="9440" y="17507"/>
                  </a:lnTo>
                  <a:lnTo>
                    <a:pt x="9636" y="16919"/>
                  </a:lnTo>
                  <a:lnTo>
                    <a:pt x="9860" y="16359"/>
                  </a:lnTo>
                  <a:lnTo>
                    <a:pt x="10085" y="15798"/>
                  </a:lnTo>
                  <a:lnTo>
                    <a:pt x="10365" y="15266"/>
                  </a:lnTo>
                  <a:lnTo>
                    <a:pt x="10645" y="14734"/>
                  </a:lnTo>
                  <a:lnTo>
                    <a:pt x="10981" y="14258"/>
                  </a:lnTo>
                  <a:lnTo>
                    <a:pt x="11317" y="13754"/>
                  </a:lnTo>
                  <a:lnTo>
                    <a:pt x="11681" y="13305"/>
                  </a:lnTo>
                  <a:lnTo>
                    <a:pt x="12045" y="12857"/>
                  </a:lnTo>
                  <a:lnTo>
                    <a:pt x="12465" y="12437"/>
                  </a:lnTo>
                  <a:lnTo>
                    <a:pt x="12886" y="12045"/>
                  </a:lnTo>
                  <a:lnTo>
                    <a:pt x="13334" y="11653"/>
                  </a:lnTo>
                  <a:lnTo>
                    <a:pt x="13782" y="11317"/>
                  </a:lnTo>
                  <a:lnTo>
                    <a:pt x="14258" y="10981"/>
                  </a:lnTo>
                  <a:lnTo>
                    <a:pt x="14734" y="10672"/>
                  </a:lnTo>
                  <a:lnTo>
                    <a:pt x="15239" y="10364"/>
                  </a:lnTo>
                  <a:lnTo>
                    <a:pt x="15743" y="10112"/>
                  </a:lnTo>
                  <a:lnTo>
                    <a:pt x="16275" y="9860"/>
                  </a:lnTo>
                  <a:lnTo>
                    <a:pt x="16807" y="9664"/>
                  </a:lnTo>
                  <a:lnTo>
                    <a:pt x="17367" y="9468"/>
                  </a:lnTo>
                  <a:lnTo>
                    <a:pt x="17928" y="9300"/>
                  </a:lnTo>
                  <a:lnTo>
                    <a:pt x="18488" y="9160"/>
                  </a:lnTo>
                  <a:lnTo>
                    <a:pt x="19076" y="9076"/>
                  </a:lnTo>
                  <a:lnTo>
                    <a:pt x="19664" y="8992"/>
                  </a:lnTo>
                  <a:lnTo>
                    <a:pt x="20252" y="8936"/>
                  </a:lnTo>
                  <a:lnTo>
                    <a:pt x="20841" y="8908"/>
                  </a:lnTo>
                  <a:close/>
                  <a:moveTo>
                    <a:pt x="20729" y="0"/>
                  </a:moveTo>
                  <a:lnTo>
                    <a:pt x="19692" y="28"/>
                  </a:lnTo>
                  <a:lnTo>
                    <a:pt x="18684" y="112"/>
                  </a:lnTo>
                  <a:lnTo>
                    <a:pt x="17675" y="252"/>
                  </a:lnTo>
                  <a:lnTo>
                    <a:pt x="16667" y="448"/>
                  </a:lnTo>
                  <a:lnTo>
                    <a:pt x="15687" y="673"/>
                  </a:lnTo>
                  <a:lnTo>
                    <a:pt x="14706" y="953"/>
                  </a:lnTo>
                  <a:lnTo>
                    <a:pt x="13754" y="1289"/>
                  </a:lnTo>
                  <a:lnTo>
                    <a:pt x="12802" y="1653"/>
                  </a:lnTo>
                  <a:lnTo>
                    <a:pt x="11877" y="2073"/>
                  </a:lnTo>
                  <a:lnTo>
                    <a:pt x="10981" y="2521"/>
                  </a:lnTo>
                  <a:lnTo>
                    <a:pt x="10113" y="3025"/>
                  </a:lnTo>
                  <a:lnTo>
                    <a:pt x="9272" y="3558"/>
                  </a:lnTo>
                  <a:lnTo>
                    <a:pt x="8460" y="4146"/>
                  </a:lnTo>
                  <a:lnTo>
                    <a:pt x="7648" y="4762"/>
                  </a:lnTo>
                  <a:lnTo>
                    <a:pt x="6891" y="5434"/>
                  </a:lnTo>
                  <a:lnTo>
                    <a:pt x="6163" y="6135"/>
                  </a:lnTo>
                  <a:lnTo>
                    <a:pt x="5463" y="6863"/>
                  </a:lnTo>
                  <a:lnTo>
                    <a:pt x="4790" y="7619"/>
                  </a:lnTo>
                  <a:lnTo>
                    <a:pt x="4174" y="8432"/>
                  </a:lnTo>
                  <a:lnTo>
                    <a:pt x="3558" y="9272"/>
                  </a:lnTo>
                  <a:lnTo>
                    <a:pt x="3026" y="10140"/>
                  </a:lnTo>
                  <a:lnTo>
                    <a:pt x="2494" y="11037"/>
                  </a:lnTo>
                  <a:lnTo>
                    <a:pt x="2045" y="11961"/>
                  </a:lnTo>
                  <a:lnTo>
                    <a:pt x="1597" y="12913"/>
                  </a:lnTo>
                  <a:lnTo>
                    <a:pt x="1233" y="13894"/>
                  </a:lnTo>
                  <a:lnTo>
                    <a:pt x="897" y="14930"/>
                  </a:lnTo>
                  <a:lnTo>
                    <a:pt x="617" y="15967"/>
                  </a:lnTo>
                  <a:lnTo>
                    <a:pt x="365" y="17031"/>
                  </a:lnTo>
                  <a:lnTo>
                    <a:pt x="197" y="18067"/>
                  </a:lnTo>
                  <a:lnTo>
                    <a:pt x="85" y="19132"/>
                  </a:lnTo>
                  <a:lnTo>
                    <a:pt x="1" y="20168"/>
                  </a:lnTo>
                  <a:lnTo>
                    <a:pt x="1" y="21233"/>
                  </a:lnTo>
                  <a:lnTo>
                    <a:pt x="29" y="22241"/>
                  </a:lnTo>
                  <a:lnTo>
                    <a:pt x="113" y="23277"/>
                  </a:lnTo>
                  <a:lnTo>
                    <a:pt x="253" y="24286"/>
                  </a:lnTo>
                  <a:lnTo>
                    <a:pt x="449" y="25294"/>
                  </a:lnTo>
                  <a:lnTo>
                    <a:pt x="673" y="26275"/>
                  </a:lnTo>
                  <a:lnTo>
                    <a:pt x="953" y="27255"/>
                  </a:lnTo>
                  <a:lnTo>
                    <a:pt x="1289" y="28207"/>
                  </a:lnTo>
                  <a:lnTo>
                    <a:pt x="1653" y="29160"/>
                  </a:lnTo>
                  <a:lnTo>
                    <a:pt x="2073" y="30084"/>
                  </a:lnTo>
                  <a:lnTo>
                    <a:pt x="2522" y="30980"/>
                  </a:lnTo>
                  <a:lnTo>
                    <a:pt x="3026" y="31849"/>
                  </a:lnTo>
                  <a:lnTo>
                    <a:pt x="3586" y="32689"/>
                  </a:lnTo>
                  <a:lnTo>
                    <a:pt x="4146" y="33501"/>
                  </a:lnTo>
                  <a:lnTo>
                    <a:pt x="4790" y="34314"/>
                  </a:lnTo>
                  <a:lnTo>
                    <a:pt x="5435" y="35070"/>
                  </a:lnTo>
                  <a:lnTo>
                    <a:pt x="6135" y="35798"/>
                  </a:lnTo>
                  <a:lnTo>
                    <a:pt x="6863" y="36499"/>
                  </a:lnTo>
                  <a:lnTo>
                    <a:pt x="7648" y="37171"/>
                  </a:lnTo>
                  <a:lnTo>
                    <a:pt x="8432" y="37787"/>
                  </a:lnTo>
                  <a:lnTo>
                    <a:pt x="9272" y="38403"/>
                  </a:lnTo>
                  <a:lnTo>
                    <a:pt x="10141" y="38936"/>
                  </a:lnTo>
                  <a:lnTo>
                    <a:pt x="11037" y="39468"/>
                  </a:lnTo>
                  <a:lnTo>
                    <a:pt x="11961" y="39916"/>
                  </a:lnTo>
                  <a:lnTo>
                    <a:pt x="12942" y="40364"/>
                  </a:lnTo>
                  <a:lnTo>
                    <a:pt x="13922" y="40728"/>
                  </a:lnTo>
                  <a:lnTo>
                    <a:pt x="14930" y="41064"/>
                  </a:lnTo>
                  <a:lnTo>
                    <a:pt x="15967" y="41344"/>
                  </a:lnTo>
                  <a:lnTo>
                    <a:pt x="17031" y="41569"/>
                  </a:lnTo>
                  <a:lnTo>
                    <a:pt x="18096" y="41765"/>
                  </a:lnTo>
                  <a:lnTo>
                    <a:pt x="19132" y="41877"/>
                  </a:lnTo>
                  <a:lnTo>
                    <a:pt x="20168" y="41933"/>
                  </a:lnTo>
                  <a:lnTo>
                    <a:pt x="21233" y="41961"/>
                  </a:lnTo>
                  <a:lnTo>
                    <a:pt x="22269" y="41933"/>
                  </a:lnTo>
                  <a:lnTo>
                    <a:pt x="23278" y="41849"/>
                  </a:lnTo>
                  <a:lnTo>
                    <a:pt x="24286" y="41709"/>
                  </a:lnTo>
                  <a:lnTo>
                    <a:pt x="25294" y="41513"/>
                  </a:lnTo>
                  <a:lnTo>
                    <a:pt x="26303" y="41288"/>
                  </a:lnTo>
                  <a:lnTo>
                    <a:pt x="27255" y="41008"/>
                  </a:lnTo>
                  <a:lnTo>
                    <a:pt x="28208" y="40672"/>
                  </a:lnTo>
                  <a:lnTo>
                    <a:pt x="29160" y="40308"/>
                  </a:lnTo>
                  <a:lnTo>
                    <a:pt x="30084" y="39888"/>
                  </a:lnTo>
                  <a:lnTo>
                    <a:pt x="30981" y="39412"/>
                  </a:lnTo>
                  <a:lnTo>
                    <a:pt x="31849" y="38936"/>
                  </a:lnTo>
                  <a:lnTo>
                    <a:pt x="32689" y="38375"/>
                  </a:lnTo>
                  <a:lnTo>
                    <a:pt x="33530" y="37787"/>
                  </a:lnTo>
                  <a:lnTo>
                    <a:pt x="34314" y="37171"/>
                  </a:lnTo>
                  <a:lnTo>
                    <a:pt x="35070" y="36527"/>
                  </a:lnTo>
                  <a:lnTo>
                    <a:pt x="35799" y="35826"/>
                  </a:lnTo>
                  <a:lnTo>
                    <a:pt x="36499" y="35098"/>
                  </a:lnTo>
                  <a:lnTo>
                    <a:pt x="37171" y="34314"/>
                  </a:lnTo>
                  <a:lnTo>
                    <a:pt x="37815" y="33529"/>
                  </a:lnTo>
                  <a:lnTo>
                    <a:pt x="38404" y="32689"/>
                  </a:lnTo>
                  <a:lnTo>
                    <a:pt x="38964" y="31821"/>
                  </a:lnTo>
                  <a:lnTo>
                    <a:pt x="39468" y="30924"/>
                  </a:lnTo>
                  <a:lnTo>
                    <a:pt x="39944" y="30000"/>
                  </a:lnTo>
                  <a:lnTo>
                    <a:pt x="40364" y="29020"/>
                  </a:lnTo>
                  <a:lnTo>
                    <a:pt x="40729" y="28039"/>
                  </a:lnTo>
                  <a:lnTo>
                    <a:pt x="41065" y="27031"/>
                  </a:lnTo>
                  <a:lnTo>
                    <a:pt x="41345" y="25994"/>
                  </a:lnTo>
                  <a:lnTo>
                    <a:pt x="41597" y="24930"/>
                  </a:lnTo>
                  <a:lnTo>
                    <a:pt x="41765" y="23866"/>
                  </a:lnTo>
                  <a:lnTo>
                    <a:pt x="41877" y="22829"/>
                  </a:lnTo>
                  <a:lnTo>
                    <a:pt x="41961" y="21765"/>
                  </a:lnTo>
                  <a:lnTo>
                    <a:pt x="41961" y="20728"/>
                  </a:lnTo>
                  <a:lnTo>
                    <a:pt x="41933" y="19692"/>
                  </a:lnTo>
                  <a:lnTo>
                    <a:pt x="41849" y="18684"/>
                  </a:lnTo>
                  <a:lnTo>
                    <a:pt x="41709" y="17647"/>
                  </a:lnTo>
                  <a:lnTo>
                    <a:pt x="41513" y="16667"/>
                  </a:lnTo>
                  <a:lnTo>
                    <a:pt x="41289" y="15658"/>
                  </a:lnTo>
                  <a:lnTo>
                    <a:pt x="41009" y="14706"/>
                  </a:lnTo>
                  <a:lnTo>
                    <a:pt x="40672" y="13726"/>
                  </a:lnTo>
                  <a:lnTo>
                    <a:pt x="40308" y="12801"/>
                  </a:lnTo>
                  <a:lnTo>
                    <a:pt x="39888" y="11877"/>
                  </a:lnTo>
                  <a:lnTo>
                    <a:pt x="39440" y="10981"/>
                  </a:lnTo>
                  <a:lnTo>
                    <a:pt x="38936" y="10112"/>
                  </a:lnTo>
                  <a:lnTo>
                    <a:pt x="38376" y="9272"/>
                  </a:lnTo>
                  <a:lnTo>
                    <a:pt x="37815" y="8432"/>
                  </a:lnTo>
                  <a:lnTo>
                    <a:pt x="37171" y="7647"/>
                  </a:lnTo>
                  <a:lnTo>
                    <a:pt x="36527" y="6891"/>
                  </a:lnTo>
                  <a:lnTo>
                    <a:pt x="35827" y="6163"/>
                  </a:lnTo>
                  <a:lnTo>
                    <a:pt x="35098" y="5462"/>
                  </a:lnTo>
                  <a:lnTo>
                    <a:pt x="34342" y="4790"/>
                  </a:lnTo>
                  <a:lnTo>
                    <a:pt x="33530" y="4146"/>
                  </a:lnTo>
                  <a:lnTo>
                    <a:pt x="32689" y="3558"/>
                  </a:lnTo>
                  <a:lnTo>
                    <a:pt x="31821" y="2997"/>
                  </a:lnTo>
                  <a:lnTo>
                    <a:pt x="30925" y="2493"/>
                  </a:lnTo>
                  <a:lnTo>
                    <a:pt x="30000" y="2017"/>
                  </a:lnTo>
                  <a:lnTo>
                    <a:pt x="29048" y="1597"/>
                  </a:lnTo>
                  <a:lnTo>
                    <a:pt x="28040" y="1233"/>
                  </a:lnTo>
                  <a:lnTo>
                    <a:pt x="27031" y="897"/>
                  </a:lnTo>
                  <a:lnTo>
                    <a:pt x="25995" y="617"/>
                  </a:lnTo>
                  <a:lnTo>
                    <a:pt x="24930" y="364"/>
                  </a:lnTo>
                  <a:lnTo>
                    <a:pt x="23866" y="196"/>
                  </a:lnTo>
                  <a:lnTo>
                    <a:pt x="22830" y="84"/>
                  </a:lnTo>
                  <a:lnTo>
                    <a:pt x="217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1435;p57"/>
            <p:cNvSpPr/>
            <p:nvPr/>
          </p:nvSpPr>
          <p:spPr>
            <a:xfrm>
              <a:off x="2135437" y="1787083"/>
              <a:ext cx="624962" cy="663718"/>
            </a:xfrm>
            <a:custGeom>
              <a:avLst/>
              <a:gdLst/>
              <a:ahLst/>
              <a:cxnLst/>
              <a:rect l="l" t="t" r="r" b="b"/>
              <a:pathLst>
                <a:path w="39524" h="41961" extrusionOk="0">
                  <a:moveTo>
                    <a:pt x="18124" y="0"/>
                  </a:moveTo>
                  <a:lnTo>
                    <a:pt x="18572" y="28"/>
                  </a:lnTo>
                  <a:lnTo>
                    <a:pt x="19020" y="84"/>
                  </a:lnTo>
                  <a:lnTo>
                    <a:pt x="19440" y="168"/>
                  </a:lnTo>
                  <a:lnTo>
                    <a:pt x="19860" y="308"/>
                  </a:lnTo>
                  <a:lnTo>
                    <a:pt x="20252" y="504"/>
                  </a:lnTo>
                  <a:lnTo>
                    <a:pt x="20617" y="729"/>
                  </a:lnTo>
                  <a:lnTo>
                    <a:pt x="20981" y="981"/>
                  </a:lnTo>
                  <a:lnTo>
                    <a:pt x="21289" y="1261"/>
                  </a:lnTo>
                  <a:lnTo>
                    <a:pt x="21597" y="1569"/>
                  </a:lnTo>
                  <a:lnTo>
                    <a:pt x="21849" y="1905"/>
                  </a:lnTo>
                  <a:lnTo>
                    <a:pt x="22073" y="2269"/>
                  </a:lnTo>
                  <a:lnTo>
                    <a:pt x="22269" y="2661"/>
                  </a:lnTo>
                  <a:lnTo>
                    <a:pt x="22437" y="3053"/>
                  </a:lnTo>
                  <a:lnTo>
                    <a:pt x="22549" y="3474"/>
                  </a:lnTo>
                  <a:lnTo>
                    <a:pt x="22633" y="3922"/>
                  </a:lnTo>
                  <a:lnTo>
                    <a:pt x="22661" y="4370"/>
                  </a:lnTo>
                  <a:lnTo>
                    <a:pt x="22633" y="4678"/>
                  </a:lnTo>
                  <a:lnTo>
                    <a:pt x="22633" y="4986"/>
                  </a:lnTo>
                  <a:lnTo>
                    <a:pt x="22577" y="5294"/>
                  </a:lnTo>
                  <a:lnTo>
                    <a:pt x="22521" y="5574"/>
                  </a:lnTo>
                  <a:lnTo>
                    <a:pt x="22409" y="5939"/>
                  </a:lnTo>
                  <a:lnTo>
                    <a:pt x="22269" y="6275"/>
                  </a:lnTo>
                  <a:lnTo>
                    <a:pt x="22101" y="6583"/>
                  </a:lnTo>
                  <a:lnTo>
                    <a:pt x="21933" y="6891"/>
                  </a:lnTo>
                  <a:lnTo>
                    <a:pt x="21709" y="7199"/>
                  </a:lnTo>
                  <a:lnTo>
                    <a:pt x="21485" y="7479"/>
                  </a:lnTo>
                  <a:lnTo>
                    <a:pt x="21205" y="7731"/>
                  </a:lnTo>
                  <a:lnTo>
                    <a:pt x="20925" y="7955"/>
                  </a:lnTo>
                  <a:lnTo>
                    <a:pt x="20645" y="8179"/>
                  </a:lnTo>
                  <a:lnTo>
                    <a:pt x="20336" y="8376"/>
                  </a:lnTo>
                  <a:lnTo>
                    <a:pt x="20000" y="8516"/>
                  </a:lnTo>
                  <a:lnTo>
                    <a:pt x="19664" y="8656"/>
                  </a:lnTo>
                  <a:lnTo>
                    <a:pt x="19328" y="8768"/>
                  </a:lnTo>
                  <a:lnTo>
                    <a:pt x="18964" y="8852"/>
                  </a:lnTo>
                  <a:lnTo>
                    <a:pt x="18600" y="8908"/>
                  </a:lnTo>
                  <a:lnTo>
                    <a:pt x="19216" y="8936"/>
                  </a:lnTo>
                  <a:lnTo>
                    <a:pt x="19832" y="8964"/>
                  </a:lnTo>
                  <a:lnTo>
                    <a:pt x="20421" y="9048"/>
                  </a:lnTo>
                  <a:lnTo>
                    <a:pt x="21009" y="9160"/>
                  </a:lnTo>
                  <a:lnTo>
                    <a:pt x="21597" y="9300"/>
                  </a:lnTo>
                  <a:lnTo>
                    <a:pt x="22157" y="9468"/>
                  </a:lnTo>
                  <a:lnTo>
                    <a:pt x="22717" y="9636"/>
                  </a:lnTo>
                  <a:lnTo>
                    <a:pt x="23250" y="9860"/>
                  </a:lnTo>
                  <a:lnTo>
                    <a:pt x="23782" y="10112"/>
                  </a:lnTo>
                  <a:lnTo>
                    <a:pt x="24314" y="10364"/>
                  </a:lnTo>
                  <a:lnTo>
                    <a:pt x="24818" y="10672"/>
                  </a:lnTo>
                  <a:lnTo>
                    <a:pt x="25294" y="10981"/>
                  </a:lnTo>
                  <a:lnTo>
                    <a:pt x="25771" y="11317"/>
                  </a:lnTo>
                  <a:lnTo>
                    <a:pt x="26219" y="11681"/>
                  </a:lnTo>
                  <a:lnTo>
                    <a:pt x="26667" y="12045"/>
                  </a:lnTo>
                  <a:lnTo>
                    <a:pt x="27087" y="12465"/>
                  </a:lnTo>
                  <a:lnTo>
                    <a:pt x="27479" y="12857"/>
                  </a:lnTo>
                  <a:lnTo>
                    <a:pt x="27843" y="13305"/>
                  </a:lnTo>
                  <a:lnTo>
                    <a:pt x="28208" y="13754"/>
                  </a:lnTo>
                  <a:lnTo>
                    <a:pt x="28544" y="14230"/>
                  </a:lnTo>
                  <a:lnTo>
                    <a:pt x="28852" y="14734"/>
                  </a:lnTo>
                  <a:lnTo>
                    <a:pt x="29160" y="15238"/>
                  </a:lnTo>
                  <a:lnTo>
                    <a:pt x="29412" y="15770"/>
                  </a:lnTo>
                  <a:lnTo>
                    <a:pt x="29664" y="16303"/>
                  </a:lnTo>
                  <a:lnTo>
                    <a:pt x="29888" y="16835"/>
                  </a:lnTo>
                  <a:lnTo>
                    <a:pt x="30056" y="17423"/>
                  </a:lnTo>
                  <a:lnTo>
                    <a:pt x="30224" y="17983"/>
                  </a:lnTo>
                  <a:lnTo>
                    <a:pt x="30364" y="18572"/>
                  </a:lnTo>
                  <a:lnTo>
                    <a:pt x="30476" y="19160"/>
                  </a:lnTo>
                  <a:lnTo>
                    <a:pt x="30532" y="19776"/>
                  </a:lnTo>
                  <a:lnTo>
                    <a:pt x="30588" y="20392"/>
                  </a:lnTo>
                  <a:lnTo>
                    <a:pt x="30588" y="21008"/>
                  </a:lnTo>
                  <a:lnTo>
                    <a:pt x="30588" y="21625"/>
                  </a:lnTo>
                  <a:lnTo>
                    <a:pt x="30532" y="22241"/>
                  </a:lnTo>
                  <a:lnTo>
                    <a:pt x="30448" y="22829"/>
                  </a:lnTo>
                  <a:lnTo>
                    <a:pt x="30336" y="23417"/>
                  </a:lnTo>
                  <a:lnTo>
                    <a:pt x="30196" y="24006"/>
                  </a:lnTo>
                  <a:lnTo>
                    <a:pt x="30056" y="24566"/>
                  </a:lnTo>
                  <a:lnTo>
                    <a:pt x="29860" y="25126"/>
                  </a:lnTo>
                  <a:lnTo>
                    <a:pt x="29636" y="25686"/>
                  </a:lnTo>
                  <a:lnTo>
                    <a:pt x="29384" y="26219"/>
                  </a:lnTo>
                  <a:lnTo>
                    <a:pt x="29132" y="26723"/>
                  </a:lnTo>
                  <a:lnTo>
                    <a:pt x="28852" y="27227"/>
                  </a:lnTo>
                  <a:lnTo>
                    <a:pt x="28516" y="27731"/>
                  </a:lnTo>
                  <a:lnTo>
                    <a:pt x="28180" y="28179"/>
                  </a:lnTo>
                  <a:lnTo>
                    <a:pt x="27843" y="28655"/>
                  </a:lnTo>
                  <a:lnTo>
                    <a:pt x="27451" y="29076"/>
                  </a:lnTo>
                  <a:lnTo>
                    <a:pt x="27059" y="29496"/>
                  </a:lnTo>
                  <a:lnTo>
                    <a:pt x="26639" y="29888"/>
                  </a:lnTo>
                  <a:lnTo>
                    <a:pt x="26191" y="30280"/>
                  </a:lnTo>
                  <a:lnTo>
                    <a:pt x="25743" y="30644"/>
                  </a:lnTo>
                  <a:lnTo>
                    <a:pt x="25266" y="30980"/>
                  </a:lnTo>
                  <a:lnTo>
                    <a:pt x="24762" y="31289"/>
                  </a:lnTo>
                  <a:lnTo>
                    <a:pt x="24258" y="31569"/>
                  </a:lnTo>
                  <a:lnTo>
                    <a:pt x="23754" y="31849"/>
                  </a:lnTo>
                  <a:lnTo>
                    <a:pt x="23222" y="32073"/>
                  </a:lnTo>
                  <a:lnTo>
                    <a:pt x="22661" y="32297"/>
                  </a:lnTo>
                  <a:lnTo>
                    <a:pt x="22101" y="32493"/>
                  </a:lnTo>
                  <a:lnTo>
                    <a:pt x="21513" y="32633"/>
                  </a:lnTo>
                  <a:lnTo>
                    <a:pt x="20925" y="32773"/>
                  </a:lnTo>
                  <a:lnTo>
                    <a:pt x="20336" y="32885"/>
                  </a:lnTo>
                  <a:lnTo>
                    <a:pt x="19720" y="32969"/>
                  </a:lnTo>
                  <a:lnTo>
                    <a:pt x="19104" y="32997"/>
                  </a:lnTo>
                  <a:lnTo>
                    <a:pt x="18292" y="33025"/>
                  </a:lnTo>
                  <a:lnTo>
                    <a:pt x="17479" y="32969"/>
                  </a:lnTo>
                  <a:lnTo>
                    <a:pt x="16695" y="32885"/>
                  </a:lnTo>
                  <a:lnTo>
                    <a:pt x="15911" y="32717"/>
                  </a:lnTo>
                  <a:lnTo>
                    <a:pt x="15126" y="32521"/>
                  </a:lnTo>
                  <a:lnTo>
                    <a:pt x="14370" y="32269"/>
                  </a:lnTo>
                  <a:lnTo>
                    <a:pt x="13642" y="31961"/>
                  </a:lnTo>
                  <a:lnTo>
                    <a:pt x="12942" y="31625"/>
                  </a:lnTo>
                  <a:lnTo>
                    <a:pt x="12241" y="31232"/>
                  </a:lnTo>
                  <a:lnTo>
                    <a:pt x="11569" y="30812"/>
                  </a:lnTo>
                  <a:lnTo>
                    <a:pt x="10953" y="30336"/>
                  </a:lnTo>
                  <a:lnTo>
                    <a:pt x="10337" y="29804"/>
                  </a:lnTo>
                  <a:lnTo>
                    <a:pt x="9776" y="29244"/>
                  </a:lnTo>
                  <a:lnTo>
                    <a:pt x="9244" y="28627"/>
                  </a:lnTo>
                  <a:lnTo>
                    <a:pt x="8768" y="28011"/>
                  </a:lnTo>
                  <a:lnTo>
                    <a:pt x="8292" y="27311"/>
                  </a:lnTo>
                  <a:lnTo>
                    <a:pt x="8040" y="26947"/>
                  </a:lnTo>
                  <a:lnTo>
                    <a:pt x="7760" y="26611"/>
                  </a:lnTo>
                  <a:lnTo>
                    <a:pt x="7451" y="26303"/>
                  </a:lnTo>
                  <a:lnTo>
                    <a:pt x="7115" y="26022"/>
                  </a:lnTo>
                  <a:lnTo>
                    <a:pt x="6751" y="25798"/>
                  </a:lnTo>
                  <a:lnTo>
                    <a:pt x="6359" y="25574"/>
                  </a:lnTo>
                  <a:lnTo>
                    <a:pt x="5939" y="25406"/>
                  </a:lnTo>
                  <a:lnTo>
                    <a:pt x="5519" y="25294"/>
                  </a:lnTo>
                  <a:lnTo>
                    <a:pt x="5071" y="25210"/>
                  </a:lnTo>
                  <a:lnTo>
                    <a:pt x="4622" y="25154"/>
                  </a:lnTo>
                  <a:lnTo>
                    <a:pt x="4202" y="25154"/>
                  </a:lnTo>
                  <a:lnTo>
                    <a:pt x="3754" y="25210"/>
                  </a:lnTo>
                  <a:lnTo>
                    <a:pt x="3334" y="25294"/>
                  </a:lnTo>
                  <a:lnTo>
                    <a:pt x="2914" y="25434"/>
                  </a:lnTo>
                  <a:lnTo>
                    <a:pt x="2522" y="25602"/>
                  </a:lnTo>
                  <a:lnTo>
                    <a:pt x="2157" y="25798"/>
                  </a:lnTo>
                  <a:lnTo>
                    <a:pt x="1793" y="26050"/>
                  </a:lnTo>
                  <a:lnTo>
                    <a:pt x="1457" y="26303"/>
                  </a:lnTo>
                  <a:lnTo>
                    <a:pt x="1149" y="26611"/>
                  </a:lnTo>
                  <a:lnTo>
                    <a:pt x="897" y="26947"/>
                  </a:lnTo>
                  <a:lnTo>
                    <a:pt x="645" y="27311"/>
                  </a:lnTo>
                  <a:lnTo>
                    <a:pt x="449" y="27703"/>
                  </a:lnTo>
                  <a:lnTo>
                    <a:pt x="253" y="28095"/>
                  </a:lnTo>
                  <a:lnTo>
                    <a:pt x="141" y="28543"/>
                  </a:lnTo>
                  <a:lnTo>
                    <a:pt x="57" y="28992"/>
                  </a:lnTo>
                  <a:lnTo>
                    <a:pt x="1" y="29412"/>
                  </a:lnTo>
                  <a:lnTo>
                    <a:pt x="1" y="29860"/>
                  </a:lnTo>
                  <a:lnTo>
                    <a:pt x="57" y="30280"/>
                  </a:lnTo>
                  <a:lnTo>
                    <a:pt x="141" y="30728"/>
                  </a:lnTo>
                  <a:lnTo>
                    <a:pt x="281" y="31148"/>
                  </a:lnTo>
                  <a:lnTo>
                    <a:pt x="449" y="31541"/>
                  </a:lnTo>
                  <a:lnTo>
                    <a:pt x="645" y="31933"/>
                  </a:lnTo>
                  <a:lnTo>
                    <a:pt x="645" y="31961"/>
                  </a:lnTo>
                  <a:lnTo>
                    <a:pt x="1233" y="32857"/>
                  </a:lnTo>
                  <a:lnTo>
                    <a:pt x="1877" y="33725"/>
                  </a:lnTo>
                  <a:lnTo>
                    <a:pt x="2522" y="34538"/>
                  </a:lnTo>
                  <a:lnTo>
                    <a:pt x="3222" y="35322"/>
                  </a:lnTo>
                  <a:lnTo>
                    <a:pt x="3950" y="36078"/>
                  </a:lnTo>
                  <a:lnTo>
                    <a:pt x="4734" y="36779"/>
                  </a:lnTo>
                  <a:lnTo>
                    <a:pt x="5519" y="37423"/>
                  </a:lnTo>
                  <a:lnTo>
                    <a:pt x="6331" y="38039"/>
                  </a:lnTo>
                  <a:lnTo>
                    <a:pt x="7171" y="38627"/>
                  </a:lnTo>
                  <a:lnTo>
                    <a:pt x="8040" y="39160"/>
                  </a:lnTo>
                  <a:lnTo>
                    <a:pt x="8936" y="39636"/>
                  </a:lnTo>
                  <a:lnTo>
                    <a:pt x="9832" y="40084"/>
                  </a:lnTo>
                  <a:lnTo>
                    <a:pt x="10785" y="40476"/>
                  </a:lnTo>
                  <a:lnTo>
                    <a:pt x="11709" y="40812"/>
                  </a:lnTo>
                  <a:lnTo>
                    <a:pt x="12689" y="41120"/>
                  </a:lnTo>
                  <a:lnTo>
                    <a:pt x="13642" y="41372"/>
                  </a:lnTo>
                  <a:lnTo>
                    <a:pt x="14650" y="41597"/>
                  </a:lnTo>
                  <a:lnTo>
                    <a:pt x="15631" y="41765"/>
                  </a:lnTo>
                  <a:lnTo>
                    <a:pt x="16639" y="41877"/>
                  </a:lnTo>
                  <a:lnTo>
                    <a:pt x="17647" y="41933"/>
                  </a:lnTo>
                  <a:lnTo>
                    <a:pt x="18656" y="41961"/>
                  </a:lnTo>
                  <a:lnTo>
                    <a:pt x="19664" y="41933"/>
                  </a:lnTo>
                  <a:lnTo>
                    <a:pt x="20673" y="41849"/>
                  </a:lnTo>
                  <a:lnTo>
                    <a:pt x="21681" y="41737"/>
                  </a:lnTo>
                  <a:lnTo>
                    <a:pt x="22689" y="41541"/>
                  </a:lnTo>
                  <a:lnTo>
                    <a:pt x="23698" y="41316"/>
                  </a:lnTo>
                  <a:lnTo>
                    <a:pt x="24706" y="41036"/>
                  </a:lnTo>
                  <a:lnTo>
                    <a:pt x="25687" y="40700"/>
                  </a:lnTo>
                  <a:lnTo>
                    <a:pt x="26667" y="40336"/>
                  </a:lnTo>
                  <a:lnTo>
                    <a:pt x="27619" y="39888"/>
                  </a:lnTo>
                  <a:lnTo>
                    <a:pt x="28572" y="39412"/>
                  </a:lnTo>
                  <a:lnTo>
                    <a:pt x="29524" y="38851"/>
                  </a:lnTo>
                  <a:lnTo>
                    <a:pt x="30420" y="38263"/>
                  </a:lnTo>
                  <a:lnTo>
                    <a:pt x="31289" y="37647"/>
                  </a:lnTo>
                  <a:lnTo>
                    <a:pt x="32101" y="36975"/>
                  </a:lnTo>
                  <a:lnTo>
                    <a:pt x="32885" y="36274"/>
                  </a:lnTo>
                  <a:lnTo>
                    <a:pt x="33642" y="35546"/>
                  </a:lnTo>
                  <a:lnTo>
                    <a:pt x="34342" y="34790"/>
                  </a:lnTo>
                  <a:lnTo>
                    <a:pt x="34986" y="34006"/>
                  </a:lnTo>
                  <a:lnTo>
                    <a:pt x="35602" y="33193"/>
                  </a:lnTo>
                  <a:lnTo>
                    <a:pt x="36191" y="32325"/>
                  </a:lnTo>
                  <a:lnTo>
                    <a:pt x="36723" y="31485"/>
                  </a:lnTo>
                  <a:lnTo>
                    <a:pt x="37199" y="30588"/>
                  </a:lnTo>
                  <a:lnTo>
                    <a:pt x="37647" y="29664"/>
                  </a:lnTo>
                  <a:lnTo>
                    <a:pt x="38039" y="28740"/>
                  </a:lnTo>
                  <a:lnTo>
                    <a:pt x="38376" y="27787"/>
                  </a:lnTo>
                  <a:lnTo>
                    <a:pt x="38684" y="26835"/>
                  </a:lnTo>
                  <a:lnTo>
                    <a:pt x="38936" y="25854"/>
                  </a:lnTo>
                  <a:lnTo>
                    <a:pt x="39160" y="24874"/>
                  </a:lnTo>
                  <a:lnTo>
                    <a:pt x="39328" y="23894"/>
                  </a:lnTo>
                  <a:lnTo>
                    <a:pt x="39440" y="22885"/>
                  </a:lnTo>
                  <a:lnTo>
                    <a:pt x="39496" y="21877"/>
                  </a:lnTo>
                  <a:lnTo>
                    <a:pt x="39524" y="20868"/>
                  </a:lnTo>
                  <a:lnTo>
                    <a:pt x="39496" y="19860"/>
                  </a:lnTo>
                  <a:lnTo>
                    <a:pt x="39412" y="18852"/>
                  </a:lnTo>
                  <a:lnTo>
                    <a:pt x="39300" y="17815"/>
                  </a:lnTo>
                  <a:lnTo>
                    <a:pt x="39104" y="16807"/>
                  </a:lnTo>
                  <a:lnTo>
                    <a:pt x="38880" y="15826"/>
                  </a:lnTo>
                  <a:lnTo>
                    <a:pt x="38600" y="14818"/>
                  </a:lnTo>
                  <a:lnTo>
                    <a:pt x="38263" y="13838"/>
                  </a:lnTo>
                  <a:lnTo>
                    <a:pt x="37899" y="12857"/>
                  </a:lnTo>
                  <a:lnTo>
                    <a:pt x="37451" y="11877"/>
                  </a:lnTo>
                  <a:lnTo>
                    <a:pt x="36975" y="10953"/>
                  </a:lnTo>
                  <a:lnTo>
                    <a:pt x="36415" y="10000"/>
                  </a:lnTo>
                  <a:lnTo>
                    <a:pt x="36051" y="9412"/>
                  </a:lnTo>
                  <a:lnTo>
                    <a:pt x="35658" y="8852"/>
                  </a:lnTo>
                  <a:lnTo>
                    <a:pt x="35238" y="8292"/>
                  </a:lnTo>
                  <a:lnTo>
                    <a:pt x="34818" y="7759"/>
                  </a:lnTo>
                  <a:lnTo>
                    <a:pt x="34370" y="7227"/>
                  </a:lnTo>
                  <a:lnTo>
                    <a:pt x="33922" y="6723"/>
                  </a:lnTo>
                  <a:lnTo>
                    <a:pt x="33446" y="6219"/>
                  </a:lnTo>
                  <a:lnTo>
                    <a:pt x="32969" y="5743"/>
                  </a:lnTo>
                  <a:lnTo>
                    <a:pt x="32465" y="5294"/>
                  </a:lnTo>
                  <a:lnTo>
                    <a:pt x="31961" y="4846"/>
                  </a:lnTo>
                  <a:lnTo>
                    <a:pt x="31429" y="4426"/>
                  </a:lnTo>
                  <a:lnTo>
                    <a:pt x="30897" y="4006"/>
                  </a:lnTo>
                  <a:lnTo>
                    <a:pt x="30336" y="3614"/>
                  </a:lnTo>
                  <a:lnTo>
                    <a:pt x="29776" y="3250"/>
                  </a:lnTo>
                  <a:lnTo>
                    <a:pt x="29188" y="2913"/>
                  </a:lnTo>
                  <a:lnTo>
                    <a:pt x="28600" y="2577"/>
                  </a:lnTo>
                  <a:lnTo>
                    <a:pt x="28011" y="2241"/>
                  </a:lnTo>
                  <a:lnTo>
                    <a:pt x="27395" y="1961"/>
                  </a:lnTo>
                  <a:lnTo>
                    <a:pt x="26779" y="1681"/>
                  </a:lnTo>
                  <a:lnTo>
                    <a:pt x="26163" y="1429"/>
                  </a:lnTo>
                  <a:lnTo>
                    <a:pt x="25519" y="1205"/>
                  </a:lnTo>
                  <a:lnTo>
                    <a:pt x="24874" y="981"/>
                  </a:lnTo>
                  <a:lnTo>
                    <a:pt x="24230" y="785"/>
                  </a:lnTo>
                  <a:lnTo>
                    <a:pt x="23586" y="617"/>
                  </a:lnTo>
                  <a:lnTo>
                    <a:pt x="22913" y="448"/>
                  </a:lnTo>
                  <a:lnTo>
                    <a:pt x="22241" y="336"/>
                  </a:lnTo>
                  <a:lnTo>
                    <a:pt x="21569" y="224"/>
                  </a:lnTo>
                  <a:lnTo>
                    <a:pt x="20897" y="140"/>
                  </a:lnTo>
                  <a:lnTo>
                    <a:pt x="20196" y="56"/>
                  </a:lnTo>
                  <a:lnTo>
                    <a:pt x="19524" y="28"/>
                  </a:lnTo>
                  <a:lnTo>
                    <a:pt x="1882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57"/>
            <p:cNvSpPr/>
            <p:nvPr/>
          </p:nvSpPr>
          <p:spPr>
            <a:xfrm>
              <a:off x="1856399" y="2682512"/>
              <a:ext cx="31909" cy="103684"/>
            </a:xfrm>
            <a:custGeom>
              <a:avLst/>
              <a:gdLst/>
              <a:ahLst/>
              <a:cxnLst/>
              <a:rect l="l" t="t" r="r" b="b"/>
              <a:pathLst>
                <a:path w="2018" h="6555" extrusionOk="0">
                  <a:moveTo>
                    <a:pt x="1" y="0"/>
                  </a:moveTo>
                  <a:lnTo>
                    <a:pt x="1" y="6555"/>
                  </a:lnTo>
                  <a:lnTo>
                    <a:pt x="2017" y="6555"/>
                  </a:lnTo>
                  <a:lnTo>
                    <a:pt x="20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57"/>
            <p:cNvSpPr/>
            <p:nvPr/>
          </p:nvSpPr>
          <p:spPr>
            <a:xfrm>
              <a:off x="1936124" y="2709544"/>
              <a:ext cx="31466" cy="76652"/>
            </a:xfrm>
            <a:custGeom>
              <a:avLst/>
              <a:gdLst/>
              <a:ahLst/>
              <a:cxnLst/>
              <a:rect l="l" t="t" r="r" b="b"/>
              <a:pathLst>
                <a:path w="1990" h="4846" extrusionOk="0">
                  <a:moveTo>
                    <a:pt x="1" y="0"/>
                  </a:moveTo>
                  <a:lnTo>
                    <a:pt x="1" y="4846"/>
                  </a:lnTo>
                  <a:lnTo>
                    <a:pt x="1989" y="4846"/>
                  </a:lnTo>
                  <a:lnTo>
                    <a:pt x="19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57"/>
            <p:cNvSpPr/>
            <p:nvPr/>
          </p:nvSpPr>
          <p:spPr>
            <a:xfrm>
              <a:off x="2015406" y="2593902"/>
              <a:ext cx="31909" cy="192293"/>
            </a:xfrm>
            <a:custGeom>
              <a:avLst/>
              <a:gdLst/>
              <a:ahLst/>
              <a:cxnLst/>
              <a:rect l="l" t="t" r="r" b="b"/>
              <a:pathLst>
                <a:path w="2018" h="12157" extrusionOk="0">
                  <a:moveTo>
                    <a:pt x="1" y="0"/>
                  </a:moveTo>
                  <a:lnTo>
                    <a:pt x="1" y="12157"/>
                  </a:lnTo>
                  <a:lnTo>
                    <a:pt x="2017" y="12157"/>
                  </a:lnTo>
                  <a:lnTo>
                    <a:pt x="20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9" name="Google Shape;1439;p57"/>
            <p:cNvSpPr/>
            <p:nvPr/>
          </p:nvSpPr>
          <p:spPr>
            <a:xfrm>
              <a:off x="2095132" y="2549155"/>
              <a:ext cx="31466" cy="237041"/>
            </a:xfrm>
            <a:custGeom>
              <a:avLst/>
              <a:gdLst/>
              <a:ahLst/>
              <a:cxnLst/>
              <a:rect l="l" t="t" r="r" b="b"/>
              <a:pathLst>
                <a:path w="1990" h="14986" extrusionOk="0">
                  <a:moveTo>
                    <a:pt x="1" y="0"/>
                  </a:moveTo>
                  <a:lnTo>
                    <a:pt x="1" y="14986"/>
                  </a:lnTo>
                  <a:lnTo>
                    <a:pt x="1989" y="14986"/>
                  </a:lnTo>
                  <a:lnTo>
                    <a:pt x="19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0" name="Google Shape;1440;p57"/>
            <p:cNvSpPr/>
            <p:nvPr/>
          </p:nvSpPr>
          <p:spPr>
            <a:xfrm>
              <a:off x="2174414" y="2593902"/>
              <a:ext cx="31909" cy="192293"/>
            </a:xfrm>
            <a:custGeom>
              <a:avLst/>
              <a:gdLst/>
              <a:ahLst/>
              <a:cxnLst/>
              <a:rect l="l" t="t" r="r" b="b"/>
              <a:pathLst>
                <a:path w="2018" h="12157" extrusionOk="0">
                  <a:moveTo>
                    <a:pt x="0" y="0"/>
                  </a:moveTo>
                  <a:lnTo>
                    <a:pt x="0" y="12157"/>
                  </a:lnTo>
                  <a:lnTo>
                    <a:pt x="2017" y="12157"/>
                  </a:lnTo>
                  <a:lnTo>
                    <a:pt x="20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57"/>
            <p:cNvSpPr/>
            <p:nvPr/>
          </p:nvSpPr>
          <p:spPr>
            <a:xfrm>
              <a:off x="2253697" y="2682512"/>
              <a:ext cx="31909" cy="103684"/>
            </a:xfrm>
            <a:custGeom>
              <a:avLst/>
              <a:gdLst/>
              <a:ahLst/>
              <a:cxnLst/>
              <a:rect l="l" t="t" r="r" b="b"/>
              <a:pathLst>
                <a:path w="2018" h="6555" extrusionOk="0">
                  <a:moveTo>
                    <a:pt x="0" y="0"/>
                  </a:moveTo>
                  <a:lnTo>
                    <a:pt x="0" y="6555"/>
                  </a:lnTo>
                  <a:lnTo>
                    <a:pt x="2017" y="6555"/>
                  </a:lnTo>
                  <a:lnTo>
                    <a:pt x="20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57"/>
            <p:cNvSpPr/>
            <p:nvPr/>
          </p:nvSpPr>
          <p:spPr>
            <a:xfrm>
              <a:off x="2333422" y="2700671"/>
              <a:ext cx="31466" cy="85525"/>
            </a:xfrm>
            <a:custGeom>
              <a:avLst/>
              <a:gdLst/>
              <a:ahLst/>
              <a:cxnLst/>
              <a:rect l="l" t="t" r="r" b="b"/>
              <a:pathLst>
                <a:path w="1990" h="5407" extrusionOk="0">
                  <a:moveTo>
                    <a:pt x="0" y="1"/>
                  </a:moveTo>
                  <a:lnTo>
                    <a:pt x="0" y="5407"/>
                  </a:lnTo>
                  <a:lnTo>
                    <a:pt x="1989" y="5407"/>
                  </a:lnTo>
                  <a:lnTo>
                    <a:pt x="19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57"/>
            <p:cNvSpPr/>
            <p:nvPr/>
          </p:nvSpPr>
          <p:spPr>
            <a:xfrm>
              <a:off x="2412704" y="2709544"/>
              <a:ext cx="31909" cy="76652"/>
            </a:xfrm>
            <a:custGeom>
              <a:avLst/>
              <a:gdLst/>
              <a:ahLst/>
              <a:cxnLst/>
              <a:rect l="l" t="t" r="r" b="b"/>
              <a:pathLst>
                <a:path w="2018" h="4846" extrusionOk="0">
                  <a:moveTo>
                    <a:pt x="0" y="0"/>
                  </a:moveTo>
                  <a:lnTo>
                    <a:pt x="0" y="4846"/>
                  </a:lnTo>
                  <a:lnTo>
                    <a:pt x="2017" y="4846"/>
                  </a:lnTo>
                  <a:lnTo>
                    <a:pt x="20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57"/>
            <p:cNvSpPr/>
            <p:nvPr/>
          </p:nvSpPr>
          <p:spPr>
            <a:xfrm>
              <a:off x="2492430" y="2682512"/>
              <a:ext cx="31466" cy="103684"/>
            </a:xfrm>
            <a:custGeom>
              <a:avLst/>
              <a:gdLst/>
              <a:ahLst/>
              <a:cxnLst/>
              <a:rect l="l" t="t" r="r" b="b"/>
              <a:pathLst>
                <a:path w="1990" h="6555" extrusionOk="0">
                  <a:moveTo>
                    <a:pt x="0" y="0"/>
                  </a:moveTo>
                  <a:lnTo>
                    <a:pt x="0" y="6555"/>
                  </a:lnTo>
                  <a:lnTo>
                    <a:pt x="1989" y="6555"/>
                  </a:lnTo>
                  <a:lnTo>
                    <a:pt x="19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57"/>
            <p:cNvSpPr/>
            <p:nvPr/>
          </p:nvSpPr>
          <p:spPr>
            <a:xfrm>
              <a:off x="2571712" y="2638207"/>
              <a:ext cx="31909" cy="147989"/>
            </a:xfrm>
            <a:custGeom>
              <a:avLst/>
              <a:gdLst/>
              <a:ahLst/>
              <a:cxnLst/>
              <a:rect l="l" t="t" r="r" b="b"/>
              <a:pathLst>
                <a:path w="2018" h="9356" extrusionOk="0">
                  <a:moveTo>
                    <a:pt x="0" y="0"/>
                  </a:moveTo>
                  <a:lnTo>
                    <a:pt x="0" y="9356"/>
                  </a:lnTo>
                  <a:lnTo>
                    <a:pt x="2017" y="9356"/>
                  </a:lnTo>
                  <a:lnTo>
                    <a:pt x="20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6" name="Google Shape;1446;p57"/>
            <p:cNvSpPr/>
            <p:nvPr/>
          </p:nvSpPr>
          <p:spPr>
            <a:xfrm>
              <a:off x="2651437" y="2602760"/>
              <a:ext cx="31466" cy="183436"/>
            </a:xfrm>
            <a:custGeom>
              <a:avLst/>
              <a:gdLst/>
              <a:ahLst/>
              <a:cxnLst/>
              <a:rect l="l" t="t" r="r" b="b"/>
              <a:pathLst>
                <a:path w="1990" h="11597" extrusionOk="0">
                  <a:moveTo>
                    <a:pt x="0" y="0"/>
                  </a:moveTo>
                  <a:lnTo>
                    <a:pt x="0" y="11597"/>
                  </a:lnTo>
                  <a:lnTo>
                    <a:pt x="1989" y="11597"/>
                  </a:lnTo>
                  <a:lnTo>
                    <a:pt x="19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57"/>
            <p:cNvSpPr/>
            <p:nvPr/>
          </p:nvSpPr>
          <p:spPr>
            <a:xfrm>
              <a:off x="2730720" y="2566870"/>
              <a:ext cx="31466" cy="219325"/>
            </a:xfrm>
            <a:custGeom>
              <a:avLst/>
              <a:gdLst/>
              <a:ahLst/>
              <a:cxnLst/>
              <a:rect l="l" t="t" r="r" b="b"/>
              <a:pathLst>
                <a:path w="1990" h="13866" extrusionOk="0">
                  <a:moveTo>
                    <a:pt x="0" y="1"/>
                  </a:moveTo>
                  <a:lnTo>
                    <a:pt x="0" y="13866"/>
                  </a:lnTo>
                  <a:lnTo>
                    <a:pt x="1989" y="13866"/>
                  </a:lnTo>
                  <a:lnTo>
                    <a:pt x="19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57"/>
            <p:cNvSpPr/>
            <p:nvPr/>
          </p:nvSpPr>
          <p:spPr>
            <a:xfrm>
              <a:off x="2810003" y="2522565"/>
              <a:ext cx="31893" cy="263630"/>
            </a:xfrm>
            <a:custGeom>
              <a:avLst/>
              <a:gdLst/>
              <a:ahLst/>
              <a:cxnLst/>
              <a:rect l="l" t="t" r="r" b="b"/>
              <a:pathLst>
                <a:path w="2017" h="16667" extrusionOk="0">
                  <a:moveTo>
                    <a:pt x="0" y="0"/>
                  </a:moveTo>
                  <a:lnTo>
                    <a:pt x="0" y="16667"/>
                  </a:lnTo>
                  <a:lnTo>
                    <a:pt x="2017" y="16667"/>
                  </a:lnTo>
                  <a:lnTo>
                    <a:pt x="20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57"/>
            <p:cNvSpPr/>
            <p:nvPr/>
          </p:nvSpPr>
          <p:spPr>
            <a:xfrm>
              <a:off x="2889728" y="2585045"/>
              <a:ext cx="31451" cy="201151"/>
            </a:xfrm>
            <a:custGeom>
              <a:avLst/>
              <a:gdLst/>
              <a:ahLst/>
              <a:cxnLst/>
              <a:rect l="l" t="t" r="r" b="b"/>
              <a:pathLst>
                <a:path w="1989" h="12717" extrusionOk="0">
                  <a:moveTo>
                    <a:pt x="0" y="0"/>
                  </a:moveTo>
                  <a:lnTo>
                    <a:pt x="0" y="12717"/>
                  </a:lnTo>
                  <a:lnTo>
                    <a:pt x="1989" y="12717"/>
                  </a:lnTo>
                  <a:lnTo>
                    <a:pt x="19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57"/>
            <p:cNvSpPr/>
            <p:nvPr/>
          </p:nvSpPr>
          <p:spPr>
            <a:xfrm>
              <a:off x="2969010" y="2682512"/>
              <a:ext cx="31893" cy="103684"/>
            </a:xfrm>
            <a:custGeom>
              <a:avLst/>
              <a:gdLst/>
              <a:ahLst/>
              <a:cxnLst/>
              <a:rect l="l" t="t" r="r" b="b"/>
              <a:pathLst>
                <a:path w="2017" h="6555" extrusionOk="0">
                  <a:moveTo>
                    <a:pt x="0" y="0"/>
                  </a:moveTo>
                  <a:lnTo>
                    <a:pt x="0" y="6555"/>
                  </a:lnTo>
                  <a:lnTo>
                    <a:pt x="2017" y="6555"/>
                  </a:lnTo>
                  <a:lnTo>
                    <a:pt x="20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1451;p57"/>
            <p:cNvSpPr/>
            <p:nvPr/>
          </p:nvSpPr>
          <p:spPr>
            <a:xfrm>
              <a:off x="2015406" y="2593902"/>
              <a:ext cx="31909" cy="44321"/>
            </a:xfrm>
            <a:custGeom>
              <a:avLst/>
              <a:gdLst/>
              <a:ahLst/>
              <a:cxnLst/>
              <a:rect l="l" t="t" r="r" b="b"/>
              <a:pathLst>
                <a:path w="2018" h="2802" extrusionOk="0">
                  <a:moveTo>
                    <a:pt x="1" y="0"/>
                  </a:moveTo>
                  <a:lnTo>
                    <a:pt x="1" y="2801"/>
                  </a:lnTo>
                  <a:lnTo>
                    <a:pt x="2017" y="2801"/>
                  </a:lnTo>
                  <a:lnTo>
                    <a:pt x="20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2" name="Google Shape;1452;p57"/>
            <p:cNvSpPr/>
            <p:nvPr/>
          </p:nvSpPr>
          <p:spPr>
            <a:xfrm>
              <a:off x="2095132" y="2549155"/>
              <a:ext cx="31466" cy="89068"/>
            </a:xfrm>
            <a:custGeom>
              <a:avLst/>
              <a:gdLst/>
              <a:ahLst/>
              <a:cxnLst/>
              <a:rect l="l" t="t" r="r" b="b"/>
              <a:pathLst>
                <a:path w="1990" h="5631" extrusionOk="0">
                  <a:moveTo>
                    <a:pt x="1" y="0"/>
                  </a:moveTo>
                  <a:lnTo>
                    <a:pt x="1" y="5630"/>
                  </a:lnTo>
                  <a:lnTo>
                    <a:pt x="1989" y="5630"/>
                  </a:lnTo>
                  <a:lnTo>
                    <a:pt x="19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57"/>
            <p:cNvSpPr/>
            <p:nvPr/>
          </p:nvSpPr>
          <p:spPr>
            <a:xfrm>
              <a:off x="2174414" y="2593902"/>
              <a:ext cx="31909" cy="44321"/>
            </a:xfrm>
            <a:custGeom>
              <a:avLst/>
              <a:gdLst/>
              <a:ahLst/>
              <a:cxnLst/>
              <a:rect l="l" t="t" r="r" b="b"/>
              <a:pathLst>
                <a:path w="2018" h="2802" extrusionOk="0">
                  <a:moveTo>
                    <a:pt x="0" y="0"/>
                  </a:moveTo>
                  <a:lnTo>
                    <a:pt x="0" y="2801"/>
                  </a:lnTo>
                  <a:lnTo>
                    <a:pt x="2017" y="2801"/>
                  </a:lnTo>
                  <a:lnTo>
                    <a:pt x="20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57"/>
            <p:cNvSpPr/>
            <p:nvPr/>
          </p:nvSpPr>
          <p:spPr>
            <a:xfrm>
              <a:off x="2651437" y="2602760"/>
              <a:ext cx="31466" cy="35463"/>
            </a:xfrm>
            <a:custGeom>
              <a:avLst/>
              <a:gdLst/>
              <a:ahLst/>
              <a:cxnLst/>
              <a:rect l="l" t="t" r="r" b="b"/>
              <a:pathLst>
                <a:path w="1990" h="2242" extrusionOk="0">
                  <a:moveTo>
                    <a:pt x="0" y="0"/>
                  </a:moveTo>
                  <a:lnTo>
                    <a:pt x="0" y="2241"/>
                  </a:lnTo>
                  <a:lnTo>
                    <a:pt x="1989" y="2241"/>
                  </a:lnTo>
                  <a:lnTo>
                    <a:pt x="19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57"/>
            <p:cNvSpPr/>
            <p:nvPr/>
          </p:nvSpPr>
          <p:spPr>
            <a:xfrm>
              <a:off x="2730720" y="2566870"/>
              <a:ext cx="31466" cy="71353"/>
            </a:xfrm>
            <a:custGeom>
              <a:avLst/>
              <a:gdLst/>
              <a:ahLst/>
              <a:cxnLst/>
              <a:rect l="l" t="t" r="r" b="b"/>
              <a:pathLst>
                <a:path w="1990" h="4511" extrusionOk="0">
                  <a:moveTo>
                    <a:pt x="0" y="1"/>
                  </a:moveTo>
                  <a:lnTo>
                    <a:pt x="0" y="4510"/>
                  </a:lnTo>
                  <a:lnTo>
                    <a:pt x="1989" y="4510"/>
                  </a:lnTo>
                  <a:lnTo>
                    <a:pt x="19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6" name="Google Shape;1456;p57"/>
            <p:cNvSpPr/>
            <p:nvPr/>
          </p:nvSpPr>
          <p:spPr>
            <a:xfrm>
              <a:off x="2810003" y="2522565"/>
              <a:ext cx="31893" cy="115658"/>
            </a:xfrm>
            <a:custGeom>
              <a:avLst/>
              <a:gdLst/>
              <a:ahLst/>
              <a:cxnLst/>
              <a:rect l="l" t="t" r="r" b="b"/>
              <a:pathLst>
                <a:path w="2017" h="7312" extrusionOk="0">
                  <a:moveTo>
                    <a:pt x="0" y="0"/>
                  </a:moveTo>
                  <a:lnTo>
                    <a:pt x="0" y="7311"/>
                  </a:lnTo>
                  <a:lnTo>
                    <a:pt x="2017" y="7311"/>
                  </a:lnTo>
                  <a:lnTo>
                    <a:pt x="20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7" name="Google Shape;1457;p57"/>
            <p:cNvSpPr/>
            <p:nvPr/>
          </p:nvSpPr>
          <p:spPr>
            <a:xfrm>
              <a:off x="2889728" y="2585045"/>
              <a:ext cx="31451" cy="53178"/>
            </a:xfrm>
            <a:custGeom>
              <a:avLst/>
              <a:gdLst/>
              <a:ahLst/>
              <a:cxnLst/>
              <a:rect l="l" t="t" r="r" b="b"/>
              <a:pathLst>
                <a:path w="1989" h="3362" extrusionOk="0">
                  <a:moveTo>
                    <a:pt x="0" y="0"/>
                  </a:moveTo>
                  <a:lnTo>
                    <a:pt x="0" y="3361"/>
                  </a:lnTo>
                  <a:lnTo>
                    <a:pt x="1989" y="3361"/>
                  </a:lnTo>
                  <a:lnTo>
                    <a:pt x="19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57"/>
            <p:cNvSpPr/>
            <p:nvPr/>
          </p:nvSpPr>
          <p:spPr>
            <a:xfrm>
              <a:off x="1830704" y="2914238"/>
              <a:ext cx="1196337" cy="189193"/>
            </a:xfrm>
            <a:custGeom>
              <a:avLst/>
              <a:gdLst/>
              <a:ahLst/>
              <a:cxnLst/>
              <a:rect l="l" t="t" r="r" b="b"/>
              <a:pathLst>
                <a:path w="75659" h="11961" extrusionOk="0">
                  <a:moveTo>
                    <a:pt x="1486" y="0"/>
                  </a:moveTo>
                  <a:lnTo>
                    <a:pt x="1317" y="28"/>
                  </a:lnTo>
                  <a:lnTo>
                    <a:pt x="1009" y="112"/>
                  </a:lnTo>
                  <a:lnTo>
                    <a:pt x="729" y="280"/>
                  </a:lnTo>
                  <a:lnTo>
                    <a:pt x="477" y="476"/>
                  </a:lnTo>
                  <a:lnTo>
                    <a:pt x="281" y="728"/>
                  </a:lnTo>
                  <a:lnTo>
                    <a:pt x="113" y="1009"/>
                  </a:lnTo>
                  <a:lnTo>
                    <a:pt x="29" y="1317"/>
                  </a:lnTo>
                  <a:lnTo>
                    <a:pt x="1" y="1485"/>
                  </a:lnTo>
                  <a:lnTo>
                    <a:pt x="1" y="1653"/>
                  </a:lnTo>
                  <a:lnTo>
                    <a:pt x="1" y="10280"/>
                  </a:lnTo>
                  <a:lnTo>
                    <a:pt x="1" y="10448"/>
                  </a:lnTo>
                  <a:lnTo>
                    <a:pt x="29" y="10616"/>
                  </a:lnTo>
                  <a:lnTo>
                    <a:pt x="113" y="10952"/>
                  </a:lnTo>
                  <a:lnTo>
                    <a:pt x="281" y="11233"/>
                  </a:lnTo>
                  <a:lnTo>
                    <a:pt x="477" y="11485"/>
                  </a:lnTo>
                  <a:lnTo>
                    <a:pt x="729" y="11681"/>
                  </a:lnTo>
                  <a:lnTo>
                    <a:pt x="1009" y="11821"/>
                  </a:lnTo>
                  <a:lnTo>
                    <a:pt x="1317" y="11933"/>
                  </a:lnTo>
                  <a:lnTo>
                    <a:pt x="1486" y="11961"/>
                  </a:lnTo>
                  <a:lnTo>
                    <a:pt x="74146" y="11961"/>
                  </a:lnTo>
                  <a:lnTo>
                    <a:pt x="74314" y="11933"/>
                  </a:lnTo>
                  <a:lnTo>
                    <a:pt x="74622" y="11821"/>
                  </a:lnTo>
                  <a:lnTo>
                    <a:pt x="74902" y="11681"/>
                  </a:lnTo>
                  <a:lnTo>
                    <a:pt x="75154" y="11485"/>
                  </a:lnTo>
                  <a:lnTo>
                    <a:pt x="75350" y="11233"/>
                  </a:lnTo>
                  <a:lnTo>
                    <a:pt x="75519" y="10952"/>
                  </a:lnTo>
                  <a:lnTo>
                    <a:pt x="75603" y="10616"/>
                  </a:lnTo>
                  <a:lnTo>
                    <a:pt x="75631" y="10448"/>
                  </a:lnTo>
                  <a:lnTo>
                    <a:pt x="75659" y="10280"/>
                  </a:lnTo>
                  <a:lnTo>
                    <a:pt x="75659" y="1653"/>
                  </a:lnTo>
                  <a:lnTo>
                    <a:pt x="75631" y="1485"/>
                  </a:lnTo>
                  <a:lnTo>
                    <a:pt x="75603" y="1317"/>
                  </a:lnTo>
                  <a:lnTo>
                    <a:pt x="75519" y="1009"/>
                  </a:lnTo>
                  <a:lnTo>
                    <a:pt x="75350" y="728"/>
                  </a:lnTo>
                  <a:lnTo>
                    <a:pt x="75154" y="476"/>
                  </a:lnTo>
                  <a:lnTo>
                    <a:pt x="74902" y="280"/>
                  </a:lnTo>
                  <a:lnTo>
                    <a:pt x="74622" y="112"/>
                  </a:lnTo>
                  <a:lnTo>
                    <a:pt x="74314" y="28"/>
                  </a:lnTo>
                  <a:lnTo>
                    <a:pt x="741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57"/>
            <p:cNvSpPr/>
            <p:nvPr/>
          </p:nvSpPr>
          <p:spPr>
            <a:xfrm>
              <a:off x="1830704" y="2914238"/>
              <a:ext cx="1196337" cy="189193"/>
            </a:xfrm>
            <a:custGeom>
              <a:avLst/>
              <a:gdLst/>
              <a:ahLst/>
              <a:cxnLst/>
              <a:rect l="l" t="t" r="r" b="b"/>
              <a:pathLst>
                <a:path w="75659" h="11961" fill="none" extrusionOk="0">
                  <a:moveTo>
                    <a:pt x="1654" y="0"/>
                  </a:moveTo>
                  <a:lnTo>
                    <a:pt x="73978" y="0"/>
                  </a:lnTo>
                  <a:lnTo>
                    <a:pt x="73978" y="0"/>
                  </a:lnTo>
                  <a:lnTo>
                    <a:pt x="74146" y="0"/>
                  </a:lnTo>
                  <a:lnTo>
                    <a:pt x="74314" y="28"/>
                  </a:lnTo>
                  <a:lnTo>
                    <a:pt x="74622" y="112"/>
                  </a:lnTo>
                  <a:lnTo>
                    <a:pt x="74902" y="280"/>
                  </a:lnTo>
                  <a:lnTo>
                    <a:pt x="75154" y="476"/>
                  </a:lnTo>
                  <a:lnTo>
                    <a:pt x="75350" y="728"/>
                  </a:lnTo>
                  <a:lnTo>
                    <a:pt x="75519" y="1009"/>
                  </a:lnTo>
                  <a:lnTo>
                    <a:pt x="75603" y="1317"/>
                  </a:lnTo>
                  <a:lnTo>
                    <a:pt x="75631" y="1485"/>
                  </a:lnTo>
                  <a:lnTo>
                    <a:pt x="75659" y="1653"/>
                  </a:lnTo>
                  <a:lnTo>
                    <a:pt x="75659" y="10280"/>
                  </a:lnTo>
                  <a:lnTo>
                    <a:pt x="75659" y="10280"/>
                  </a:lnTo>
                  <a:lnTo>
                    <a:pt x="75631" y="10448"/>
                  </a:lnTo>
                  <a:lnTo>
                    <a:pt x="75603" y="10616"/>
                  </a:lnTo>
                  <a:lnTo>
                    <a:pt x="75519" y="10952"/>
                  </a:lnTo>
                  <a:lnTo>
                    <a:pt x="75350" y="11233"/>
                  </a:lnTo>
                  <a:lnTo>
                    <a:pt x="75154" y="11485"/>
                  </a:lnTo>
                  <a:lnTo>
                    <a:pt x="74902" y="11681"/>
                  </a:lnTo>
                  <a:lnTo>
                    <a:pt x="74622" y="11821"/>
                  </a:lnTo>
                  <a:lnTo>
                    <a:pt x="74314" y="11933"/>
                  </a:lnTo>
                  <a:lnTo>
                    <a:pt x="74146" y="11961"/>
                  </a:lnTo>
                  <a:lnTo>
                    <a:pt x="73978" y="11961"/>
                  </a:lnTo>
                  <a:lnTo>
                    <a:pt x="1654" y="11961"/>
                  </a:lnTo>
                  <a:lnTo>
                    <a:pt x="1654" y="11961"/>
                  </a:lnTo>
                  <a:lnTo>
                    <a:pt x="1486" y="11961"/>
                  </a:lnTo>
                  <a:lnTo>
                    <a:pt x="1317" y="11933"/>
                  </a:lnTo>
                  <a:lnTo>
                    <a:pt x="1009" y="11821"/>
                  </a:lnTo>
                  <a:lnTo>
                    <a:pt x="729" y="11681"/>
                  </a:lnTo>
                  <a:lnTo>
                    <a:pt x="477" y="11485"/>
                  </a:lnTo>
                  <a:lnTo>
                    <a:pt x="281" y="11233"/>
                  </a:lnTo>
                  <a:lnTo>
                    <a:pt x="113" y="10952"/>
                  </a:lnTo>
                  <a:lnTo>
                    <a:pt x="29" y="10616"/>
                  </a:lnTo>
                  <a:lnTo>
                    <a:pt x="1" y="10448"/>
                  </a:lnTo>
                  <a:lnTo>
                    <a:pt x="1" y="10280"/>
                  </a:lnTo>
                  <a:lnTo>
                    <a:pt x="1" y="1653"/>
                  </a:lnTo>
                  <a:lnTo>
                    <a:pt x="1" y="1653"/>
                  </a:lnTo>
                  <a:lnTo>
                    <a:pt x="1" y="1485"/>
                  </a:lnTo>
                  <a:lnTo>
                    <a:pt x="29" y="1317"/>
                  </a:lnTo>
                  <a:lnTo>
                    <a:pt x="113" y="1009"/>
                  </a:lnTo>
                  <a:lnTo>
                    <a:pt x="281" y="728"/>
                  </a:lnTo>
                  <a:lnTo>
                    <a:pt x="477" y="476"/>
                  </a:lnTo>
                  <a:lnTo>
                    <a:pt x="729" y="280"/>
                  </a:lnTo>
                  <a:lnTo>
                    <a:pt x="1009" y="112"/>
                  </a:lnTo>
                  <a:lnTo>
                    <a:pt x="1317" y="28"/>
                  </a:lnTo>
                  <a:lnTo>
                    <a:pt x="1486" y="0"/>
                  </a:lnTo>
                  <a:lnTo>
                    <a:pt x="165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0" name="Google Shape;1460;p57"/>
            <p:cNvSpPr/>
            <p:nvPr/>
          </p:nvSpPr>
          <p:spPr>
            <a:xfrm>
              <a:off x="2701483" y="2991776"/>
              <a:ext cx="27482" cy="27032"/>
            </a:xfrm>
            <a:custGeom>
              <a:avLst/>
              <a:gdLst/>
              <a:ahLst/>
              <a:cxnLst/>
              <a:rect l="l" t="t" r="r" b="b"/>
              <a:pathLst>
                <a:path w="1738" h="1709" extrusionOk="0">
                  <a:moveTo>
                    <a:pt x="673" y="0"/>
                  </a:moveTo>
                  <a:lnTo>
                    <a:pt x="673" y="672"/>
                  </a:lnTo>
                  <a:lnTo>
                    <a:pt x="1" y="672"/>
                  </a:lnTo>
                  <a:lnTo>
                    <a:pt x="1" y="1036"/>
                  </a:lnTo>
                  <a:lnTo>
                    <a:pt x="673" y="1036"/>
                  </a:lnTo>
                  <a:lnTo>
                    <a:pt x="673" y="1709"/>
                  </a:lnTo>
                  <a:lnTo>
                    <a:pt x="1065" y="1709"/>
                  </a:lnTo>
                  <a:lnTo>
                    <a:pt x="1065" y="1036"/>
                  </a:lnTo>
                  <a:lnTo>
                    <a:pt x="1737" y="1036"/>
                  </a:lnTo>
                  <a:lnTo>
                    <a:pt x="1737" y="672"/>
                  </a:lnTo>
                  <a:lnTo>
                    <a:pt x="1065" y="672"/>
                  </a:lnTo>
                  <a:lnTo>
                    <a:pt x="1065" y="0"/>
                  </a:lnTo>
                  <a:close/>
                </a:path>
              </a:pathLst>
            </a:custGeom>
            <a:solidFill>
              <a:srgbClr val="FB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1" name="Google Shape;1461;p57"/>
            <p:cNvSpPr/>
            <p:nvPr/>
          </p:nvSpPr>
          <p:spPr>
            <a:xfrm>
              <a:off x="2701483" y="2991776"/>
              <a:ext cx="27482" cy="27032"/>
            </a:xfrm>
            <a:custGeom>
              <a:avLst/>
              <a:gdLst/>
              <a:ahLst/>
              <a:cxnLst/>
              <a:rect l="l" t="t" r="r" b="b"/>
              <a:pathLst>
                <a:path w="1738" h="1709" fill="none" extrusionOk="0">
                  <a:moveTo>
                    <a:pt x="1065" y="0"/>
                  </a:moveTo>
                  <a:lnTo>
                    <a:pt x="673" y="0"/>
                  </a:lnTo>
                  <a:lnTo>
                    <a:pt x="673" y="672"/>
                  </a:lnTo>
                  <a:lnTo>
                    <a:pt x="1" y="672"/>
                  </a:lnTo>
                  <a:lnTo>
                    <a:pt x="1" y="1036"/>
                  </a:lnTo>
                  <a:lnTo>
                    <a:pt x="673" y="1036"/>
                  </a:lnTo>
                  <a:lnTo>
                    <a:pt x="673" y="1709"/>
                  </a:lnTo>
                  <a:lnTo>
                    <a:pt x="1065" y="1709"/>
                  </a:lnTo>
                  <a:lnTo>
                    <a:pt x="1065" y="1036"/>
                  </a:lnTo>
                  <a:lnTo>
                    <a:pt x="1737" y="1036"/>
                  </a:lnTo>
                  <a:lnTo>
                    <a:pt x="1737" y="672"/>
                  </a:lnTo>
                  <a:lnTo>
                    <a:pt x="1065" y="672"/>
                  </a:lnTo>
                  <a:lnTo>
                    <a:pt x="10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57"/>
            <p:cNvSpPr/>
            <p:nvPr/>
          </p:nvSpPr>
          <p:spPr>
            <a:xfrm>
              <a:off x="2751086" y="2977588"/>
              <a:ext cx="33237" cy="55409"/>
            </a:xfrm>
            <a:custGeom>
              <a:avLst/>
              <a:gdLst/>
              <a:ahLst/>
              <a:cxnLst/>
              <a:rect l="l" t="t" r="r" b="b"/>
              <a:pathLst>
                <a:path w="2102" h="3503" extrusionOk="0">
                  <a:moveTo>
                    <a:pt x="925" y="813"/>
                  </a:moveTo>
                  <a:lnTo>
                    <a:pt x="925" y="1485"/>
                  </a:lnTo>
                  <a:lnTo>
                    <a:pt x="757" y="1429"/>
                  </a:lnTo>
                  <a:lnTo>
                    <a:pt x="645" y="1373"/>
                  </a:lnTo>
                  <a:lnTo>
                    <a:pt x="561" y="1289"/>
                  </a:lnTo>
                  <a:lnTo>
                    <a:pt x="533" y="1177"/>
                  </a:lnTo>
                  <a:lnTo>
                    <a:pt x="561" y="1037"/>
                  </a:lnTo>
                  <a:lnTo>
                    <a:pt x="617" y="953"/>
                  </a:lnTo>
                  <a:lnTo>
                    <a:pt x="757" y="869"/>
                  </a:lnTo>
                  <a:lnTo>
                    <a:pt x="925" y="813"/>
                  </a:lnTo>
                  <a:close/>
                  <a:moveTo>
                    <a:pt x="1233" y="2018"/>
                  </a:moveTo>
                  <a:lnTo>
                    <a:pt x="1373" y="2074"/>
                  </a:lnTo>
                  <a:lnTo>
                    <a:pt x="1513" y="2158"/>
                  </a:lnTo>
                  <a:lnTo>
                    <a:pt x="1569" y="2242"/>
                  </a:lnTo>
                  <a:lnTo>
                    <a:pt x="1625" y="2354"/>
                  </a:lnTo>
                  <a:lnTo>
                    <a:pt x="1597" y="2466"/>
                  </a:lnTo>
                  <a:lnTo>
                    <a:pt x="1513" y="2578"/>
                  </a:lnTo>
                  <a:lnTo>
                    <a:pt x="1401" y="2634"/>
                  </a:lnTo>
                  <a:lnTo>
                    <a:pt x="1233" y="2690"/>
                  </a:lnTo>
                  <a:lnTo>
                    <a:pt x="1233" y="2018"/>
                  </a:lnTo>
                  <a:close/>
                  <a:moveTo>
                    <a:pt x="925" y="1"/>
                  </a:moveTo>
                  <a:lnTo>
                    <a:pt x="925" y="421"/>
                  </a:lnTo>
                  <a:lnTo>
                    <a:pt x="729" y="449"/>
                  </a:lnTo>
                  <a:lnTo>
                    <a:pt x="533" y="505"/>
                  </a:lnTo>
                  <a:lnTo>
                    <a:pt x="393" y="589"/>
                  </a:lnTo>
                  <a:lnTo>
                    <a:pt x="281" y="673"/>
                  </a:lnTo>
                  <a:lnTo>
                    <a:pt x="169" y="785"/>
                  </a:lnTo>
                  <a:lnTo>
                    <a:pt x="113" y="925"/>
                  </a:lnTo>
                  <a:lnTo>
                    <a:pt x="85" y="1065"/>
                  </a:lnTo>
                  <a:lnTo>
                    <a:pt x="57" y="1205"/>
                  </a:lnTo>
                  <a:lnTo>
                    <a:pt x="85" y="1373"/>
                  </a:lnTo>
                  <a:lnTo>
                    <a:pt x="141" y="1513"/>
                  </a:lnTo>
                  <a:lnTo>
                    <a:pt x="225" y="1625"/>
                  </a:lnTo>
                  <a:lnTo>
                    <a:pt x="337" y="1737"/>
                  </a:lnTo>
                  <a:lnTo>
                    <a:pt x="477" y="1793"/>
                  </a:lnTo>
                  <a:lnTo>
                    <a:pt x="617" y="1849"/>
                  </a:lnTo>
                  <a:lnTo>
                    <a:pt x="925" y="1933"/>
                  </a:lnTo>
                  <a:lnTo>
                    <a:pt x="925" y="2690"/>
                  </a:lnTo>
                  <a:lnTo>
                    <a:pt x="729" y="2662"/>
                  </a:lnTo>
                  <a:lnTo>
                    <a:pt x="533" y="2606"/>
                  </a:lnTo>
                  <a:lnTo>
                    <a:pt x="337" y="2522"/>
                  </a:lnTo>
                  <a:lnTo>
                    <a:pt x="169" y="2410"/>
                  </a:lnTo>
                  <a:lnTo>
                    <a:pt x="1" y="2802"/>
                  </a:lnTo>
                  <a:lnTo>
                    <a:pt x="225" y="2914"/>
                  </a:lnTo>
                  <a:lnTo>
                    <a:pt x="449" y="3026"/>
                  </a:lnTo>
                  <a:lnTo>
                    <a:pt x="673" y="3082"/>
                  </a:lnTo>
                  <a:lnTo>
                    <a:pt x="925" y="3110"/>
                  </a:lnTo>
                  <a:lnTo>
                    <a:pt x="925" y="3502"/>
                  </a:lnTo>
                  <a:lnTo>
                    <a:pt x="1233" y="3502"/>
                  </a:lnTo>
                  <a:lnTo>
                    <a:pt x="1233" y="3082"/>
                  </a:lnTo>
                  <a:lnTo>
                    <a:pt x="1429" y="3054"/>
                  </a:lnTo>
                  <a:lnTo>
                    <a:pt x="1597" y="2998"/>
                  </a:lnTo>
                  <a:lnTo>
                    <a:pt x="1765" y="2942"/>
                  </a:lnTo>
                  <a:lnTo>
                    <a:pt x="1877" y="2830"/>
                  </a:lnTo>
                  <a:lnTo>
                    <a:pt x="1962" y="2746"/>
                  </a:lnTo>
                  <a:lnTo>
                    <a:pt x="2046" y="2606"/>
                  </a:lnTo>
                  <a:lnTo>
                    <a:pt x="2074" y="2466"/>
                  </a:lnTo>
                  <a:lnTo>
                    <a:pt x="2102" y="2326"/>
                  </a:lnTo>
                  <a:lnTo>
                    <a:pt x="2074" y="2158"/>
                  </a:lnTo>
                  <a:lnTo>
                    <a:pt x="2018" y="1990"/>
                  </a:lnTo>
                  <a:lnTo>
                    <a:pt x="1934" y="1877"/>
                  </a:lnTo>
                  <a:lnTo>
                    <a:pt x="1821" y="1793"/>
                  </a:lnTo>
                  <a:lnTo>
                    <a:pt x="1681" y="1709"/>
                  </a:lnTo>
                  <a:lnTo>
                    <a:pt x="1541" y="1653"/>
                  </a:lnTo>
                  <a:lnTo>
                    <a:pt x="1233" y="1569"/>
                  </a:lnTo>
                  <a:lnTo>
                    <a:pt x="1233" y="813"/>
                  </a:lnTo>
                  <a:lnTo>
                    <a:pt x="1373" y="841"/>
                  </a:lnTo>
                  <a:lnTo>
                    <a:pt x="1541" y="897"/>
                  </a:lnTo>
                  <a:lnTo>
                    <a:pt x="1681" y="953"/>
                  </a:lnTo>
                  <a:lnTo>
                    <a:pt x="1821" y="1009"/>
                  </a:lnTo>
                  <a:lnTo>
                    <a:pt x="1990" y="645"/>
                  </a:lnTo>
                  <a:lnTo>
                    <a:pt x="1793" y="561"/>
                  </a:lnTo>
                  <a:lnTo>
                    <a:pt x="1625" y="477"/>
                  </a:lnTo>
                  <a:lnTo>
                    <a:pt x="1429" y="421"/>
                  </a:lnTo>
                  <a:lnTo>
                    <a:pt x="1233" y="421"/>
                  </a:lnTo>
                  <a:lnTo>
                    <a:pt x="1233" y="1"/>
                  </a:lnTo>
                  <a:close/>
                </a:path>
              </a:pathLst>
            </a:custGeom>
            <a:solidFill>
              <a:srgbClr val="FB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57"/>
            <p:cNvSpPr/>
            <p:nvPr/>
          </p:nvSpPr>
          <p:spPr>
            <a:xfrm>
              <a:off x="2770583" y="3009491"/>
              <a:ext cx="6214" cy="10645"/>
            </a:xfrm>
            <a:custGeom>
              <a:avLst/>
              <a:gdLst/>
              <a:ahLst/>
              <a:cxnLst/>
              <a:rect l="l" t="t" r="r" b="b"/>
              <a:pathLst>
                <a:path w="393" h="673" fill="none" extrusionOk="0">
                  <a:moveTo>
                    <a:pt x="0" y="673"/>
                  </a:moveTo>
                  <a:lnTo>
                    <a:pt x="0" y="1"/>
                  </a:lnTo>
                  <a:lnTo>
                    <a:pt x="0" y="1"/>
                  </a:lnTo>
                  <a:lnTo>
                    <a:pt x="140" y="57"/>
                  </a:lnTo>
                  <a:lnTo>
                    <a:pt x="280" y="141"/>
                  </a:lnTo>
                  <a:lnTo>
                    <a:pt x="336" y="225"/>
                  </a:lnTo>
                  <a:lnTo>
                    <a:pt x="392" y="337"/>
                  </a:lnTo>
                  <a:lnTo>
                    <a:pt x="392" y="337"/>
                  </a:lnTo>
                  <a:lnTo>
                    <a:pt x="364" y="449"/>
                  </a:lnTo>
                  <a:lnTo>
                    <a:pt x="280" y="561"/>
                  </a:lnTo>
                  <a:lnTo>
                    <a:pt x="168" y="617"/>
                  </a:lnTo>
                  <a:lnTo>
                    <a:pt x="0" y="6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4" name="Google Shape;1464;p57"/>
            <p:cNvSpPr/>
            <p:nvPr/>
          </p:nvSpPr>
          <p:spPr>
            <a:xfrm>
              <a:off x="2759498" y="2990447"/>
              <a:ext cx="6230" cy="10645"/>
            </a:xfrm>
            <a:custGeom>
              <a:avLst/>
              <a:gdLst/>
              <a:ahLst/>
              <a:cxnLst/>
              <a:rect l="l" t="t" r="r" b="b"/>
              <a:pathLst>
                <a:path w="394" h="673" fill="none" extrusionOk="0">
                  <a:moveTo>
                    <a:pt x="393" y="672"/>
                  </a:moveTo>
                  <a:lnTo>
                    <a:pt x="393" y="672"/>
                  </a:lnTo>
                  <a:lnTo>
                    <a:pt x="225" y="616"/>
                  </a:lnTo>
                  <a:lnTo>
                    <a:pt x="113" y="560"/>
                  </a:lnTo>
                  <a:lnTo>
                    <a:pt x="29" y="476"/>
                  </a:lnTo>
                  <a:lnTo>
                    <a:pt x="1" y="364"/>
                  </a:lnTo>
                  <a:lnTo>
                    <a:pt x="1" y="364"/>
                  </a:lnTo>
                  <a:lnTo>
                    <a:pt x="29" y="224"/>
                  </a:lnTo>
                  <a:lnTo>
                    <a:pt x="85" y="140"/>
                  </a:lnTo>
                  <a:lnTo>
                    <a:pt x="225" y="56"/>
                  </a:lnTo>
                  <a:lnTo>
                    <a:pt x="393" y="0"/>
                  </a:lnTo>
                  <a:lnTo>
                    <a:pt x="393" y="6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5" name="Google Shape;1465;p57"/>
            <p:cNvSpPr/>
            <p:nvPr/>
          </p:nvSpPr>
          <p:spPr>
            <a:xfrm>
              <a:off x="2751086" y="2977588"/>
              <a:ext cx="33237" cy="55409"/>
            </a:xfrm>
            <a:custGeom>
              <a:avLst/>
              <a:gdLst/>
              <a:ahLst/>
              <a:cxnLst/>
              <a:rect l="l" t="t" r="r" b="b"/>
              <a:pathLst>
                <a:path w="2102" h="3503" fill="none" extrusionOk="0">
                  <a:moveTo>
                    <a:pt x="1233" y="1"/>
                  </a:moveTo>
                  <a:lnTo>
                    <a:pt x="925" y="1"/>
                  </a:lnTo>
                  <a:lnTo>
                    <a:pt x="925" y="421"/>
                  </a:lnTo>
                  <a:lnTo>
                    <a:pt x="925" y="421"/>
                  </a:lnTo>
                  <a:lnTo>
                    <a:pt x="729" y="449"/>
                  </a:lnTo>
                  <a:lnTo>
                    <a:pt x="533" y="505"/>
                  </a:lnTo>
                  <a:lnTo>
                    <a:pt x="393" y="589"/>
                  </a:lnTo>
                  <a:lnTo>
                    <a:pt x="281" y="673"/>
                  </a:lnTo>
                  <a:lnTo>
                    <a:pt x="169" y="785"/>
                  </a:lnTo>
                  <a:lnTo>
                    <a:pt x="113" y="925"/>
                  </a:lnTo>
                  <a:lnTo>
                    <a:pt x="85" y="1065"/>
                  </a:lnTo>
                  <a:lnTo>
                    <a:pt x="57" y="1205"/>
                  </a:lnTo>
                  <a:lnTo>
                    <a:pt x="57" y="1205"/>
                  </a:lnTo>
                  <a:lnTo>
                    <a:pt x="85" y="1373"/>
                  </a:lnTo>
                  <a:lnTo>
                    <a:pt x="141" y="1513"/>
                  </a:lnTo>
                  <a:lnTo>
                    <a:pt x="225" y="1625"/>
                  </a:lnTo>
                  <a:lnTo>
                    <a:pt x="337" y="1737"/>
                  </a:lnTo>
                  <a:lnTo>
                    <a:pt x="477" y="1793"/>
                  </a:lnTo>
                  <a:lnTo>
                    <a:pt x="617" y="1849"/>
                  </a:lnTo>
                  <a:lnTo>
                    <a:pt x="925" y="1933"/>
                  </a:lnTo>
                  <a:lnTo>
                    <a:pt x="925" y="2690"/>
                  </a:lnTo>
                  <a:lnTo>
                    <a:pt x="925" y="2690"/>
                  </a:lnTo>
                  <a:lnTo>
                    <a:pt x="729" y="2662"/>
                  </a:lnTo>
                  <a:lnTo>
                    <a:pt x="533" y="2606"/>
                  </a:lnTo>
                  <a:lnTo>
                    <a:pt x="337" y="2522"/>
                  </a:lnTo>
                  <a:lnTo>
                    <a:pt x="169" y="2410"/>
                  </a:lnTo>
                  <a:lnTo>
                    <a:pt x="1" y="2802"/>
                  </a:lnTo>
                  <a:lnTo>
                    <a:pt x="1" y="2802"/>
                  </a:lnTo>
                  <a:lnTo>
                    <a:pt x="225" y="2914"/>
                  </a:lnTo>
                  <a:lnTo>
                    <a:pt x="449" y="3026"/>
                  </a:lnTo>
                  <a:lnTo>
                    <a:pt x="673" y="3082"/>
                  </a:lnTo>
                  <a:lnTo>
                    <a:pt x="925" y="3110"/>
                  </a:lnTo>
                  <a:lnTo>
                    <a:pt x="925" y="3502"/>
                  </a:lnTo>
                  <a:lnTo>
                    <a:pt x="1233" y="3502"/>
                  </a:lnTo>
                  <a:lnTo>
                    <a:pt x="1233" y="3082"/>
                  </a:lnTo>
                  <a:lnTo>
                    <a:pt x="1233" y="3082"/>
                  </a:lnTo>
                  <a:lnTo>
                    <a:pt x="1429" y="3054"/>
                  </a:lnTo>
                  <a:lnTo>
                    <a:pt x="1597" y="2998"/>
                  </a:lnTo>
                  <a:lnTo>
                    <a:pt x="1765" y="2942"/>
                  </a:lnTo>
                  <a:lnTo>
                    <a:pt x="1877" y="2830"/>
                  </a:lnTo>
                  <a:lnTo>
                    <a:pt x="1962" y="2746"/>
                  </a:lnTo>
                  <a:lnTo>
                    <a:pt x="2046" y="2606"/>
                  </a:lnTo>
                  <a:lnTo>
                    <a:pt x="2074" y="2466"/>
                  </a:lnTo>
                  <a:lnTo>
                    <a:pt x="2102" y="2326"/>
                  </a:lnTo>
                  <a:lnTo>
                    <a:pt x="2102" y="2326"/>
                  </a:lnTo>
                  <a:lnTo>
                    <a:pt x="2074" y="2158"/>
                  </a:lnTo>
                  <a:lnTo>
                    <a:pt x="2018" y="1990"/>
                  </a:lnTo>
                  <a:lnTo>
                    <a:pt x="1934" y="1877"/>
                  </a:lnTo>
                  <a:lnTo>
                    <a:pt x="1821" y="1793"/>
                  </a:lnTo>
                  <a:lnTo>
                    <a:pt x="1681" y="1709"/>
                  </a:lnTo>
                  <a:lnTo>
                    <a:pt x="1541" y="1653"/>
                  </a:lnTo>
                  <a:lnTo>
                    <a:pt x="1233" y="1569"/>
                  </a:lnTo>
                  <a:lnTo>
                    <a:pt x="1233" y="813"/>
                  </a:lnTo>
                  <a:lnTo>
                    <a:pt x="1233" y="813"/>
                  </a:lnTo>
                  <a:lnTo>
                    <a:pt x="1373" y="841"/>
                  </a:lnTo>
                  <a:lnTo>
                    <a:pt x="1541" y="897"/>
                  </a:lnTo>
                  <a:lnTo>
                    <a:pt x="1681" y="953"/>
                  </a:lnTo>
                  <a:lnTo>
                    <a:pt x="1821" y="1009"/>
                  </a:lnTo>
                  <a:lnTo>
                    <a:pt x="1990" y="645"/>
                  </a:lnTo>
                  <a:lnTo>
                    <a:pt x="1990" y="645"/>
                  </a:lnTo>
                  <a:lnTo>
                    <a:pt x="1793" y="561"/>
                  </a:lnTo>
                  <a:lnTo>
                    <a:pt x="1625" y="477"/>
                  </a:lnTo>
                  <a:lnTo>
                    <a:pt x="1429" y="421"/>
                  </a:lnTo>
                  <a:lnTo>
                    <a:pt x="1233" y="421"/>
                  </a:lnTo>
                  <a:lnTo>
                    <a:pt x="12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6" name="Google Shape;1466;p57"/>
            <p:cNvSpPr/>
            <p:nvPr/>
          </p:nvSpPr>
          <p:spPr>
            <a:xfrm>
              <a:off x="2804247" y="2984674"/>
              <a:ext cx="32336" cy="41220"/>
            </a:xfrm>
            <a:custGeom>
              <a:avLst/>
              <a:gdLst/>
              <a:ahLst/>
              <a:cxnLst/>
              <a:rect l="l" t="t" r="r" b="b"/>
              <a:pathLst>
                <a:path w="2045" h="2606" extrusionOk="0">
                  <a:moveTo>
                    <a:pt x="0" y="1"/>
                  </a:moveTo>
                  <a:lnTo>
                    <a:pt x="0" y="869"/>
                  </a:lnTo>
                  <a:lnTo>
                    <a:pt x="448" y="869"/>
                  </a:lnTo>
                  <a:lnTo>
                    <a:pt x="448" y="393"/>
                  </a:lnTo>
                  <a:lnTo>
                    <a:pt x="1485" y="393"/>
                  </a:lnTo>
                  <a:lnTo>
                    <a:pt x="476" y="2606"/>
                  </a:lnTo>
                  <a:lnTo>
                    <a:pt x="1008" y="2606"/>
                  </a:lnTo>
                  <a:lnTo>
                    <a:pt x="2045" y="309"/>
                  </a:lnTo>
                  <a:lnTo>
                    <a:pt x="2045" y="1"/>
                  </a:lnTo>
                  <a:close/>
                </a:path>
              </a:pathLst>
            </a:custGeom>
            <a:solidFill>
              <a:srgbClr val="FB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7" name="Google Shape;1467;p57"/>
            <p:cNvSpPr/>
            <p:nvPr/>
          </p:nvSpPr>
          <p:spPr>
            <a:xfrm>
              <a:off x="2804247" y="2984674"/>
              <a:ext cx="32336" cy="41220"/>
            </a:xfrm>
            <a:custGeom>
              <a:avLst/>
              <a:gdLst/>
              <a:ahLst/>
              <a:cxnLst/>
              <a:rect l="l" t="t" r="r" b="b"/>
              <a:pathLst>
                <a:path w="2045" h="2606" fill="none" extrusionOk="0">
                  <a:moveTo>
                    <a:pt x="2045" y="1"/>
                  </a:moveTo>
                  <a:lnTo>
                    <a:pt x="0" y="1"/>
                  </a:lnTo>
                  <a:lnTo>
                    <a:pt x="0" y="869"/>
                  </a:lnTo>
                  <a:lnTo>
                    <a:pt x="448" y="869"/>
                  </a:lnTo>
                  <a:lnTo>
                    <a:pt x="448" y="393"/>
                  </a:lnTo>
                  <a:lnTo>
                    <a:pt x="1485" y="393"/>
                  </a:lnTo>
                  <a:lnTo>
                    <a:pt x="476" y="2606"/>
                  </a:lnTo>
                  <a:lnTo>
                    <a:pt x="1008" y="2606"/>
                  </a:lnTo>
                  <a:lnTo>
                    <a:pt x="2045" y="309"/>
                  </a:lnTo>
                  <a:lnTo>
                    <a:pt x="204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8" name="Google Shape;1468;p57"/>
            <p:cNvSpPr/>
            <p:nvPr/>
          </p:nvSpPr>
          <p:spPr>
            <a:xfrm>
              <a:off x="2838338" y="2984674"/>
              <a:ext cx="31909" cy="42106"/>
            </a:xfrm>
            <a:custGeom>
              <a:avLst/>
              <a:gdLst/>
              <a:ahLst/>
              <a:cxnLst/>
              <a:rect l="l" t="t" r="r" b="b"/>
              <a:pathLst>
                <a:path w="2018" h="2662" extrusionOk="0">
                  <a:moveTo>
                    <a:pt x="337" y="1"/>
                  </a:moveTo>
                  <a:lnTo>
                    <a:pt x="197" y="1429"/>
                  </a:lnTo>
                  <a:lnTo>
                    <a:pt x="1009" y="1429"/>
                  </a:lnTo>
                  <a:lnTo>
                    <a:pt x="1177" y="1457"/>
                  </a:lnTo>
                  <a:lnTo>
                    <a:pt x="1289" y="1485"/>
                  </a:lnTo>
                  <a:lnTo>
                    <a:pt x="1373" y="1542"/>
                  </a:lnTo>
                  <a:lnTo>
                    <a:pt x="1457" y="1598"/>
                  </a:lnTo>
                  <a:lnTo>
                    <a:pt x="1514" y="1654"/>
                  </a:lnTo>
                  <a:lnTo>
                    <a:pt x="1514" y="1738"/>
                  </a:lnTo>
                  <a:lnTo>
                    <a:pt x="1542" y="1822"/>
                  </a:lnTo>
                  <a:lnTo>
                    <a:pt x="1514" y="1906"/>
                  </a:lnTo>
                  <a:lnTo>
                    <a:pt x="1485" y="1990"/>
                  </a:lnTo>
                  <a:lnTo>
                    <a:pt x="1457" y="2074"/>
                  </a:lnTo>
                  <a:lnTo>
                    <a:pt x="1373" y="2130"/>
                  </a:lnTo>
                  <a:lnTo>
                    <a:pt x="1289" y="2158"/>
                  </a:lnTo>
                  <a:lnTo>
                    <a:pt x="1205" y="2214"/>
                  </a:lnTo>
                  <a:lnTo>
                    <a:pt x="981" y="2242"/>
                  </a:lnTo>
                  <a:lnTo>
                    <a:pt x="953" y="2242"/>
                  </a:lnTo>
                  <a:lnTo>
                    <a:pt x="757" y="2214"/>
                  </a:lnTo>
                  <a:lnTo>
                    <a:pt x="561" y="2158"/>
                  </a:lnTo>
                  <a:lnTo>
                    <a:pt x="365" y="2074"/>
                  </a:lnTo>
                  <a:lnTo>
                    <a:pt x="197" y="1990"/>
                  </a:lnTo>
                  <a:lnTo>
                    <a:pt x="1" y="2354"/>
                  </a:lnTo>
                  <a:lnTo>
                    <a:pt x="197" y="2494"/>
                  </a:lnTo>
                  <a:lnTo>
                    <a:pt x="449" y="2578"/>
                  </a:lnTo>
                  <a:lnTo>
                    <a:pt x="701" y="2634"/>
                  </a:lnTo>
                  <a:lnTo>
                    <a:pt x="953" y="2662"/>
                  </a:lnTo>
                  <a:lnTo>
                    <a:pt x="981" y="2662"/>
                  </a:lnTo>
                  <a:lnTo>
                    <a:pt x="1233" y="2634"/>
                  </a:lnTo>
                  <a:lnTo>
                    <a:pt x="1429" y="2578"/>
                  </a:lnTo>
                  <a:lnTo>
                    <a:pt x="1626" y="2522"/>
                  </a:lnTo>
                  <a:lnTo>
                    <a:pt x="1766" y="2410"/>
                  </a:lnTo>
                  <a:lnTo>
                    <a:pt x="1878" y="2270"/>
                  </a:lnTo>
                  <a:lnTo>
                    <a:pt x="1962" y="2130"/>
                  </a:lnTo>
                  <a:lnTo>
                    <a:pt x="1990" y="1990"/>
                  </a:lnTo>
                  <a:lnTo>
                    <a:pt x="2018" y="1822"/>
                  </a:lnTo>
                  <a:lnTo>
                    <a:pt x="1990" y="1654"/>
                  </a:lnTo>
                  <a:lnTo>
                    <a:pt x="1962" y="1485"/>
                  </a:lnTo>
                  <a:lnTo>
                    <a:pt x="1878" y="1345"/>
                  </a:lnTo>
                  <a:lnTo>
                    <a:pt x="1766" y="1233"/>
                  </a:lnTo>
                  <a:lnTo>
                    <a:pt x="1626" y="1149"/>
                  </a:lnTo>
                  <a:lnTo>
                    <a:pt x="1429" y="1065"/>
                  </a:lnTo>
                  <a:lnTo>
                    <a:pt x="1205" y="1037"/>
                  </a:lnTo>
                  <a:lnTo>
                    <a:pt x="925" y="1009"/>
                  </a:lnTo>
                  <a:lnTo>
                    <a:pt x="701" y="1009"/>
                  </a:lnTo>
                  <a:lnTo>
                    <a:pt x="757" y="393"/>
                  </a:lnTo>
                  <a:lnTo>
                    <a:pt x="1878" y="393"/>
                  </a:lnTo>
                  <a:lnTo>
                    <a:pt x="1878" y="1"/>
                  </a:lnTo>
                  <a:close/>
                </a:path>
              </a:pathLst>
            </a:custGeom>
            <a:solidFill>
              <a:srgbClr val="FB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9" name="Google Shape;1469;p57"/>
            <p:cNvSpPr/>
            <p:nvPr/>
          </p:nvSpPr>
          <p:spPr>
            <a:xfrm>
              <a:off x="2838338" y="2984674"/>
              <a:ext cx="31909" cy="42106"/>
            </a:xfrm>
            <a:custGeom>
              <a:avLst/>
              <a:gdLst/>
              <a:ahLst/>
              <a:cxnLst/>
              <a:rect l="l" t="t" r="r" b="b"/>
              <a:pathLst>
                <a:path w="2018" h="2662" fill="none" extrusionOk="0">
                  <a:moveTo>
                    <a:pt x="1878" y="1"/>
                  </a:moveTo>
                  <a:lnTo>
                    <a:pt x="337" y="1"/>
                  </a:lnTo>
                  <a:lnTo>
                    <a:pt x="197" y="1429"/>
                  </a:lnTo>
                  <a:lnTo>
                    <a:pt x="841" y="1429"/>
                  </a:lnTo>
                  <a:lnTo>
                    <a:pt x="841" y="1429"/>
                  </a:lnTo>
                  <a:lnTo>
                    <a:pt x="1009" y="1429"/>
                  </a:lnTo>
                  <a:lnTo>
                    <a:pt x="1177" y="1457"/>
                  </a:lnTo>
                  <a:lnTo>
                    <a:pt x="1289" y="1485"/>
                  </a:lnTo>
                  <a:lnTo>
                    <a:pt x="1373" y="1542"/>
                  </a:lnTo>
                  <a:lnTo>
                    <a:pt x="1457" y="1598"/>
                  </a:lnTo>
                  <a:lnTo>
                    <a:pt x="1514" y="1654"/>
                  </a:lnTo>
                  <a:lnTo>
                    <a:pt x="1514" y="1738"/>
                  </a:lnTo>
                  <a:lnTo>
                    <a:pt x="1542" y="1822"/>
                  </a:lnTo>
                  <a:lnTo>
                    <a:pt x="1542" y="1822"/>
                  </a:lnTo>
                  <a:lnTo>
                    <a:pt x="1514" y="1906"/>
                  </a:lnTo>
                  <a:lnTo>
                    <a:pt x="1485" y="1990"/>
                  </a:lnTo>
                  <a:lnTo>
                    <a:pt x="1457" y="2074"/>
                  </a:lnTo>
                  <a:lnTo>
                    <a:pt x="1373" y="2130"/>
                  </a:lnTo>
                  <a:lnTo>
                    <a:pt x="1289" y="2158"/>
                  </a:lnTo>
                  <a:lnTo>
                    <a:pt x="1205" y="2214"/>
                  </a:lnTo>
                  <a:lnTo>
                    <a:pt x="981" y="2242"/>
                  </a:lnTo>
                  <a:lnTo>
                    <a:pt x="981" y="2242"/>
                  </a:lnTo>
                  <a:lnTo>
                    <a:pt x="953" y="2242"/>
                  </a:lnTo>
                  <a:lnTo>
                    <a:pt x="953" y="2242"/>
                  </a:lnTo>
                  <a:lnTo>
                    <a:pt x="757" y="2214"/>
                  </a:lnTo>
                  <a:lnTo>
                    <a:pt x="561" y="2158"/>
                  </a:lnTo>
                  <a:lnTo>
                    <a:pt x="365" y="2074"/>
                  </a:lnTo>
                  <a:lnTo>
                    <a:pt x="197" y="1990"/>
                  </a:lnTo>
                  <a:lnTo>
                    <a:pt x="1" y="2354"/>
                  </a:lnTo>
                  <a:lnTo>
                    <a:pt x="1" y="2354"/>
                  </a:lnTo>
                  <a:lnTo>
                    <a:pt x="197" y="2494"/>
                  </a:lnTo>
                  <a:lnTo>
                    <a:pt x="449" y="2578"/>
                  </a:lnTo>
                  <a:lnTo>
                    <a:pt x="701" y="2634"/>
                  </a:lnTo>
                  <a:lnTo>
                    <a:pt x="953" y="2662"/>
                  </a:lnTo>
                  <a:lnTo>
                    <a:pt x="953" y="2662"/>
                  </a:lnTo>
                  <a:lnTo>
                    <a:pt x="981" y="2662"/>
                  </a:lnTo>
                  <a:lnTo>
                    <a:pt x="981" y="2662"/>
                  </a:lnTo>
                  <a:lnTo>
                    <a:pt x="1233" y="2634"/>
                  </a:lnTo>
                  <a:lnTo>
                    <a:pt x="1429" y="2578"/>
                  </a:lnTo>
                  <a:lnTo>
                    <a:pt x="1626" y="2522"/>
                  </a:lnTo>
                  <a:lnTo>
                    <a:pt x="1766" y="2410"/>
                  </a:lnTo>
                  <a:lnTo>
                    <a:pt x="1878" y="2270"/>
                  </a:lnTo>
                  <a:lnTo>
                    <a:pt x="1962" y="2130"/>
                  </a:lnTo>
                  <a:lnTo>
                    <a:pt x="1990" y="1990"/>
                  </a:lnTo>
                  <a:lnTo>
                    <a:pt x="2018" y="1822"/>
                  </a:lnTo>
                  <a:lnTo>
                    <a:pt x="2018" y="1822"/>
                  </a:lnTo>
                  <a:lnTo>
                    <a:pt x="1990" y="1654"/>
                  </a:lnTo>
                  <a:lnTo>
                    <a:pt x="1962" y="1485"/>
                  </a:lnTo>
                  <a:lnTo>
                    <a:pt x="1878" y="1345"/>
                  </a:lnTo>
                  <a:lnTo>
                    <a:pt x="1766" y="1233"/>
                  </a:lnTo>
                  <a:lnTo>
                    <a:pt x="1626" y="1149"/>
                  </a:lnTo>
                  <a:lnTo>
                    <a:pt x="1429" y="1065"/>
                  </a:lnTo>
                  <a:lnTo>
                    <a:pt x="1205" y="1037"/>
                  </a:lnTo>
                  <a:lnTo>
                    <a:pt x="925" y="1009"/>
                  </a:lnTo>
                  <a:lnTo>
                    <a:pt x="701" y="1009"/>
                  </a:lnTo>
                  <a:lnTo>
                    <a:pt x="757" y="393"/>
                  </a:lnTo>
                  <a:lnTo>
                    <a:pt x="1878" y="393"/>
                  </a:lnTo>
                  <a:lnTo>
                    <a:pt x="18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0" name="Google Shape;1470;p57"/>
            <p:cNvSpPr/>
            <p:nvPr/>
          </p:nvSpPr>
          <p:spPr>
            <a:xfrm>
              <a:off x="2874659" y="3016135"/>
              <a:ext cx="9329" cy="18633"/>
            </a:xfrm>
            <a:custGeom>
              <a:avLst/>
              <a:gdLst/>
              <a:ahLst/>
              <a:cxnLst/>
              <a:rect l="l" t="t" r="r" b="b"/>
              <a:pathLst>
                <a:path w="590" h="1178" extrusionOk="0">
                  <a:moveTo>
                    <a:pt x="253" y="1"/>
                  </a:moveTo>
                  <a:lnTo>
                    <a:pt x="141" y="57"/>
                  </a:lnTo>
                  <a:lnTo>
                    <a:pt x="57" y="113"/>
                  </a:lnTo>
                  <a:lnTo>
                    <a:pt x="1" y="225"/>
                  </a:lnTo>
                  <a:lnTo>
                    <a:pt x="1" y="337"/>
                  </a:lnTo>
                  <a:lnTo>
                    <a:pt x="1" y="449"/>
                  </a:lnTo>
                  <a:lnTo>
                    <a:pt x="29" y="505"/>
                  </a:lnTo>
                  <a:lnTo>
                    <a:pt x="85" y="589"/>
                  </a:lnTo>
                  <a:lnTo>
                    <a:pt x="169" y="617"/>
                  </a:lnTo>
                  <a:lnTo>
                    <a:pt x="1" y="1177"/>
                  </a:lnTo>
                  <a:lnTo>
                    <a:pt x="309" y="1177"/>
                  </a:lnTo>
                  <a:lnTo>
                    <a:pt x="505" y="673"/>
                  </a:lnTo>
                  <a:lnTo>
                    <a:pt x="561" y="505"/>
                  </a:lnTo>
                  <a:lnTo>
                    <a:pt x="589" y="337"/>
                  </a:lnTo>
                  <a:lnTo>
                    <a:pt x="589" y="253"/>
                  </a:lnTo>
                  <a:lnTo>
                    <a:pt x="561" y="169"/>
                  </a:lnTo>
                  <a:lnTo>
                    <a:pt x="477" y="85"/>
                  </a:lnTo>
                  <a:lnTo>
                    <a:pt x="393" y="29"/>
                  </a:lnTo>
                  <a:lnTo>
                    <a:pt x="281" y="1"/>
                  </a:lnTo>
                  <a:close/>
                </a:path>
              </a:pathLst>
            </a:custGeom>
            <a:solidFill>
              <a:srgbClr val="FB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1" name="Google Shape;1471;p57"/>
            <p:cNvSpPr/>
            <p:nvPr/>
          </p:nvSpPr>
          <p:spPr>
            <a:xfrm>
              <a:off x="2874659" y="3016135"/>
              <a:ext cx="9329" cy="18633"/>
            </a:xfrm>
            <a:custGeom>
              <a:avLst/>
              <a:gdLst/>
              <a:ahLst/>
              <a:cxnLst/>
              <a:rect l="l" t="t" r="r" b="b"/>
              <a:pathLst>
                <a:path w="590" h="1178" fill="none" extrusionOk="0">
                  <a:moveTo>
                    <a:pt x="281" y="1"/>
                  </a:moveTo>
                  <a:lnTo>
                    <a:pt x="281" y="1"/>
                  </a:lnTo>
                  <a:lnTo>
                    <a:pt x="253" y="1"/>
                  </a:lnTo>
                  <a:lnTo>
                    <a:pt x="253" y="1"/>
                  </a:lnTo>
                  <a:lnTo>
                    <a:pt x="141" y="57"/>
                  </a:lnTo>
                  <a:lnTo>
                    <a:pt x="57" y="113"/>
                  </a:lnTo>
                  <a:lnTo>
                    <a:pt x="1" y="225"/>
                  </a:lnTo>
                  <a:lnTo>
                    <a:pt x="1" y="337"/>
                  </a:lnTo>
                  <a:lnTo>
                    <a:pt x="1" y="337"/>
                  </a:lnTo>
                  <a:lnTo>
                    <a:pt x="1" y="449"/>
                  </a:lnTo>
                  <a:lnTo>
                    <a:pt x="29" y="505"/>
                  </a:lnTo>
                  <a:lnTo>
                    <a:pt x="85" y="589"/>
                  </a:lnTo>
                  <a:lnTo>
                    <a:pt x="169" y="617"/>
                  </a:lnTo>
                  <a:lnTo>
                    <a:pt x="1" y="1177"/>
                  </a:lnTo>
                  <a:lnTo>
                    <a:pt x="309" y="1177"/>
                  </a:lnTo>
                  <a:lnTo>
                    <a:pt x="505" y="673"/>
                  </a:lnTo>
                  <a:lnTo>
                    <a:pt x="505" y="673"/>
                  </a:lnTo>
                  <a:lnTo>
                    <a:pt x="561" y="505"/>
                  </a:lnTo>
                  <a:lnTo>
                    <a:pt x="589" y="337"/>
                  </a:lnTo>
                  <a:lnTo>
                    <a:pt x="589" y="337"/>
                  </a:lnTo>
                  <a:lnTo>
                    <a:pt x="589" y="337"/>
                  </a:lnTo>
                  <a:lnTo>
                    <a:pt x="589" y="253"/>
                  </a:lnTo>
                  <a:lnTo>
                    <a:pt x="589" y="253"/>
                  </a:lnTo>
                  <a:lnTo>
                    <a:pt x="561" y="169"/>
                  </a:lnTo>
                  <a:lnTo>
                    <a:pt x="477" y="85"/>
                  </a:lnTo>
                  <a:lnTo>
                    <a:pt x="393" y="29"/>
                  </a:lnTo>
                  <a:lnTo>
                    <a:pt x="2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2" name="Google Shape;1472;p57"/>
            <p:cNvSpPr/>
            <p:nvPr/>
          </p:nvSpPr>
          <p:spPr>
            <a:xfrm>
              <a:off x="2888400" y="2984231"/>
              <a:ext cx="35008" cy="42549"/>
            </a:xfrm>
            <a:custGeom>
              <a:avLst/>
              <a:gdLst/>
              <a:ahLst/>
              <a:cxnLst/>
              <a:rect l="l" t="t" r="r" b="b"/>
              <a:pathLst>
                <a:path w="2214" h="2690" extrusionOk="0">
                  <a:moveTo>
                    <a:pt x="1205" y="421"/>
                  </a:moveTo>
                  <a:lnTo>
                    <a:pt x="1317" y="477"/>
                  </a:lnTo>
                  <a:lnTo>
                    <a:pt x="1429" y="533"/>
                  </a:lnTo>
                  <a:lnTo>
                    <a:pt x="1513" y="645"/>
                  </a:lnTo>
                  <a:lnTo>
                    <a:pt x="1597" y="757"/>
                  </a:lnTo>
                  <a:lnTo>
                    <a:pt x="1625" y="925"/>
                  </a:lnTo>
                  <a:lnTo>
                    <a:pt x="1681" y="1121"/>
                  </a:lnTo>
                  <a:lnTo>
                    <a:pt x="1681" y="1345"/>
                  </a:lnTo>
                  <a:lnTo>
                    <a:pt x="1681" y="1570"/>
                  </a:lnTo>
                  <a:lnTo>
                    <a:pt x="1653" y="1738"/>
                  </a:lnTo>
                  <a:lnTo>
                    <a:pt x="1597" y="1906"/>
                  </a:lnTo>
                  <a:lnTo>
                    <a:pt x="1513" y="2046"/>
                  </a:lnTo>
                  <a:lnTo>
                    <a:pt x="1429" y="2130"/>
                  </a:lnTo>
                  <a:lnTo>
                    <a:pt x="1317" y="2214"/>
                  </a:lnTo>
                  <a:lnTo>
                    <a:pt x="1205" y="2242"/>
                  </a:lnTo>
                  <a:lnTo>
                    <a:pt x="1065" y="2270"/>
                  </a:lnTo>
                  <a:lnTo>
                    <a:pt x="953" y="2242"/>
                  </a:lnTo>
                  <a:lnTo>
                    <a:pt x="840" y="2214"/>
                  </a:lnTo>
                  <a:lnTo>
                    <a:pt x="728" y="2130"/>
                  </a:lnTo>
                  <a:lnTo>
                    <a:pt x="644" y="2046"/>
                  </a:lnTo>
                  <a:lnTo>
                    <a:pt x="560" y="1906"/>
                  </a:lnTo>
                  <a:lnTo>
                    <a:pt x="504" y="1738"/>
                  </a:lnTo>
                  <a:lnTo>
                    <a:pt x="476" y="1541"/>
                  </a:lnTo>
                  <a:lnTo>
                    <a:pt x="476" y="1345"/>
                  </a:lnTo>
                  <a:lnTo>
                    <a:pt x="476" y="1121"/>
                  </a:lnTo>
                  <a:lnTo>
                    <a:pt x="504" y="925"/>
                  </a:lnTo>
                  <a:lnTo>
                    <a:pt x="560" y="757"/>
                  </a:lnTo>
                  <a:lnTo>
                    <a:pt x="644" y="645"/>
                  </a:lnTo>
                  <a:lnTo>
                    <a:pt x="728" y="533"/>
                  </a:lnTo>
                  <a:lnTo>
                    <a:pt x="840" y="477"/>
                  </a:lnTo>
                  <a:lnTo>
                    <a:pt x="953" y="421"/>
                  </a:lnTo>
                  <a:close/>
                  <a:moveTo>
                    <a:pt x="868" y="1"/>
                  </a:moveTo>
                  <a:lnTo>
                    <a:pt x="644" y="85"/>
                  </a:lnTo>
                  <a:lnTo>
                    <a:pt x="476" y="197"/>
                  </a:lnTo>
                  <a:lnTo>
                    <a:pt x="308" y="337"/>
                  </a:lnTo>
                  <a:lnTo>
                    <a:pt x="168" y="533"/>
                  </a:lnTo>
                  <a:lnTo>
                    <a:pt x="84" y="757"/>
                  </a:lnTo>
                  <a:lnTo>
                    <a:pt x="28" y="1037"/>
                  </a:lnTo>
                  <a:lnTo>
                    <a:pt x="0" y="1345"/>
                  </a:lnTo>
                  <a:lnTo>
                    <a:pt x="0" y="1626"/>
                  </a:lnTo>
                  <a:lnTo>
                    <a:pt x="84" y="1906"/>
                  </a:lnTo>
                  <a:lnTo>
                    <a:pt x="168" y="2130"/>
                  </a:lnTo>
                  <a:lnTo>
                    <a:pt x="280" y="2326"/>
                  </a:lnTo>
                  <a:lnTo>
                    <a:pt x="448" y="2494"/>
                  </a:lnTo>
                  <a:lnTo>
                    <a:pt x="644" y="2606"/>
                  </a:lnTo>
                  <a:lnTo>
                    <a:pt x="840" y="2662"/>
                  </a:lnTo>
                  <a:lnTo>
                    <a:pt x="1093" y="2690"/>
                  </a:lnTo>
                  <a:lnTo>
                    <a:pt x="1317" y="2662"/>
                  </a:lnTo>
                  <a:lnTo>
                    <a:pt x="1541" y="2606"/>
                  </a:lnTo>
                  <a:lnTo>
                    <a:pt x="1737" y="2494"/>
                  </a:lnTo>
                  <a:lnTo>
                    <a:pt x="1905" y="2326"/>
                  </a:lnTo>
                  <a:lnTo>
                    <a:pt x="2017" y="2130"/>
                  </a:lnTo>
                  <a:lnTo>
                    <a:pt x="2129" y="1906"/>
                  </a:lnTo>
                  <a:lnTo>
                    <a:pt x="2185" y="1626"/>
                  </a:lnTo>
                  <a:lnTo>
                    <a:pt x="2213" y="1345"/>
                  </a:lnTo>
                  <a:lnTo>
                    <a:pt x="2185" y="1037"/>
                  </a:lnTo>
                  <a:lnTo>
                    <a:pt x="2129" y="757"/>
                  </a:lnTo>
                  <a:lnTo>
                    <a:pt x="2017" y="533"/>
                  </a:lnTo>
                  <a:lnTo>
                    <a:pt x="1877" y="337"/>
                  </a:lnTo>
                  <a:lnTo>
                    <a:pt x="1709" y="197"/>
                  </a:lnTo>
                  <a:lnTo>
                    <a:pt x="1513" y="85"/>
                  </a:lnTo>
                  <a:lnTo>
                    <a:pt x="1317" y="1"/>
                  </a:lnTo>
                  <a:close/>
                </a:path>
              </a:pathLst>
            </a:custGeom>
            <a:solidFill>
              <a:srgbClr val="FB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3" name="Google Shape;1473;p57"/>
            <p:cNvSpPr/>
            <p:nvPr/>
          </p:nvSpPr>
          <p:spPr>
            <a:xfrm>
              <a:off x="2895926" y="2990890"/>
              <a:ext cx="19054" cy="29247"/>
            </a:xfrm>
            <a:custGeom>
              <a:avLst/>
              <a:gdLst/>
              <a:ahLst/>
              <a:cxnLst/>
              <a:rect l="l" t="t" r="r" b="b"/>
              <a:pathLst>
                <a:path w="1205" h="1849" fill="none" extrusionOk="0">
                  <a:moveTo>
                    <a:pt x="589" y="1849"/>
                  </a:moveTo>
                  <a:lnTo>
                    <a:pt x="589" y="1849"/>
                  </a:lnTo>
                  <a:lnTo>
                    <a:pt x="477" y="1821"/>
                  </a:lnTo>
                  <a:lnTo>
                    <a:pt x="364" y="1793"/>
                  </a:lnTo>
                  <a:lnTo>
                    <a:pt x="252" y="1709"/>
                  </a:lnTo>
                  <a:lnTo>
                    <a:pt x="168" y="1625"/>
                  </a:lnTo>
                  <a:lnTo>
                    <a:pt x="84" y="1485"/>
                  </a:lnTo>
                  <a:lnTo>
                    <a:pt x="28" y="1317"/>
                  </a:lnTo>
                  <a:lnTo>
                    <a:pt x="0" y="1120"/>
                  </a:lnTo>
                  <a:lnTo>
                    <a:pt x="0" y="924"/>
                  </a:lnTo>
                  <a:lnTo>
                    <a:pt x="0" y="924"/>
                  </a:lnTo>
                  <a:lnTo>
                    <a:pt x="0" y="700"/>
                  </a:lnTo>
                  <a:lnTo>
                    <a:pt x="28" y="504"/>
                  </a:lnTo>
                  <a:lnTo>
                    <a:pt x="84" y="336"/>
                  </a:lnTo>
                  <a:lnTo>
                    <a:pt x="168" y="224"/>
                  </a:lnTo>
                  <a:lnTo>
                    <a:pt x="252" y="112"/>
                  </a:lnTo>
                  <a:lnTo>
                    <a:pt x="364" y="56"/>
                  </a:lnTo>
                  <a:lnTo>
                    <a:pt x="477" y="0"/>
                  </a:lnTo>
                  <a:lnTo>
                    <a:pt x="589" y="0"/>
                  </a:lnTo>
                  <a:lnTo>
                    <a:pt x="589" y="0"/>
                  </a:lnTo>
                  <a:lnTo>
                    <a:pt x="729" y="0"/>
                  </a:lnTo>
                  <a:lnTo>
                    <a:pt x="841" y="56"/>
                  </a:lnTo>
                  <a:lnTo>
                    <a:pt x="953" y="112"/>
                  </a:lnTo>
                  <a:lnTo>
                    <a:pt x="1037" y="224"/>
                  </a:lnTo>
                  <a:lnTo>
                    <a:pt x="1121" y="336"/>
                  </a:lnTo>
                  <a:lnTo>
                    <a:pt x="1149" y="504"/>
                  </a:lnTo>
                  <a:lnTo>
                    <a:pt x="1205" y="700"/>
                  </a:lnTo>
                  <a:lnTo>
                    <a:pt x="1205" y="924"/>
                  </a:lnTo>
                  <a:lnTo>
                    <a:pt x="1205" y="924"/>
                  </a:lnTo>
                  <a:lnTo>
                    <a:pt x="1205" y="924"/>
                  </a:lnTo>
                  <a:lnTo>
                    <a:pt x="1205" y="1149"/>
                  </a:lnTo>
                  <a:lnTo>
                    <a:pt x="1177" y="1317"/>
                  </a:lnTo>
                  <a:lnTo>
                    <a:pt x="1121" y="1485"/>
                  </a:lnTo>
                  <a:lnTo>
                    <a:pt x="1037" y="1625"/>
                  </a:lnTo>
                  <a:lnTo>
                    <a:pt x="953" y="1709"/>
                  </a:lnTo>
                  <a:lnTo>
                    <a:pt x="841" y="1793"/>
                  </a:lnTo>
                  <a:lnTo>
                    <a:pt x="729" y="1821"/>
                  </a:lnTo>
                  <a:lnTo>
                    <a:pt x="589" y="18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4" name="Google Shape;1474;p57"/>
            <p:cNvSpPr/>
            <p:nvPr/>
          </p:nvSpPr>
          <p:spPr>
            <a:xfrm>
              <a:off x="2888400" y="2984231"/>
              <a:ext cx="35008" cy="42549"/>
            </a:xfrm>
            <a:custGeom>
              <a:avLst/>
              <a:gdLst/>
              <a:ahLst/>
              <a:cxnLst/>
              <a:rect l="l" t="t" r="r" b="b"/>
              <a:pathLst>
                <a:path w="2214" h="2690" fill="none" extrusionOk="0">
                  <a:moveTo>
                    <a:pt x="1093" y="1"/>
                  </a:moveTo>
                  <a:lnTo>
                    <a:pt x="1093" y="1"/>
                  </a:lnTo>
                  <a:lnTo>
                    <a:pt x="868" y="1"/>
                  </a:lnTo>
                  <a:lnTo>
                    <a:pt x="644" y="85"/>
                  </a:lnTo>
                  <a:lnTo>
                    <a:pt x="476" y="197"/>
                  </a:lnTo>
                  <a:lnTo>
                    <a:pt x="308" y="337"/>
                  </a:lnTo>
                  <a:lnTo>
                    <a:pt x="168" y="533"/>
                  </a:lnTo>
                  <a:lnTo>
                    <a:pt x="84" y="757"/>
                  </a:lnTo>
                  <a:lnTo>
                    <a:pt x="28" y="1037"/>
                  </a:lnTo>
                  <a:lnTo>
                    <a:pt x="0" y="1345"/>
                  </a:lnTo>
                  <a:lnTo>
                    <a:pt x="0" y="1345"/>
                  </a:lnTo>
                  <a:lnTo>
                    <a:pt x="0" y="1626"/>
                  </a:lnTo>
                  <a:lnTo>
                    <a:pt x="84" y="1906"/>
                  </a:lnTo>
                  <a:lnTo>
                    <a:pt x="168" y="2130"/>
                  </a:lnTo>
                  <a:lnTo>
                    <a:pt x="280" y="2326"/>
                  </a:lnTo>
                  <a:lnTo>
                    <a:pt x="448" y="2494"/>
                  </a:lnTo>
                  <a:lnTo>
                    <a:pt x="644" y="2606"/>
                  </a:lnTo>
                  <a:lnTo>
                    <a:pt x="840" y="2662"/>
                  </a:lnTo>
                  <a:lnTo>
                    <a:pt x="1093" y="2690"/>
                  </a:lnTo>
                  <a:lnTo>
                    <a:pt x="1093" y="2690"/>
                  </a:lnTo>
                  <a:lnTo>
                    <a:pt x="1317" y="2662"/>
                  </a:lnTo>
                  <a:lnTo>
                    <a:pt x="1541" y="2606"/>
                  </a:lnTo>
                  <a:lnTo>
                    <a:pt x="1737" y="2494"/>
                  </a:lnTo>
                  <a:lnTo>
                    <a:pt x="1905" y="2326"/>
                  </a:lnTo>
                  <a:lnTo>
                    <a:pt x="2017" y="2130"/>
                  </a:lnTo>
                  <a:lnTo>
                    <a:pt x="2129" y="1906"/>
                  </a:lnTo>
                  <a:lnTo>
                    <a:pt x="2185" y="1626"/>
                  </a:lnTo>
                  <a:lnTo>
                    <a:pt x="2213" y="1345"/>
                  </a:lnTo>
                  <a:lnTo>
                    <a:pt x="2213" y="1345"/>
                  </a:lnTo>
                  <a:lnTo>
                    <a:pt x="2185" y="1037"/>
                  </a:lnTo>
                  <a:lnTo>
                    <a:pt x="2129" y="757"/>
                  </a:lnTo>
                  <a:lnTo>
                    <a:pt x="2017" y="533"/>
                  </a:lnTo>
                  <a:lnTo>
                    <a:pt x="1877" y="337"/>
                  </a:lnTo>
                  <a:lnTo>
                    <a:pt x="1709" y="197"/>
                  </a:lnTo>
                  <a:lnTo>
                    <a:pt x="1513" y="85"/>
                  </a:lnTo>
                  <a:lnTo>
                    <a:pt x="1317" y="1"/>
                  </a:lnTo>
                  <a:lnTo>
                    <a:pt x="109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5" name="Google Shape;1475;p57"/>
            <p:cNvSpPr/>
            <p:nvPr/>
          </p:nvSpPr>
          <p:spPr>
            <a:xfrm>
              <a:off x="2926048" y="2984674"/>
              <a:ext cx="32336" cy="42106"/>
            </a:xfrm>
            <a:custGeom>
              <a:avLst/>
              <a:gdLst/>
              <a:ahLst/>
              <a:cxnLst/>
              <a:rect l="l" t="t" r="r" b="b"/>
              <a:pathLst>
                <a:path w="2045" h="2662" extrusionOk="0">
                  <a:moveTo>
                    <a:pt x="364" y="1"/>
                  </a:moveTo>
                  <a:lnTo>
                    <a:pt x="224" y="1429"/>
                  </a:lnTo>
                  <a:lnTo>
                    <a:pt x="1036" y="1429"/>
                  </a:lnTo>
                  <a:lnTo>
                    <a:pt x="1205" y="1457"/>
                  </a:lnTo>
                  <a:lnTo>
                    <a:pt x="1317" y="1485"/>
                  </a:lnTo>
                  <a:lnTo>
                    <a:pt x="1401" y="1542"/>
                  </a:lnTo>
                  <a:lnTo>
                    <a:pt x="1485" y="1598"/>
                  </a:lnTo>
                  <a:lnTo>
                    <a:pt x="1513" y="1654"/>
                  </a:lnTo>
                  <a:lnTo>
                    <a:pt x="1541" y="1738"/>
                  </a:lnTo>
                  <a:lnTo>
                    <a:pt x="1569" y="1822"/>
                  </a:lnTo>
                  <a:lnTo>
                    <a:pt x="1541" y="1906"/>
                  </a:lnTo>
                  <a:lnTo>
                    <a:pt x="1513" y="1990"/>
                  </a:lnTo>
                  <a:lnTo>
                    <a:pt x="1457" y="2074"/>
                  </a:lnTo>
                  <a:lnTo>
                    <a:pt x="1401" y="2130"/>
                  </a:lnTo>
                  <a:lnTo>
                    <a:pt x="1317" y="2158"/>
                  </a:lnTo>
                  <a:lnTo>
                    <a:pt x="1233" y="2214"/>
                  </a:lnTo>
                  <a:lnTo>
                    <a:pt x="980" y="2242"/>
                  </a:lnTo>
                  <a:lnTo>
                    <a:pt x="784" y="2214"/>
                  </a:lnTo>
                  <a:lnTo>
                    <a:pt x="588" y="2158"/>
                  </a:lnTo>
                  <a:lnTo>
                    <a:pt x="392" y="2074"/>
                  </a:lnTo>
                  <a:lnTo>
                    <a:pt x="224" y="1990"/>
                  </a:lnTo>
                  <a:lnTo>
                    <a:pt x="0" y="2354"/>
                  </a:lnTo>
                  <a:lnTo>
                    <a:pt x="224" y="2494"/>
                  </a:lnTo>
                  <a:lnTo>
                    <a:pt x="476" y="2578"/>
                  </a:lnTo>
                  <a:lnTo>
                    <a:pt x="700" y="2634"/>
                  </a:lnTo>
                  <a:lnTo>
                    <a:pt x="952" y="2662"/>
                  </a:lnTo>
                  <a:lnTo>
                    <a:pt x="1008" y="2662"/>
                  </a:lnTo>
                  <a:lnTo>
                    <a:pt x="1233" y="2634"/>
                  </a:lnTo>
                  <a:lnTo>
                    <a:pt x="1457" y="2578"/>
                  </a:lnTo>
                  <a:lnTo>
                    <a:pt x="1625" y="2522"/>
                  </a:lnTo>
                  <a:lnTo>
                    <a:pt x="1793" y="2410"/>
                  </a:lnTo>
                  <a:lnTo>
                    <a:pt x="1877" y="2270"/>
                  </a:lnTo>
                  <a:lnTo>
                    <a:pt x="1961" y="2130"/>
                  </a:lnTo>
                  <a:lnTo>
                    <a:pt x="2017" y="1990"/>
                  </a:lnTo>
                  <a:lnTo>
                    <a:pt x="2045" y="1822"/>
                  </a:lnTo>
                  <a:lnTo>
                    <a:pt x="2017" y="1654"/>
                  </a:lnTo>
                  <a:lnTo>
                    <a:pt x="1989" y="1485"/>
                  </a:lnTo>
                  <a:lnTo>
                    <a:pt x="1905" y="1345"/>
                  </a:lnTo>
                  <a:lnTo>
                    <a:pt x="1793" y="1233"/>
                  </a:lnTo>
                  <a:lnTo>
                    <a:pt x="1653" y="1149"/>
                  </a:lnTo>
                  <a:lnTo>
                    <a:pt x="1457" y="1065"/>
                  </a:lnTo>
                  <a:lnTo>
                    <a:pt x="1233" y="1037"/>
                  </a:lnTo>
                  <a:lnTo>
                    <a:pt x="952" y="1009"/>
                  </a:lnTo>
                  <a:lnTo>
                    <a:pt x="700" y="1009"/>
                  </a:lnTo>
                  <a:lnTo>
                    <a:pt x="756" y="393"/>
                  </a:lnTo>
                  <a:lnTo>
                    <a:pt x="1905" y="393"/>
                  </a:lnTo>
                  <a:lnTo>
                    <a:pt x="1905" y="1"/>
                  </a:lnTo>
                  <a:close/>
                </a:path>
              </a:pathLst>
            </a:custGeom>
            <a:solidFill>
              <a:srgbClr val="FB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57"/>
            <p:cNvSpPr/>
            <p:nvPr/>
          </p:nvSpPr>
          <p:spPr>
            <a:xfrm>
              <a:off x="2926048" y="2984674"/>
              <a:ext cx="32336" cy="42106"/>
            </a:xfrm>
            <a:custGeom>
              <a:avLst/>
              <a:gdLst/>
              <a:ahLst/>
              <a:cxnLst/>
              <a:rect l="l" t="t" r="r" b="b"/>
              <a:pathLst>
                <a:path w="2045" h="2662" fill="none" extrusionOk="0">
                  <a:moveTo>
                    <a:pt x="1905" y="1"/>
                  </a:moveTo>
                  <a:lnTo>
                    <a:pt x="364" y="1"/>
                  </a:lnTo>
                  <a:lnTo>
                    <a:pt x="224" y="1429"/>
                  </a:lnTo>
                  <a:lnTo>
                    <a:pt x="840" y="1429"/>
                  </a:lnTo>
                  <a:lnTo>
                    <a:pt x="840" y="1429"/>
                  </a:lnTo>
                  <a:lnTo>
                    <a:pt x="1036" y="1429"/>
                  </a:lnTo>
                  <a:lnTo>
                    <a:pt x="1205" y="1457"/>
                  </a:lnTo>
                  <a:lnTo>
                    <a:pt x="1317" y="1485"/>
                  </a:lnTo>
                  <a:lnTo>
                    <a:pt x="1401" y="1542"/>
                  </a:lnTo>
                  <a:lnTo>
                    <a:pt x="1485" y="1598"/>
                  </a:lnTo>
                  <a:lnTo>
                    <a:pt x="1513" y="1654"/>
                  </a:lnTo>
                  <a:lnTo>
                    <a:pt x="1541" y="1738"/>
                  </a:lnTo>
                  <a:lnTo>
                    <a:pt x="1569" y="1822"/>
                  </a:lnTo>
                  <a:lnTo>
                    <a:pt x="1569" y="1822"/>
                  </a:lnTo>
                  <a:lnTo>
                    <a:pt x="1541" y="1906"/>
                  </a:lnTo>
                  <a:lnTo>
                    <a:pt x="1513" y="1990"/>
                  </a:lnTo>
                  <a:lnTo>
                    <a:pt x="1457" y="2074"/>
                  </a:lnTo>
                  <a:lnTo>
                    <a:pt x="1401" y="2130"/>
                  </a:lnTo>
                  <a:lnTo>
                    <a:pt x="1317" y="2158"/>
                  </a:lnTo>
                  <a:lnTo>
                    <a:pt x="1233" y="2214"/>
                  </a:lnTo>
                  <a:lnTo>
                    <a:pt x="980" y="2242"/>
                  </a:lnTo>
                  <a:lnTo>
                    <a:pt x="980" y="2242"/>
                  </a:lnTo>
                  <a:lnTo>
                    <a:pt x="980" y="2242"/>
                  </a:lnTo>
                  <a:lnTo>
                    <a:pt x="980" y="2242"/>
                  </a:lnTo>
                  <a:lnTo>
                    <a:pt x="784" y="2214"/>
                  </a:lnTo>
                  <a:lnTo>
                    <a:pt x="588" y="2158"/>
                  </a:lnTo>
                  <a:lnTo>
                    <a:pt x="392" y="2074"/>
                  </a:lnTo>
                  <a:lnTo>
                    <a:pt x="224" y="1990"/>
                  </a:lnTo>
                  <a:lnTo>
                    <a:pt x="0" y="2354"/>
                  </a:lnTo>
                  <a:lnTo>
                    <a:pt x="0" y="2354"/>
                  </a:lnTo>
                  <a:lnTo>
                    <a:pt x="224" y="2494"/>
                  </a:lnTo>
                  <a:lnTo>
                    <a:pt x="476" y="2578"/>
                  </a:lnTo>
                  <a:lnTo>
                    <a:pt x="700" y="2634"/>
                  </a:lnTo>
                  <a:lnTo>
                    <a:pt x="952" y="2662"/>
                  </a:lnTo>
                  <a:lnTo>
                    <a:pt x="952" y="2662"/>
                  </a:lnTo>
                  <a:lnTo>
                    <a:pt x="1008" y="2662"/>
                  </a:lnTo>
                  <a:lnTo>
                    <a:pt x="1008" y="2662"/>
                  </a:lnTo>
                  <a:lnTo>
                    <a:pt x="1233" y="2634"/>
                  </a:lnTo>
                  <a:lnTo>
                    <a:pt x="1457" y="2578"/>
                  </a:lnTo>
                  <a:lnTo>
                    <a:pt x="1625" y="2522"/>
                  </a:lnTo>
                  <a:lnTo>
                    <a:pt x="1793" y="2410"/>
                  </a:lnTo>
                  <a:lnTo>
                    <a:pt x="1877" y="2270"/>
                  </a:lnTo>
                  <a:lnTo>
                    <a:pt x="1961" y="2130"/>
                  </a:lnTo>
                  <a:lnTo>
                    <a:pt x="2017" y="1990"/>
                  </a:lnTo>
                  <a:lnTo>
                    <a:pt x="2045" y="1822"/>
                  </a:lnTo>
                  <a:lnTo>
                    <a:pt x="2045" y="1822"/>
                  </a:lnTo>
                  <a:lnTo>
                    <a:pt x="2017" y="1654"/>
                  </a:lnTo>
                  <a:lnTo>
                    <a:pt x="1989" y="1485"/>
                  </a:lnTo>
                  <a:lnTo>
                    <a:pt x="1905" y="1345"/>
                  </a:lnTo>
                  <a:lnTo>
                    <a:pt x="1793" y="1233"/>
                  </a:lnTo>
                  <a:lnTo>
                    <a:pt x="1653" y="1149"/>
                  </a:lnTo>
                  <a:lnTo>
                    <a:pt x="1457" y="1065"/>
                  </a:lnTo>
                  <a:lnTo>
                    <a:pt x="1233" y="1037"/>
                  </a:lnTo>
                  <a:lnTo>
                    <a:pt x="952" y="1009"/>
                  </a:lnTo>
                  <a:lnTo>
                    <a:pt x="700" y="1009"/>
                  </a:lnTo>
                  <a:lnTo>
                    <a:pt x="756" y="393"/>
                  </a:lnTo>
                  <a:lnTo>
                    <a:pt x="1905" y="393"/>
                  </a:lnTo>
                  <a:lnTo>
                    <a:pt x="19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7" name="Google Shape;1477;p57"/>
            <p:cNvSpPr/>
            <p:nvPr/>
          </p:nvSpPr>
          <p:spPr>
            <a:xfrm>
              <a:off x="1906444" y="2972716"/>
              <a:ext cx="299879" cy="21290"/>
            </a:xfrm>
            <a:custGeom>
              <a:avLst/>
              <a:gdLst/>
              <a:ahLst/>
              <a:cxnLst/>
              <a:rect l="l" t="t" r="r" b="b"/>
              <a:pathLst>
                <a:path w="18965" h="1346" extrusionOk="0">
                  <a:moveTo>
                    <a:pt x="673" y="1"/>
                  </a:moveTo>
                  <a:lnTo>
                    <a:pt x="533" y="29"/>
                  </a:lnTo>
                  <a:lnTo>
                    <a:pt x="393" y="57"/>
                  </a:lnTo>
                  <a:lnTo>
                    <a:pt x="281" y="141"/>
                  </a:lnTo>
                  <a:lnTo>
                    <a:pt x="197" y="197"/>
                  </a:lnTo>
                  <a:lnTo>
                    <a:pt x="113" y="309"/>
                  </a:lnTo>
                  <a:lnTo>
                    <a:pt x="57" y="421"/>
                  </a:lnTo>
                  <a:lnTo>
                    <a:pt x="1" y="561"/>
                  </a:lnTo>
                  <a:lnTo>
                    <a:pt x="1" y="673"/>
                  </a:lnTo>
                  <a:lnTo>
                    <a:pt x="1" y="813"/>
                  </a:lnTo>
                  <a:lnTo>
                    <a:pt x="57" y="953"/>
                  </a:lnTo>
                  <a:lnTo>
                    <a:pt x="113" y="1065"/>
                  </a:lnTo>
                  <a:lnTo>
                    <a:pt x="197" y="1149"/>
                  </a:lnTo>
                  <a:lnTo>
                    <a:pt x="281" y="1233"/>
                  </a:lnTo>
                  <a:lnTo>
                    <a:pt x="393" y="1289"/>
                  </a:lnTo>
                  <a:lnTo>
                    <a:pt x="533" y="1345"/>
                  </a:lnTo>
                  <a:lnTo>
                    <a:pt x="18404" y="1345"/>
                  </a:lnTo>
                  <a:lnTo>
                    <a:pt x="18544" y="1289"/>
                  </a:lnTo>
                  <a:lnTo>
                    <a:pt x="18656" y="1233"/>
                  </a:lnTo>
                  <a:lnTo>
                    <a:pt x="18768" y="1149"/>
                  </a:lnTo>
                  <a:lnTo>
                    <a:pt x="18824" y="1065"/>
                  </a:lnTo>
                  <a:lnTo>
                    <a:pt x="18908" y="953"/>
                  </a:lnTo>
                  <a:lnTo>
                    <a:pt x="18936" y="813"/>
                  </a:lnTo>
                  <a:lnTo>
                    <a:pt x="18964" y="673"/>
                  </a:lnTo>
                  <a:lnTo>
                    <a:pt x="18936" y="561"/>
                  </a:lnTo>
                  <a:lnTo>
                    <a:pt x="18908" y="421"/>
                  </a:lnTo>
                  <a:lnTo>
                    <a:pt x="18852" y="309"/>
                  </a:lnTo>
                  <a:lnTo>
                    <a:pt x="18768" y="197"/>
                  </a:lnTo>
                  <a:lnTo>
                    <a:pt x="18656" y="113"/>
                  </a:lnTo>
                  <a:lnTo>
                    <a:pt x="18544" y="57"/>
                  </a:lnTo>
                  <a:lnTo>
                    <a:pt x="18432" y="29"/>
                  </a:lnTo>
                  <a:lnTo>
                    <a:pt x="182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8" name="Google Shape;1478;p57"/>
            <p:cNvSpPr/>
            <p:nvPr/>
          </p:nvSpPr>
          <p:spPr>
            <a:xfrm>
              <a:off x="1906444" y="2972716"/>
              <a:ext cx="299879" cy="21290"/>
            </a:xfrm>
            <a:custGeom>
              <a:avLst/>
              <a:gdLst/>
              <a:ahLst/>
              <a:cxnLst/>
              <a:rect l="l" t="t" r="r" b="b"/>
              <a:pathLst>
                <a:path w="18965" h="1346" fill="none" extrusionOk="0">
                  <a:moveTo>
                    <a:pt x="18292" y="1"/>
                  </a:moveTo>
                  <a:lnTo>
                    <a:pt x="673" y="1"/>
                  </a:lnTo>
                  <a:lnTo>
                    <a:pt x="673" y="1"/>
                  </a:lnTo>
                  <a:lnTo>
                    <a:pt x="673" y="1"/>
                  </a:lnTo>
                  <a:lnTo>
                    <a:pt x="533" y="29"/>
                  </a:lnTo>
                  <a:lnTo>
                    <a:pt x="393" y="57"/>
                  </a:lnTo>
                  <a:lnTo>
                    <a:pt x="281" y="141"/>
                  </a:lnTo>
                  <a:lnTo>
                    <a:pt x="197" y="197"/>
                  </a:lnTo>
                  <a:lnTo>
                    <a:pt x="113" y="309"/>
                  </a:lnTo>
                  <a:lnTo>
                    <a:pt x="57" y="421"/>
                  </a:lnTo>
                  <a:lnTo>
                    <a:pt x="1" y="561"/>
                  </a:lnTo>
                  <a:lnTo>
                    <a:pt x="1" y="673"/>
                  </a:lnTo>
                  <a:lnTo>
                    <a:pt x="1" y="673"/>
                  </a:lnTo>
                  <a:lnTo>
                    <a:pt x="1" y="813"/>
                  </a:lnTo>
                  <a:lnTo>
                    <a:pt x="57" y="953"/>
                  </a:lnTo>
                  <a:lnTo>
                    <a:pt x="113" y="1065"/>
                  </a:lnTo>
                  <a:lnTo>
                    <a:pt x="197" y="1149"/>
                  </a:lnTo>
                  <a:lnTo>
                    <a:pt x="281" y="1233"/>
                  </a:lnTo>
                  <a:lnTo>
                    <a:pt x="393" y="1289"/>
                  </a:lnTo>
                  <a:lnTo>
                    <a:pt x="533" y="1345"/>
                  </a:lnTo>
                  <a:lnTo>
                    <a:pt x="673" y="1345"/>
                  </a:lnTo>
                  <a:lnTo>
                    <a:pt x="18292" y="1345"/>
                  </a:lnTo>
                  <a:lnTo>
                    <a:pt x="18292" y="1345"/>
                  </a:lnTo>
                  <a:lnTo>
                    <a:pt x="18404" y="1345"/>
                  </a:lnTo>
                  <a:lnTo>
                    <a:pt x="18544" y="1289"/>
                  </a:lnTo>
                  <a:lnTo>
                    <a:pt x="18656" y="1233"/>
                  </a:lnTo>
                  <a:lnTo>
                    <a:pt x="18768" y="1149"/>
                  </a:lnTo>
                  <a:lnTo>
                    <a:pt x="18824" y="1065"/>
                  </a:lnTo>
                  <a:lnTo>
                    <a:pt x="18908" y="953"/>
                  </a:lnTo>
                  <a:lnTo>
                    <a:pt x="18936" y="813"/>
                  </a:lnTo>
                  <a:lnTo>
                    <a:pt x="18964" y="673"/>
                  </a:lnTo>
                  <a:lnTo>
                    <a:pt x="18964" y="673"/>
                  </a:lnTo>
                  <a:lnTo>
                    <a:pt x="18936" y="561"/>
                  </a:lnTo>
                  <a:lnTo>
                    <a:pt x="18908" y="421"/>
                  </a:lnTo>
                  <a:lnTo>
                    <a:pt x="18852" y="309"/>
                  </a:lnTo>
                  <a:lnTo>
                    <a:pt x="18768" y="197"/>
                  </a:lnTo>
                  <a:lnTo>
                    <a:pt x="18656" y="113"/>
                  </a:lnTo>
                  <a:lnTo>
                    <a:pt x="18544" y="57"/>
                  </a:lnTo>
                  <a:lnTo>
                    <a:pt x="18432" y="29"/>
                  </a:lnTo>
                  <a:lnTo>
                    <a:pt x="182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9" name="Google Shape;1479;p57"/>
            <p:cNvSpPr/>
            <p:nvPr/>
          </p:nvSpPr>
          <p:spPr>
            <a:xfrm>
              <a:off x="1906444" y="3023221"/>
              <a:ext cx="174978" cy="21290"/>
            </a:xfrm>
            <a:custGeom>
              <a:avLst/>
              <a:gdLst/>
              <a:ahLst/>
              <a:cxnLst/>
              <a:rect l="l" t="t" r="r" b="b"/>
              <a:pathLst>
                <a:path w="11066" h="1346" extrusionOk="0">
                  <a:moveTo>
                    <a:pt x="533" y="1"/>
                  </a:moveTo>
                  <a:lnTo>
                    <a:pt x="393" y="57"/>
                  </a:lnTo>
                  <a:lnTo>
                    <a:pt x="281" y="113"/>
                  </a:lnTo>
                  <a:lnTo>
                    <a:pt x="197" y="197"/>
                  </a:lnTo>
                  <a:lnTo>
                    <a:pt x="113" y="281"/>
                  </a:lnTo>
                  <a:lnTo>
                    <a:pt x="57" y="393"/>
                  </a:lnTo>
                  <a:lnTo>
                    <a:pt x="1" y="533"/>
                  </a:lnTo>
                  <a:lnTo>
                    <a:pt x="1" y="673"/>
                  </a:lnTo>
                  <a:lnTo>
                    <a:pt x="1" y="813"/>
                  </a:lnTo>
                  <a:lnTo>
                    <a:pt x="57" y="925"/>
                  </a:lnTo>
                  <a:lnTo>
                    <a:pt x="113" y="1037"/>
                  </a:lnTo>
                  <a:lnTo>
                    <a:pt x="197" y="1149"/>
                  </a:lnTo>
                  <a:lnTo>
                    <a:pt x="281" y="1233"/>
                  </a:lnTo>
                  <a:lnTo>
                    <a:pt x="393" y="1289"/>
                  </a:lnTo>
                  <a:lnTo>
                    <a:pt x="533" y="1317"/>
                  </a:lnTo>
                  <a:lnTo>
                    <a:pt x="673" y="1345"/>
                  </a:lnTo>
                  <a:lnTo>
                    <a:pt x="10421" y="1345"/>
                  </a:lnTo>
                  <a:lnTo>
                    <a:pt x="10533" y="1317"/>
                  </a:lnTo>
                  <a:lnTo>
                    <a:pt x="10673" y="1289"/>
                  </a:lnTo>
                  <a:lnTo>
                    <a:pt x="10785" y="1233"/>
                  </a:lnTo>
                  <a:lnTo>
                    <a:pt x="10869" y="1149"/>
                  </a:lnTo>
                  <a:lnTo>
                    <a:pt x="10953" y="1037"/>
                  </a:lnTo>
                  <a:lnTo>
                    <a:pt x="11037" y="925"/>
                  </a:lnTo>
                  <a:lnTo>
                    <a:pt x="11065" y="785"/>
                  </a:lnTo>
                  <a:lnTo>
                    <a:pt x="11065" y="673"/>
                  </a:lnTo>
                  <a:lnTo>
                    <a:pt x="11065" y="533"/>
                  </a:lnTo>
                  <a:lnTo>
                    <a:pt x="11037" y="393"/>
                  </a:lnTo>
                  <a:lnTo>
                    <a:pt x="10953" y="281"/>
                  </a:lnTo>
                  <a:lnTo>
                    <a:pt x="10869" y="197"/>
                  </a:lnTo>
                  <a:lnTo>
                    <a:pt x="10785" y="113"/>
                  </a:lnTo>
                  <a:lnTo>
                    <a:pt x="10673" y="57"/>
                  </a:lnTo>
                  <a:lnTo>
                    <a:pt x="10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0" name="Google Shape;1480;p57"/>
            <p:cNvSpPr/>
            <p:nvPr/>
          </p:nvSpPr>
          <p:spPr>
            <a:xfrm>
              <a:off x="1906444" y="3023221"/>
              <a:ext cx="174978" cy="21290"/>
            </a:xfrm>
            <a:custGeom>
              <a:avLst/>
              <a:gdLst/>
              <a:ahLst/>
              <a:cxnLst/>
              <a:rect l="l" t="t" r="r" b="b"/>
              <a:pathLst>
                <a:path w="11066" h="1346" fill="none" extrusionOk="0">
                  <a:moveTo>
                    <a:pt x="10421" y="1"/>
                  </a:moveTo>
                  <a:lnTo>
                    <a:pt x="673" y="1"/>
                  </a:lnTo>
                  <a:lnTo>
                    <a:pt x="673" y="1"/>
                  </a:lnTo>
                  <a:lnTo>
                    <a:pt x="533" y="1"/>
                  </a:lnTo>
                  <a:lnTo>
                    <a:pt x="393" y="57"/>
                  </a:lnTo>
                  <a:lnTo>
                    <a:pt x="281" y="113"/>
                  </a:lnTo>
                  <a:lnTo>
                    <a:pt x="197" y="197"/>
                  </a:lnTo>
                  <a:lnTo>
                    <a:pt x="113" y="281"/>
                  </a:lnTo>
                  <a:lnTo>
                    <a:pt x="57" y="393"/>
                  </a:lnTo>
                  <a:lnTo>
                    <a:pt x="1" y="533"/>
                  </a:lnTo>
                  <a:lnTo>
                    <a:pt x="1" y="673"/>
                  </a:lnTo>
                  <a:lnTo>
                    <a:pt x="1" y="673"/>
                  </a:lnTo>
                  <a:lnTo>
                    <a:pt x="1" y="673"/>
                  </a:lnTo>
                  <a:lnTo>
                    <a:pt x="1" y="813"/>
                  </a:lnTo>
                  <a:lnTo>
                    <a:pt x="57" y="925"/>
                  </a:lnTo>
                  <a:lnTo>
                    <a:pt x="113" y="1037"/>
                  </a:lnTo>
                  <a:lnTo>
                    <a:pt x="197" y="1149"/>
                  </a:lnTo>
                  <a:lnTo>
                    <a:pt x="281" y="1233"/>
                  </a:lnTo>
                  <a:lnTo>
                    <a:pt x="393" y="1289"/>
                  </a:lnTo>
                  <a:lnTo>
                    <a:pt x="533" y="1317"/>
                  </a:lnTo>
                  <a:lnTo>
                    <a:pt x="673" y="1345"/>
                  </a:lnTo>
                  <a:lnTo>
                    <a:pt x="10421" y="1345"/>
                  </a:lnTo>
                  <a:lnTo>
                    <a:pt x="10421" y="1345"/>
                  </a:lnTo>
                  <a:lnTo>
                    <a:pt x="10533" y="1317"/>
                  </a:lnTo>
                  <a:lnTo>
                    <a:pt x="10673" y="1289"/>
                  </a:lnTo>
                  <a:lnTo>
                    <a:pt x="10785" y="1233"/>
                  </a:lnTo>
                  <a:lnTo>
                    <a:pt x="10869" y="1149"/>
                  </a:lnTo>
                  <a:lnTo>
                    <a:pt x="10953" y="1037"/>
                  </a:lnTo>
                  <a:lnTo>
                    <a:pt x="11037" y="925"/>
                  </a:lnTo>
                  <a:lnTo>
                    <a:pt x="11065" y="785"/>
                  </a:lnTo>
                  <a:lnTo>
                    <a:pt x="11065" y="673"/>
                  </a:lnTo>
                  <a:lnTo>
                    <a:pt x="11065" y="673"/>
                  </a:lnTo>
                  <a:lnTo>
                    <a:pt x="11065" y="533"/>
                  </a:lnTo>
                  <a:lnTo>
                    <a:pt x="11037" y="393"/>
                  </a:lnTo>
                  <a:lnTo>
                    <a:pt x="10953" y="281"/>
                  </a:lnTo>
                  <a:lnTo>
                    <a:pt x="10869" y="197"/>
                  </a:lnTo>
                  <a:lnTo>
                    <a:pt x="10785" y="113"/>
                  </a:lnTo>
                  <a:lnTo>
                    <a:pt x="10673" y="57"/>
                  </a:lnTo>
                  <a:lnTo>
                    <a:pt x="10533" y="1"/>
                  </a:lnTo>
                  <a:lnTo>
                    <a:pt x="10421" y="1"/>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1" name="Google Shape;1481;p57"/>
            <p:cNvSpPr/>
            <p:nvPr/>
          </p:nvSpPr>
          <p:spPr>
            <a:xfrm>
              <a:off x="1830704" y="3172095"/>
              <a:ext cx="1196337" cy="189209"/>
            </a:xfrm>
            <a:custGeom>
              <a:avLst/>
              <a:gdLst/>
              <a:ahLst/>
              <a:cxnLst/>
              <a:rect l="l" t="t" r="r" b="b"/>
              <a:pathLst>
                <a:path w="75659" h="11962" extrusionOk="0">
                  <a:moveTo>
                    <a:pt x="1486" y="1"/>
                  </a:moveTo>
                  <a:lnTo>
                    <a:pt x="1317" y="29"/>
                  </a:lnTo>
                  <a:lnTo>
                    <a:pt x="1009" y="141"/>
                  </a:lnTo>
                  <a:lnTo>
                    <a:pt x="729" y="281"/>
                  </a:lnTo>
                  <a:lnTo>
                    <a:pt x="477" y="477"/>
                  </a:lnTo>
                  <a:lnTo>
                    <a:pt x="281" y="729"/>
                  </a:lnTo>
                  <a:lnTo>
                    <a:pt x="113" y="1009"/>
                  </a:lnTo>
                  <a:lnTo>
                    <a:pt x="29" y="1345"/>
                  </a:lnTo>
                  <a:lnTo>
                    <a:pt x="1" y="1513"/>
                  </a:lnTo>
                  <a:lnTo>
                    <a:pt x="1" y="1681"/>
                  </a:lnTo>
                  <a:lnTo>
                    <a:pt x="1" y="10309"/>
                  </a:lnTo>
                  <a:lnTo>
                    <a:pt x="1" y="10477"/>
                  </a:lnTo>
                  <a:lnTo>
                    <a:pt x="29" y="10645"/>
                  </a:lnTo>
                  <a:lnTo>
                    <a:pt x="113" y="10953"/>
                  </a:lnTo>
                  <a:lnTo>
                    <a:pt x="281" y="11233"/>
                  </a:lnTo>
                  <a:lnTo>
                    <a:pt x="477" y="11485"/>
                  </a:lnTo>
                  <a:lnTo>
                    <a:pt x="729" y="11681"/>
                  </a:lnTo>
                  <a:lnTo>
                    <a:pt x="1009" y="11849"/>
                  </a:lnTo>
                  <a:lnTo>
                    <a:pt x="1317" y="11933"/>
                  </a:lnTo>
                  <a:lnTo>
                    <a:pt x="1486" y="11961"/>
                  </a:lnTo>
                  <a:lnTo>
                    <a:pt x="74146" y="11961"/>
                  </a:lnTo>
                  <a:lnTo>
                    <a:pt x="74314" y="11933"/>
                  </a:lnTo>
                  <a:lnTo>
                    <a:pt x="74622" y="11849"/>
                  </a:lnTo>
                  <a:lnTo>
                    <a:pt x="74902" y="11681"/>
                  </a:lnTo>
                  <a:lnTo>
                    <a:pt x="75154" y="11485"/>
                  </a:lnTo>
                  <a:lnTo>
                    <a:pt x="75350" y="11233"/>
                  </a:lnTo>
                  <a:lnTo>
                    <a:pt x="75519" y="10953"/>
                  </a:lnTo>
                  <a:lnTo>
                    <a:pt x="75603" y="10645"/>
                  </a:lnTo>
                  <a:lnTo>
                    <a:pt x="75631" y="10477"/>
                  </a:lnTo>
                  <a:lnTo>
                    <a:pt x="75659" y="10309"/>
                  </a:lnTo>
                  <a:lnTo>
                    <a:pt x="75659" y="1681"/>
                  </a:lnTo>
                  <a:lnTo>
                    <a:pt x="75631" y="1513"/>
                  </a:lnTo>
                  <a:lnTo>
                    <a:pt x="75603" y="1345"/>
                  </a:lnTo>
                  <a:lnTo>
                    <a:pt x="75519" y="1009"/>
                  </a:lnTo>
                  <a:lnTo>
                    <a:pt x="75350" y="729"/>
                  </a:lnTo>
                  <a:lnTo>
                    <a:pt x="75154" y="477"/>
                  </a:lnTo>
                  <a:lnTo>
                    <a:pt x="74902" y="281"/>
                  </a:lnTo>
                  <a:lnTo>
                    <a:pt x="74622" y="141"/>
                  </a:lnTo>
                  <a:lnTo>
                    <a:pt x="74314" y="29"/>
                  </a:lnTo>
                  <a:lnTo>
                    <a:pt x="741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2" name="Google Shape;1482;p57"/>
            <p:cNvSpPr/>
            <p:nvPr/>
          </p:nvSpPr>
          <p:spPr>
            <a:xfrm>
              <a:off x="1830704" y="3172095"/>
              <a:ext cx="1196337" cy="189209"/>
            </a:xfrm>
            <a:custGeom>
              <a:avLst/>
              <a:gdLst/>
              <a:ahLst/>
              <a:cxnLst/>
              <a:rect l="l" t="t" r="r" b="b"/>
              <a:pathLst>
                <a:path w="75659" h="11962" fill="none" extrusionOk="0">
                  <a:moveTo>
                    <a:pt x="1654" y="1"/>
                  </a:moveTo>
                  <a:lnTo>
                    <a:pt x="73978" y="1"/>
                  </a:lnTo>
                  <a:lnTo>
                    <a:pt x="73978" y="1"/>
                  </a:lnTo>
                  <a:lnTo>
                    <a:pt x="74146" y="1"/>
                  </a:lnTo>
                  <a:lnTo>
                    <a:pt x="74314" y="29"/>
                  </a:lnTo>
                  <a:lnTo>
                    <a:pt x="74622" y="141"/>
                  </a:lnTo>
                  <a:lnTo>
                    <a:pt x="74902" y="281"/>
                  </a:lnTo>
                  <a:lnTo>
                    <a:pt x="75154" y="477"/>
                  </a:lnTo>
                  <a:lnTo>
                    <a:pt x="75350" y="729"/>
                  </a:lnTo>
                  <a:lnTo>
                    <a:pt x="75519" y="1009"/>
                  </a:lnTo>
                  <a:lnTo>
                    <a:pt x="75603" y="1345"/>
                  </a:lnTo>
                  <a:lnTo>
                    <a:pt x="75631" y="1513"/>
                  </a:lnTo>
                  <a:lnTo>
                    <a:pt x="75659" y="1681"/>
                  </a:lnTo>
                  <a:lnTo>
                    <a:pt x="75659" y="10309"/>
                  </a:lnTo>
                  <a:lnTo>
                    <a:pt x="75659" y="10309"/>
                  </a:lnTo>
                  <a:lnTo>
                    <a:pt x="75631" y="10477"/>
                  </a:lnTo>
                  <a:lnTo>
                    <a:pt x="75603" y="10645"/>
                  </a:lnTo>
                  <a:lnTo>
                    <a:pt x="75519" y="10953"/>
                  </a:lnTo>
                  <a:lnTo>
                    <a:pt x="75350" y="11233"/>
                  </a:lnTo>
                  <a:lnTo>
                    <a:pt x="75154" y="11485"/>
                  </a:lnTo>
                  <a:lnTo>
                    <a:pt x="74902" y="11681"/>
                  </a:lnTo>
                  <a:lnTo>
                    <a:pt x="74622" y="11849"/>
                  </a:lnTo>
                  <a:lnTo>
                    <a:pt x="74314" y="11933"/>
                  </a:lnTo>
                  <a:lnTo>
                    <a:pt x="74146" y="11961"/>
                  </a:lnTo>
                  <a:lnTo>
                    <a:pt x="73978" y="11961"/>
                  </a:lnTo>
                  <a:lnTo>
                    <a:pt x="1654" y="11961"/>
                  </a:lnTo>
                  <a:lnTo>
                    <a:pt x="1654" y="11961"/>
                  </a:lnTo>
                  <a:lnTo>
                    <a:pt x="1486" y="11961"/>
                  </a:lnTo>
                  <a:lnTo>
                    <a:pt x="1317" y="11933"/>
                  </a:lnTo>
                  <a:lnTo>
                    <a:pt x="1009" y="11849"/>
                  </a:lnTo>
                  <a:lnTo>
                    <a:pt x="729" y="11681"/>
                  </a:lnTo>
                  <a:lnTo>
                    <a:pt x="477" y="11485"/>
                  </a:lnTo>
                  <a:lnTo>
                    <a:pt x="281" y="11233"/>
                  </a:lnTo>
                  <a:lnTo>
                    <a:pt x="113" y="10953"/>
                  </a:lnTo>
                  <a:lnTo>
                    <a:pt x="29" y="10645"/>
                  </a:lnTo>
                  <a:lnTo>
                    <a:pt x="1" y="10477"/>
                  </a:lnTo>
                  <a:lnTo>
                    <a:pt x="1" y="10309"/>
                  </a:lnTo>
                  <a:lnTo>
                    <a:pt x="1" y="1681"/>
                  </a:lnTo>
                  <a:lnTo>
                    <a:pt x="1" y="1681"/>
                  </a:lnTo>
                  <a:lnTo>
                    <a:pt x="1" y="1513"/>
                  </a:lnTo>
                  <a:lnTo>
                    <a:pt x="29" y="1345"/>
                  </a:lnTo>
                  <a:lnTo>
                    <a:pt x="113" y="1009"/>
                  </a:lnTo>
                  <a:lnTo>
                    <a:pt x="281" y="729"/>
                  </a:lnTo>
                  <a:lnTo>
                    <a:pt x="477" y="477"/>
                  </a:lnTo>
                  <a:lnTo>
                    <a:pt x="729" y="281"/>
                  </a:lnTo>
                  <a:lnTo>
                    <a:pt x="1009" y="141"/>
                  </a:lnTo>
                  <a:lnTo>
                    <a:pt x="1317" y="29"/>
                  </a:lnTo>
                  <a:lnTo>
                    <a:pt x="1486" y="1"/>
                  </a:lnTo>
                  <a:lnTo>
                    <a:pt x="16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57"/>
            <p:cNvSpPr/>
            <p:nvPr/>
          </p:nvSpPr>
          <p:spPr>
            <a:xfrm>
              <a:off x="2708567" y="3264691"/>
              <a:ext cx="15970" cy="6216"/>
            </a:xfrm>
            <a:custGeom>
              <a:avLst/>
              <a:gdLst/>
              <a:ahLst/>
              <a:cxnLst/>
              <a:rect l="l" t="t" r="r" b="b"/>
              <a:pathLst>
                <a:path w="1010" h="393" extrusionOk="0">
                  <a:moveTo>
                    <a:pt x="1" y="1"/>
                  </a:moveTo>
                  <a:lnTo>
                    <a:pt x="1" y="393"/>
                  </a:lnTo>
                  <a:lnTo>
                    <a:pt x="1009" y="393"/>
                  </a:lnTo>
                  <a:lnTo>
                    <a:pt x="1009" y="1"/>
                  </a:lnTo>
                  <a:close/>
                </a:path>
              </a:pathLst>
            </a:custGeom>
            <a:solidFill>
              <a:srgbClr val="FB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57"/>
            <p:cNvSpPr/>
            <p:nvPr/>
          </p:nvSpPr>
          <p:spPr>
            <a:xfrm>
              <a:off x="2708567" y="3264691"/>
              <a:ext cx="15970" cy="6216"/>
            </a:xfrm>
            <a:custGeom>
              <a:avLst/>
              <a:gdLst/>
              <a:ahLst/>
              <a:cxnLst/>
              <a:rect l="l" t="t" r="r" b="b"/>
              <a:pathLst>
                <a:path w="1010" h="393" fill="none" extrusionOk="0">
                  <a:moveTo>
                    <a:pt x="1009" y="1"/>
                  </a:moveTo>
                  <a:lnTo>
                    <a:pt x="1" y="1"/>
                  </a:lnTo>
                  <a:lnTo>
                    <a:pt x="1" y="393"/>
                  </a:lnTo>
                  <a:lnTo>
                    <a:pt x="1009" y="393"/>
                  </a:lnTo>
                  <a:lnTo>
                    <a:pt x="100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57"/>
            <p:cNvSpPr/>
            <p:nvPr/>
          </p:nvSpPr>
          <p:spPr>
            <a:xfrm>
              <a:off x="2746216" y="3235460"/>
              <a:ext cx="33680" cy="55836"/>
            </a:xfrm>
            <a:custGeom>
              <a:avLst/>
              <a:gdLst/>
              <a:ahLst/>
              <a:cxnLst/>
              <a:rect l="l" t="t" r="r" b="b"/>
              <a:pathLst>
                <a:path w="2130" h="3530" extrusionOk="0">
                  <a:moveTo>
                    <a:pt x="925" y="840"/>
                  </a:moveTo>
                  <a:lnTo>
                    <a:pt x="925" y="1485"/>
                  </a:lnTo>
                  <a:lnTo>
                    <a:pt x="785" y="1457"/>
                  </a:lnTo>
                  <a:lnTo>
                    <a:pt x="645" y="1373"/>
                  </a:lnTo>
                  <a:lnTo>
                    <a:pt x="589" y="1289"/>
                  </a:lnTo>
                  <a:lnTo>
                    <a:pt x="561" y="1177"/>
                  </a:lnTo>
                  <a:lnTo>
                    <a:pt x="561" y="1065"/>
                  </a:lnTo>
                  <a:lnTo>
                    <a:pt x="645" y="952"/>
                  </a:lnTo>
                  <a:lnTo>
                    <a:pt x="757" y="868"/>
                  </a:lnTo>
                  <a:lnTo>
                    <a:pt x="925" y="840"/>
                  </a:lnTo>
                  <a:close/>
                  <a:moveTo>
                    <a:pt x="1233" y="2045"/>
                  </a:moveTo>
                  <a:lnTo>
                    <a:pt x="1401" y="2073"/>
                  </a:lnTo>
                  <a:lnTo>
                    <a:pt x="1513" y="2157"/>
                  </a:lnTo>
                  <a:lnTo>
                    <a:pt x="1597" y="2241"/>
                  </a:lnTo>
                  <a:lnTo>
                    <a:pt x="1625" y="2353"/>
                  </a:lnTo>
                  <a:lnTo>
                    <a:pt x="1597" y="2465"/>
                  </a:lnTo>
                  <a:lnTo>
                    <a:pt x="1541" y="2577"/>
                  </a:lnTo>
                  <a:lnTo>
                    <a:pt x="1401" y="2661"/>
                  </a:lnTo>
                  <a:lnTo>
                    <a:pt x="1233" y="2689"/>
                  </a:lnTo>
                  <a:lnTo>
                    <a:pt x="1233" y="2045"/>
                  </a:lnTo>
                  <a:close/>
                  <a:moveTo>
                    <a:pt x="925" y="0"/>
                  </a:moveTo>
                  <a:lnTo>
                    <a:pt x="925" y="420"/>
                  </a:lnTo>
                  <a:lnTo>
                    <a:pt x="729" y="476"/>
                  </a:lnTo>
                  <a:lnTo>
                    <a:pt x="533" y="532"/>
                  </a:lnTo>
                  <a:lnTo>
                    <a:pt x="393" y="588"/>
                  </a:lnTo>
                  <a:lnTo>
                    <a:pt x="281" y="700"/>
                  </a:lnTo>
                  <a:lnTo>
                    <a:pt x="197" y="812"/>
                  </a:lnTo>
                  <a:lnTo>
                    <a:pt x="113" y="924"/>
                  </a:lnTo>
                  <a:lnTo>
                    <a:pt x="85" y="1065"/>
                  </a:lnTo>
                  <a:lnTo>
                    <a:pt x="57" y="1205"/>
                  </a:lnTo>
                  <a:lnTo>
                    <a:pt x="85" y="1373"/>
                  </a:lnTo>
                  <a:lnTo>
                    <a:pt x="141" y="1513"/>
                  </a:lnTo>
                  <a:lnTo>
                    <a:pt x="225" y="1653"/>
                  </a:lnTo>
                  <a:lnTo>
                    <a:pt x="337" y="1737"/>
                  </a:lnTo>
                  <a:lnTo>
                    <a:pt x="477" y="1821"/>
                  </a:lnTo>
                  <a:lnTo>
                    <a:pt x="617" y="1877"/>
                  </a:lnTo>
                  <a:lnTo>
                    <a:pt x="925" y="1961"/>
                  </a:lnTo>
                  <a:lnTo>
                    <a:pt x="925" y="2689"/>
                  </a:lnTo>
                  <a:lnTo>
                    <a:pt x="729" y="2661"/>
                  </a:lnTo>
                  <a:lnTo>
                    <a:pt x="533" y="2605"/>
                  </a:lnTo>
                  <a:lnTo>
                    <a:pt x="337" y="2521"/>
                  </a:lnTo>
                  <a:lnTo>
                    <a:pt x="169" y="2409"/>
                  </a:lnTo>
                  <a:lnTo>
                    <a:pt x="1" y="2801"/>
                  </a:lnTo>
                  <a:lnTo>
                    <a:pt x="225" y="2913"/>
                  </a:lnTo>
                  <a:lnTo>
                    <a:pt x="449" y="3025"/>
                  </a:lnTo>
                  <a:lnTo>
                    <a:pt x="673" y="3081"/>
                  </a:lnTo>
                  <a:lnTo>
                    <a:pt x="925" y="3109"/>
                  </a:lnTo>
                  <a:lnTo>
                    <a:pt x="925" y="3529"/>
                  </a:lnTo>
                  <a:lnTo>
                    <a:pt x="1233" y="3529"/>
                  </a:lnTo>
                  <a:lnTo>
                    <a:pt x="1233" y="3109"/>
                  </a:lnTo>
                  <a:lnTo>
                    <a:pt x="1429" y="3081"/>
                  </a:lnTo>
                  <a:lnTo>
                    <a:pt x="1625" y="3025"/>
                  </a:lnTo>
                  <a:lnTo>
                    <a:pt x="1765" y="2941"/>
                  </a:lnTo>
                  <a:lnTo>
                    <a:pt x="1877" y="2857"/>
                  </a:lnTo>
                  <a:lnTo>
                    <a:pt x="1989" y="2745"/>
                  </a:lnTo>
                  <a:lnTo>
                    <a:pt x="2045" y="2633"/>
                  </a:lnTo>
                  <a:lnTo>
                    <a:pt x="2101" y="2493"/>
                  </a:lnTo>
                  <a:lnTo>
                    <a:pt x="2129" y="2353"/>
                  </a:lnTo>
                  <a:lnTo>
                    <a:pt x="2101" y="2185"/>
                  </a:lnTo>
                  <a:lnTo>
                    <a:pt x="2045" y="2045"/>
                  </a:lnTo>
                  <a:lnTo>
                    <a:pt x="1961" y="1933"/>
                  </a:lnTo>
                  <a:lnTo>
                    <a:pt x="1849" y="1821"/>
                  </a:lnTo>
                  <a:lnTo>
                    <a:pt x="1709" y="1765"/>
                  </a:lnTo>
                  <a:lnTo>
                    <a:pt x="1569" y="1709"/>
                  </a:lnTo>
                  <a:lnTo>
                    <a:pt x="1261" y="1625"/>
                  </a:lnTo>
                  <a:lnTo>
                    <a:pt x="1261" y="840"/>
                  </a:lnTo>
                  <a:lnTo>
                    <a:pt x="1569" y="924"/>
                  </a:lnTo>
                  <a:lnTo>
                    <a:pt x="1877" y="1065"/>
                  </a:lnTo>
                  <a:lnTo>
                    <a:pt x="1989" y="644"/>
                  </a:lnTo>
                  <a:lnTo>
                    <a:pt x="1821" y="560"/>
                  </a:lnTo>
                  <a:lnTo>
                    <a:pt x="1625" y="476"/>
                  </a:lnTo>
                  <a:lnTo>
                    <a:pt x="1429" y="448"/>
                  </a:lnTo>
                  <a:lnTo>
                    <a:pt x="1233" y="420"/>
                  </a:lnTo>
                  <a:lnTo>
                    <a:pt x="1233" y="0"/>
                  </a:lnTo>
                  <a:close/>
                </a:path>
              </a:pathLst>
            </a:custGeom>
            <a:solidFill>
              <a:srgbClr val="FB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57"/>
            <p:cNvSpPr/>
            <p:nvPr/>
          </p:nvSpPr>
          <p:spPr>
            <a:xfrm>
              <a:off x="2765712" y="3267791"/>
              <a:ext cx="6214" cy="10218"/>
            </a:xfrm>
            <a:custGeom>
              <a:avLst/>
              <a:gdLst/>
              <a:ahLst/>
              <a:cxnLst/>
              <a:rect l="l" t="t" r="r" b="b"/>
              <a:pathLst>
                <a:path w="393" h="646" fill="none" extrusionOk="0">
                  <a:moveTo>
                    <a:pt x="0" y="645"/>
                  </a:moveTo>
                  <a:lnTo>
                    <a:pt x="0" y="1"/>
                  </a:lnTo>
                  <a:lnTo>
                    <a:pt x="0" y="1"/>
                  </a:lnTo>
                  <a:lnTo>
                    <a:pt x="168" y="29"/>
                  </a:lnTo>
                  <a:lnTo>
                    <a:pt x="280" y="113"/>
                  </a:lnTo>
                  <a:lnTo>
                    <a:pt x="364" y="197"/>
                  </a:lnTo>
                  <a:lnTo>
                    <a:pt x="392" y="309"/>
                  </a:lnTo>
                  <a:lnTo>
                    <a:pt x="392" y="309"/>
                  </a:lnTo>
                  <a:lnTo>
                    <a:pt x="364" y="421"/>
                  </a:lnTo>
                  <a:lnTo>
                    <a:pt x="308" y="533"/>
                  </a:lnTo>
                  <a:lnTo>
                    <a:pt x="168" y="617"/>
                  </a:lnTo>
                  <a:lnTo>
                    <a:pt x="0" y="6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57"/>
            <p:cNvSpPr/>
            <p:nvPr/>
          </p:nvSpPr>
          <p:spPr>
            <a:xfrm>
              <a:off x="2755071" y="3248747"/>
              <a:ext cx="5771" cy="10202"/>
            </a:xfrm>
            <a:custGeom>
              <a:avLst/>
              <a:gdLst/>
              <a:ahLst/>
              <a:cxnLst/>
              <a:rect l="l" t="t" r="r" b="b"/>
              <a:pathLst>
                <a:path w="365" h="645" fill="none" extrusionOk="0">
                  <a:moveTo>
                    <a:pt x="365" y="645"/>
                  </a:moveTo>
                  <a:lnTo>
                    <a:pt x="365" y="645"/>
                  </a:lnTo>
                  <a:lnTo>
                    <a:pt x="225" y="617"/>
                  </a:lnTo>
                  <a:lnTo>
                    <a:pt x="85" y="533"/>
                  </a:lnTo>
                  <a:lnTo>
                    <a:pt x="29" y="449"/>
                  </a:lnTo>
                  <a:lnTo>
                    <a:pt x="1" y="337"/>
                  </a:lnTo>
                  <a:lnTo>
                    <a:pt x="1" y="337"/>
                  </a:lnTo>
                  <a:lnTo>
                    <a:pt x="1" y="225"/>
                  </a:lnTo>
                  <a:lnTo>
                    <a:pt x="85" y="112"/>
                  </a:lnTo>
                  <a:lnTo>
                    <a:pt x="197" y="28"/>
                  </a:lnTo>
                  <a:lnTo>
                    <a:pt x="365" y="0"/>
                  </a:lnTo>
                  <a:lnTo>
                    <a:pt x="365" y="6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57"/>
            <p:cNvSpPr/>
            <p:nvPr/>
          </p:nvSpPr>
          <p:spPr>
            <a:xfrm>
              <a:off x="2746216" y="3235460"/>
              <a:ext cx="33680" cy="55836"/>
            </a:xfrm>
            <a:custGeom>
              <a:avLst/>
              <a:gdLst/>
              <a:ahLst/>
              <a:cxnLst/>
              <a:rect l="l" t="t" r="r" b="b"/>
              <a:pathLst>
                <a:path w="2130" h="3530" fill="none" extrusionOk="0">
                  <a:moveTo>
                    <a:pt x="1233" y="0"/>
                  </a:moveTo>
                  <a:lnTo>
                    <a:pt x="925" y="0"/>
                  </a:lnTo>
                  <a:lnTo>
                    <a:pt x="925" y="420"/>
                  </a:lnTo>
                  <a:lnTo>
                    <a:pt x="925" y="420"/>
                  </a:lnTo>
                  <a:lnTo>
                    <a:pt x="729" y="476"/>
                  </a:lnTo>
                  <a:lnTo>
                    <a:pt x="533" y="532"/>
                  </a:lnTo>
                  <a:lnTo>
                    <a:pt x="393" y="588"/>
                  </a:lnTo>
                  <a:lnTo>
                    <a:pt x="281" y="700"/>
                  </a:lnTo>
                  <a:lnTo>
                    <a:pt x="197" y="812"/>
                  </a:lnTo>
                  <a:lnTo>
                    <a:pt x="113" y="924"/>
                  </a:lnTo>
                  <a:lnTo>
                    <a:pt x="85" y="1065"/>
                  </a:lnTo>
                  <a:lnTo>
                    <a:pt x="57" y="1205"/>
                  </a:lnTo>
                  <a:lnTo>
                    <a:pt x="57" y="1205"/>
                  </a:lnTo>
                  <a:lnTo>
                    <a:pt x="85" y="1373"/>
                  </a:lnTo>
                  <a:lnTo>
                    <a:pt x="141" y="1513"/>
                  </a:lnTo>
                  <a:lnTo>
                    <a:pt x="225" y="1653"/>
                  </a:lnTo>
                  <a:lnTo>
                    <a:pt x="337" y="1737"/>
                  </a:lnTo>
                  <a:lnTo>
                    <a:pt x="477" y="1821"/>
                  </a:lnTo>
                  <a:lnTo>
                    <a:pt x="617" y="1877"/>
                  </a:lnTo>
                  <a:lnTo>
                    <a:pt x="925" y="1961"/>
                  </a:lnTo>
                  <a:lnTo>
                    <a:pt x="925" y="2689"/>
                  </a:lnTo>
                  <a:lnTo>
                    <a:pt x="925" y="2689"/>
                  </a:lnTo>
                  <a:lnTo>
                    <a:pt x="729" y="2661"/>
                  </a:lnTo>
                  <a:lnTo>
                    <a:pt x="533" y="2605"/>
                  </a:lnTo>
                  <a:lnTo>
                    <a:pt x="337" y="2521"/>
                  </a:lnTo>
                  <a:lnTo>
                    <a:pt x="169" y="2409"/>
                  </a:lnTo>
                  <a:lnTo>
                    <a:pt x="1" y="2801"/>
                  </a:lnTo>
                  <a:lnTo>
                    <a:pt x="1" y="2801"/>
                  </a:lnTo>
                  <a:lnTo>
                    <a:pt x="225" y="2913"/>
                  </a:lnTo>
                  <a:lnTo>
                    <a:pt x="449" y="3025"/>
                  </a:lnTo>
                  <a:lnTo>
                    <a:pt x="673" y="3081"/>
                  </a:lnTo>
                  <a:lnTo>
                    <a:pt x="925" y="3109"/>
                  </a:lnTo>
                  <a:lnTo>
                    <a:pt x="925" y="3529"/>
                  </a:lnTo>
                  <a:lnTo>
                    <a:pt x="1233" y="3529"/>
                  </a:lnTo>
                  <a:lnTo>
                    <a:pt x="1233" y="3109"/>
                  </a:lnTo>
                  <a:lnTo>
                    <a:pt x="1233" y="3109"/>
                  </a:lnTo>
                  <a:lnTo>
                    <a:pt x="1429" y="3081"/>
                  </a:lnTo>
                  <a:lnTo>
                    <a:pt x="1625" y="3025"/>
                  </a:lnTo>
                  <a:lnTo>
                    <a:pt x="1765" y="2941"/>
                  </a:lnTo>
                  <a:lnTo>
                    <a:pt x="1877" y="2857"/>
                  </a:lnTo>
                  <a:lnTo>
                    <a:pt x="1989" y="2745"/>
                  </a:lnTo>
                  <a:lnTo>
                    <a:pt x="2045" y="2633"/>
                  </a:lnTo>
                  <a:lnTo>
                    <a:pt x="2101" y="2493"/>
                  </a:lnTo>
                  <a:lnTo>
                    <a:pt x="2129" y="2353"/>
                  </a:lnTo>
                  <a:lnTo>
                    <a:pt x="2129" y="2353"/>
                  </a:lnTo>
                  <a:lnTo>
                    <a:pt x="2101" y="2185"/>
                  </a:lnTo>
                  <a:lnTo>
                    <a:pt x="2045" y="2045"/>
                  </a:lnTo>
                  <a:lnTo>
                    <a:pt x="1961" y="1933"/>
                  </a:lnTo>
                  <a:lnTo>
                    <a:pt x="1849" y="1821"/>
                  </a:lnTo>
                  <a:lnTo>
                    <a:pt x="1709" y="1765"/>
                  </a:lnTo>
                  <a:lnTo>
                    <a:pt x="1569" y="1709"/>
                  </a:lnTo>
                  <a:lnTo>
                    <a:pt x="1261" y="1625"/>
                  </a:lnTo>
                  <a:lnTo>
                    <a:pt x="1261" y="840"/>
                  </a:lnTo>
                  <a:lnTo>
                    <a:pt x="1261" y="840"/>
                  </a:lnTo>
                  <a:lnTo>
                    <a:pt x="1569" y="924"/>
                  </a:lnTo>
                  <a:lnTo>
                    <a:pt x="1877" y="1065"/>
                  </a:lnTo>
                  <a:lnTo>
                    <a:pt x="1989" y="644"/>
                  </a:lnTo>
                  <a:lnTo>
                    <a:pt x="1989" y="644"/>
                  </a:lnTo>
                  <a:lnTo>
                    <a:pt x="1821" y="560"/>
                  </a:lnTo>
                  <a:lnTo>
                    <a:pt x="1625" y="476"/>
                  </a:lnTo>
                  <a:lnTo>
                    <a:pt x="1429" y="448"/>
                  </a:lnTo>
                  <a:lnTo>
                    <a:pt x="1233" y="420"/>
                  </a:lnTo>
                  <a:lnTo>
                    <a:pt x="12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57"/>
            <p:cNvSpPr/>
            <p:nvPr/>
          </p:nvSpPr>
          <p:spPr>
            <a:xfrm>
              <a:off x="2798475" y="3242546"/>
              <a:ext cx="31909" cy="42106"/>
            </a:xfrm>
            <a:custGeom>
              <a:avLst/>
              <a:gdLst/>
              <a:ahLst/>
              <a:cxnLst/>
              <a:rect l="l" t="t" r="r" b="b"/>
              <a:pathLst>
                <a:path w="2018" h="2662" extrusionOk="0">
                  <a:moveTo>
                    <a:pt x="337" y="0"/>
                  </a:moveTo>
                  <a:lnTo>
                    <a:pt x="197" y="1429"/>
                  </a:lnTo>
                  <a:lnTo>
                    <a:pt x="1037" y="1429"/>
                  </a:lnTo>
                  <a:lnTo>
                    <a:pt x="1177" y="1457"/>
                  </a:lnTo>
                  <a:lnTo>
                    <a:pt x="1289" y="1485"/>
                  </a:lnTo>
                  <a:lnTo>
                    <a:pt x="1401" y="1541"/>
                  </a:lnTo>
                  <a:lnTo>
                    <a:pt x="1457" y="1597"/>
                  </a:lnTo>
                  <a:lnTo>
                    <a:pt x="1514" y="1681"/>
                  </a:lnTo>
                  <a:lnTo>
                    <a:pt x="1542" y="1737"/>
                  </a:lnTo>
                  <a:lnTo>
                    <a:pt x="1542" y="1849"/>
                  </a:lnTo>
                  <a:lnTo>
                    <a:pt x="1542" y="1933"/>
                  </a:lnTo>
                  <a:lnTo>
                    <a:pt x="1514" y="2017"/>
                  </a:lnTo>
                  <a:lnTo>
                    <a:pt x="1457" y="2073"/>
                  </a:lnTo>
                  <a:lnTo>
                    <a:pt x="1401" y="2129"/>
                  </a:lnTo>
                  <a:lnTo>
                    <a:pt x="1317" y="2185"/>
                  </a:lnTo>
                  <a:lnTo>
                    <a:pt x="1205" y="2213"/>
                  </a:lnTo>
                  <a:lnTo>
                    <a:pt x="981" y="2241"/>
                  </a:lnTo>
                  <a:lnTo>
                    <a:pt x="785" y="2213"/>
                  </a:lnTo>
                  <a:lnTo>
                    <a:pt x="561" y="2185"/>
                  </a:lnTo>
                  <a:lnTo>
                    <a:pt x="393" y="2101"/>
                  </a:lnTo>
                  <a:lnTo>
                    <a:pt x="225" y="1989"/>
                  </a:lnTo>
                  <a:lnTo>
                    <a:pt x="1" y="2353"/>
                  </a:lnTo>
                  <a:lnTo>
                    <a:pt x="225" y="2493"/>
                  </a:lnTo>
                  <a:lnTo>
                    <a:pt x="449" y="2577"/>
                  </a:lnTo>
                  <a:lnTo>
                    <a:pt x="701" y="2633"/>
                  </a:lnTo>
                  <a:lnTo>
                    <a:pt x="953" y="2661"/>
                  </a:lnTo>
                  <a:lnTo>
                    <a:pt x="1233" y="2661"/>
                  </a:lnTo>
                  <a:lnTo>
                    <a:pt x="1457" y="2605"/>
                  </a:lnTo>
                  <a:lnTo>
                    <a:pt x="1626" y="2521"/>
                  </a:lnTo>
                  <a:lnTo>
                    <a:pt x="1766" y="2409"/>
                  </a:lnTo>
                  <a:lnTo>
                    <a:pt x="1878" y="2297"/>
                  </a:lnTo>
                  <a:lnTo>
                    <a:pt x="1962" y="2157"/>
                  </a:lnTo>
                  <a:lnTo>
                    <a:pt x="2018" y="1989"/>
                  </a:lnTo>
                  <a:lnTo>
                    <a:pt x="2018" y="1821"/>
                  </a:lnTo>
                  <a:lnTo>
                    <a:pt x="2018" y="1653"/>
                  </a:lnTo>
                  <a:lnTo>
                    <a:pt x="1962" y="1513"/>
                  </a:lnTo>
                  <a:lnTo>
                    <a:pt x="1878" y="1373"/>
                  </a:lnTo>
                  <a:lnTo>
                    <a:pt x="1766" y="1233"/>
                  </a:lnTo>
                  <a:lnTo>
                    <a:pt x="1626" y="1149"/>
                  </a:lnTo>
                  <a:lnTo>
                    <a:pt x="1429" y="1093"/>
                  </a:lnTo>
                  <a:lnTo>
                    <a:pt x="1205" y="1037"/>
                  </a:lnTo>
                  <a:lnTo>
                    <a:pt x="953" y="1009"/>
                  </a:lnTo>
                  <a:lnTo>
                    <a:pt x="701" y="1009"/>
                  </a:lnTo>
                  <a:lnTo>
                    <a:pt x="757" y="420"/>
                  </a:lnTo>
                  <a:lnTo>
                    <a:pt x="1878" y="420"/>
                  </a:lnTo>
                  <a:lnTo>
                    <a:pt x="1878" y="0"/>
                  </a:lnTo>
                  <a:close/>
                </a:path>
              </a:pathLst>
            </a:custGeom>
            <a:solidFill>
              <a:srgbClr val="FB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57"/>
            <p:cNvSpPr/>
            <p:nvPr/>
          </p:nvSpPr>
          <p:spPr>
            <a:xfrm>
              <a:off x="2798475" y="3242546"/>
              <a:ext cx="31909" cy="42106"/>
            </a:xfrm>
            <a:custGeom>
              <a:avLst/>
              <a:gdLst/>
              <a:ahLst/>
              <a:cxnLst/>
              <a:rect l="l" t="t" r="r" b="b"/>
              <a:pathLst>
                <a:path w="2018" h="2662" fill="none" extrusionOk="0">
                  <a:moveTo>
                    <a:pt x="1878" y="0"/>
                  </a:moveTo>
                  <a:lnTo>
                    <a:pt x="337" y="0"/>
                  </a:lnTo>
                  <a:lnTo>
                    <a:pt x="197" y="1429"/>
                  </a:lnTo>
                  <a:lnTo>
                    <a:pt x="841" y="1429"/>
                  </a:lnTo>
                  <a:lnTo>
                    <a:pt x="841" y="1429"/>
                  </a:lnTo>
                  <a:lnTo>
                    <a:pt x="1037" y="1429"/>
                  </a:lnTo>
                  <a:lnTo>
                    <a:pt x="1177" y="1457"/>
                  </a:lnTo>
                  <a:lnTo>
                    <a:pt x="1289" y="1485"/>
                  </a:lnTo>
                  <a:lnTo>
                    <a:pt x="1401" y="1541"/>
                  </a:lnTo>
                  <a:lnTo>
                    <a:pt x="1457" y="1597"/>
                  </a:lnTo>
                  <a:lnTo>
                    <a:pt x="1514" y="1681"/>
                  </a:lnTo>
                  <a:lnTo>
                    <a:pt x="1542" y="1737"/>
                  </a:lnTo>
                  <a:lnTo>
                    <a:pt x="1542" y="1849"/>
                  </a:lnTo>
                  <a:lnTo>
                    <a:pt x="1542" y="1849"/>
                  </a:lnTo>
                  <a:lnTo>
                    <a:pt x="1542" y="1933"/>
                  </a:lnTo>
                  <a:lnTo>
                    <a:pt x="1514" y="2017"/>
                  </a:lnTo>
                  <a:lnTo>
                    <a:pt x="1457" y="2073"/>
                  </a:lnTo>
                  <a:lnTo>
                    <a:pt x="1401" y="2129"/>
                  </a:lnTo>
                  <a:lnTo>
                    <a:pt x="1317" y="2185"/>
                  </a:lnTo>
                  <a:lnTo>
                    <a:pt x="1205" y="2213"/>
                  </a:lnTo>
                  <a:lnTo>
                    <a:pt x="981" y="2241"/>
                  </a:lnTo>
                  <a:lnTo>
                    <a:pt x="981" y="2241"/>
                  </a:lnTo>
                  <a:lnTo>
                    <a:pt x="981" y="2241"/>
                  </a:lnTo>
                  <a:lnTo>
                    <a:pt x="981" y="2241"/>
                  </a:lnTo>
                  <a:lnTo>
                    <a:pt x="785" y="2213"/>
                  </a:lnTo>
                  <a:lnTo>
                    <a:pt x="561" y="2185"/>
                  </a:lnTo>
                  <a:lnTo>
                    <a:pt x="393" y="2101"/>
                  </a:lnTo>
                  <a:lnTo>
                    <a:pt x="225" y="1989"/>
                  </a:lnTo>
                  <a:lnTo>
                    <a:pt x="1" y="2353"/>
                  </a:lnTo>
                  <a:lnTo>
                    <a:pt x="1" y="2353"/>
                  </a:lnTo>
                  <a:lnTo>
                    <a:pt x="225" y="2493"/>
                  </a:lnTo>
                  <a:lnTo>
                    <a:pt x="449" y="2577"/>
                  </a:lnTo>
                  <a:lnTo>
                    <a:pt x="701" y="2633"/>
                  </a:lnTo>
                  <a:lnTo>
                    <a:pt x="953" y="2661"/>
                  </a:lnTo>
                  <a:lnTo>
                    <a:pt x="953" y="2661"/>
                  </a:lnTo>
                  <a:lnTo>
                    <a:pt x="981" y="2661"/>
                  </a:lnTo>
                  <a:lnTo>
                    <a:pt x="981" y="2661"/>
                  </a:lnTo>
                  <a:lnTo>
                    <a:pt x="1233" y="2661"/>
                  </a:lnTo>
                  <a:lnTo>
                    <a:pt x="1457" y="2605"/>
                  </a:lnTo>
                  <a:lnTo>
                    <a:pt x="1626" y="2521"/>
                  </a:lnTo>
                  <a:lnTo>
                    <a:pt x="1766" y="2409"/>
                  </a:lnTo>
                  <a:lnTo>
                    <a:pt x="1878" y="2297"/>
                  </a:lnTo>
                  <a:lnTo>
                    <a:pt x="1962" y="2157"/>
                  </a:lnTo>
                  <a:lnTo>
                    <a:pt x="2018" y="1989"/>
                  </a:lnTo>
                  <a:lnTo>
                    <a:pt x="2018" y="1821"/>
                  </a:lnTo>
                  <a:lnTo>
                    <a:pt x="2018" y="1821"/>
                  </a:lnTo>
                  <a:lnTo>
                    <a:pt x="2018" y="1653"/>
                  </a:lnTo>
                  <a:lnTo>
                    <a:pt x="1962" y="1513"/>
                  </a:lnTo>
                  <a:lnTo>
                    <a:pt x="1878" y="1373"/>
                  </a:lnTo>
                  <a:lnTo>
                    <a:pt x="1766" y="1233"/>
                  </a:lnTo>
                  <a:lnTo>
                    <a:pt x="1626" y="1149"/>
                  </a:lnTo>
                  <a:lnTo>
                    <a:pt x="1429" y="1093"/>
                  </a:lnTo>
                  <a:lnTo>
                    <a:pt x="1205" y="1037"/>
                  </a:lnTo>
                  <a:lnTo>
                    <a:pt x="953" y="1009"/>
                  </a:lnTo>
                  <a:lnTo>
                    <a:pt x="701" y="1009"/>
                  </a:lnTo>
                  <a:lnTo>
                    <a:pt x="757" y="420"/>
                  </a:lnTo>
                  <a:lnTo>
                    <a:pt x="1878" y="420"/>
                  </a:lnTo>
                  <a:lnTo>
                    <a:pt x="187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1" name="Google Shape;1491;p57"/>
            <p:cNvSpPr/>
            <p:nvPr/>
          </p:nvSpPr>
          <p:spPr>
            <a:xfrm>
              <a:off x="2832582" y="3242546"/>
              <a:ext cx="32352" cy="42106"/>
            </a:xfrm>
            <a:custGeom>
              <a:avLst/>
              <a:gdLst/>
              <a:ahLst/>
              <a:cxnLst/>
              <a:rect l="l" t="t" r="r" b="b"/>
              <a:pathLst>
                <a:path w="2046" h="2662" extrusionOk="0">
                  <a:moveTo>
                    <a:pt x="337" y="0"/>
                  </a:moveTo>
                  <a:lnTo>
                    <a:pt x="197" y="1429"/>
                  </a:lnTo>
                  <a:lnTo>
                    <a:pt x="1037" y="1429"/>
                  </a:lnTo>
                  <a:lnTo>
                    <a:pt x="1177" y="1457"/>
                  </a:lnTo>
                  <a:lnTo>
                    <a:pt x="1317" y="1485"/>
                  </a:lnTo>
                  <a:lnTo>
                    <a:pt x="1401" y="1541"/>
                  </a:lnTo>
                  <a:lnTo>
                    <a:pt x="1457" y="1597"/>
                  </a:lnTo>
                  <a:lnTo>
                    <a:pt x="1513" y="1681"/>
                  </a:lnTo>
                  <a:lnTo>
                    <a:pt x="1541" y="1737"/>
                  </a:lnTo>
                  <a:lnTo>
                    <a:pt x="1541" y="1849"/>
                  </a:lnTo>
                  <a:lnTo>
                    <a:pt x="1541" y="1933"/>
                  </a:lnTo>
                  <a:lnTo>
                    <a:pt x="1513" y="2017"/>
                  </a:lnTo>
                  <a:lnTo>
                    <a:pt x="1457" y="2073"/>
                  </a:lnTo>
                  <a:lnTo>
                    <a:pt x="1401" y="2129"/>
                  </a:lnTo>
                  <a:lnTo>
                    <a:pt x="1317" y="2185"/>
                  </a:lnTo>
                  <a:lnTo>
                    <a:pt x="1233" y="2213"/>
                  </a:lnTo>
                  <a:lnTo>
                    <a:pt x="981" y="2241"/>
                  </a:lnTo>
                  <a:lnTo>
                    <a:pt x="785" y="2213"/>
                  </a:lnTo>
                  <a:lnTo>
                    <a:pt x="589" y="2185"/>
                  </a:lnTo>
                  <a:lnTo>
                    <a:pt x="393" y="2101"/>
                  </a:lnTo>
                  <a:lnTo>
                    <a:pt x="225" y="1989"/>
                  </a:lnTo>
                  <a:lnTo>
                    <a:pt x="1" y="2353"/>
                  </a:lnTo>
                  <a:lnTo>
                    <a:pt x="225" y="2493"/>
                  </a:lnTo>
                  <a:lnTo>
                    <a:pt x="449" y="2577"/>
                  </a:lnTo>
                  <a:lnTo>
                    <a:pt x="701" y="2633"/>
                  </a:lnTo>
                  <a:lnTo>
                    <a:pt x="953" y="2661"/>
                  </a:lnTo>
                  <a:lnTo>
                    <a:pt x="1233" y="2661"/>
                  </a:lnTo>
                  <a:lnTo>
                    <a:pt x="1457" y="2605"/>
                  </a:lnTo>
                  <a:lnTo>
                    <a:pt x="1625" y="2521"/>
                  </a:lnTo>
                  <a:lnTo>
                    <a:pt x="1765" y="2409"/>
                  </a:lnTo>
                  <a:lnTo>
                    <a:pt x="1878" y="2297"/>
                  </a:lnTo>
                  <a:lnTo>
                    <a:pt x="1962" y="2157"/>
                  </a:lnTo>
                  <a:lnTo>
                    <a:pt x="2018" y="1989"/>
                  </a:lnTo>
                  <a:lnTo>
                    <a:pt x="2046" y="1821"/>
                  </a:lnTo>
                  <a:lnTo>
                    <a:pt x="2018" y="1653"/>
                  </a:lnTo>
                  <a:lnTo>
                    <a:pt x="1962" y="1513"/>
                  </a:lnTo>
                  <a:lnTo>
                    <a:pt x="1906" y="1373"/>
                  </a:lnTo>
                  <a:lnTo>
                    <a:pt x="1793" y="1233"/>
                  </a:lnTo>
                  <a:lnTo>
                    <a:pt x="1625" y="1149"/>
                  </a:lnTo>
                  <a:lnTo>
                    <a:pt x="1457" y="1093"/>
                  </a:lnTo>
                  <a:lnTo>
                    <a:pt x="1233" y="1037"/>
                  </a:lnTo>
                  <a:lnTo>
                    <a:pt x="953" y="1009"/>
                  </a:lnTo>
                  <a:lnTo>
                    <a:pt x="701" y="1009"/>
                  </a:lnTo>
                  <a:lnTo>
                    <a:pt x="757" y="420"/>
                  </a:lnTo>
                  <a:lnTo>
                    <a:pt x="1878" y="420"/>
                  </a:lnTo>
                  <a:lnTo>
                    <a:pt x="1878" y="0"/>
                  </a:lnTo>
                  <a:close/>
                </a:path>
              </a:pathLst>
            </a:custGeom>
            <a:solidFill>
              <a:srgbClr val="FB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2" name="Google Shape;1492;p57"/>
            <p:cNvSpPr/>
            <p:nvPr/>
          </p:nvSpPr>
          <p:spPr>
            <a:xfrm>
              <a:off x="2832582" y="3242546"/>
              <a:ext cx="32352" cy="42106"/>
            </a:xfrm>
            <a:custGeom>
              <a:avLst/>
              <a:gdLst/>
              <a:ahLst/>
              <a:cxnLst/>
              <a:rect l="l" t="t" r="r" b="b"/>
              <a:pathLst>
                <a:path w="2046" h="2662" fill="none" extrusionOk="0">
                  <a:moveTo>
                    <a:pt x="1878" y="0"/>
                  </a:moveTo>
                  <a:lnTo>
                    <a:pt x="337" y="0"/>
                  </a:lnTo>
                  <a:lnTo>
                    <a:pt x="197" y="1429"/>
                  </a:lnTo>
                  <a:lnTo>
                    <a:pt x="841" y="1429"/>
                  </a:lnTo>
                  <a:lnTo>
                    <a:pt x="841" y="1429"/>
                  </a:lnTo>
                  <a:lnTo>
                    <a:pt x="1037" y="1429"/>
                  </a:lnTo>
                  <a:lnTo>
                    <a:pt x="1177" y="1457"/>
                  </a:lnTo>
                  <a:lnTo>
                    <a:pt x="1317" y="1485"/>
                  </a:lnTo>
                  <a:lnTo>
                    <a:pt x="1401" y="1541"/>
                  </a:lnTo>
                  <a:lnTo>
                    <a:pt x="1457" y="1597"/>
                  </a:lnTo>
                  <a:lnTo>
                    <a:pt x="1513" y="1681"/>
                  </a:lnTo>
                  <a:lnTo>
                    <a:pt x="1541" y="1737"/>
                  </a:lnTo>
                  <a:lnTo>
                    <a:pt x="1541" y="1849"/>
                  </a:lnTo>
                  <a:lnTo>
                    <a:pt x="1541" y="1849"/>
                  </a:lnTo>
                  <a:lnTo>
                    <a:pt x="1541" y="1933"/>
                  </a:lnTo>
                  <a:lnTo>
                    <a:pt x="1513" y="2017"/>
                  </a:lnTo>
                  <a:lnTo>
                    <a:pt x="1457" y="2073"/>
                  </a:lnTo>
                  <a:lnTo>
                    <a:pt x="1401" y="2129"/>
                  </a:lnTo>
                  <a:lnTo>
                    <a:pt x="1317" y="2185"/>
                  </a:lnTo>
                  <a:lnTo>
                    <a:pt x="1233" y="2213"/>
                  </a:lnTo>
                  <a:lnTo>
                    <a:pt x="981" y="2241"/>
                  </a:lnTo>
                  <a:lnTo>
                    <a:pt x="981" y="2241"/>
                  </a:lnTo>
                  <a:lnTo>
                    <a:pt x="981" y="2241"/>
                  </a:lnTo>
                  <a:lnTo>
                    <a:pt x="981" y="2241"/>
                  </a:lnTo>
                  <a:lnTo>
                    <a:pt x="785" y="2213"/>
                  </a:lnTo>
                  <a:lnTo>
                    <a:pt x="589" y="2185"/>
                  </a:lnTo>
                  <a:lnTo>
                    <a:pt x="393" y="2101"/>
                  </a:lnTo>
                  <a:lnTo>
                    <a:pt x="225" y="1989"/>
                  </a:lnTo>
                  <a:lnTo>
                    <a:pt x="1" y="2353"/>
                  </a:lnTo>
                  <a:lnTo>
                    <a:pt x="1" y="2353"/>
                  </a:lnTo>
                  <a:lnTo>
                    <a:pt x="225" y="2493"/>
                  </a:lnTo>
                  <a:lnTo>
                    <a:pt x="449" y="2577"/>
                  </a:lnTo>
                  <a:lnTo>
                    <a:pt x="701" y="2633"/>
                  </a:lnTo>
                  <a:lnTo>
                    <a:pt x="953" y="2661"/>
                  </a:lnTo>
                  <a:lnTo>
                    <a:pt x="953" y="2661"/>
                  </a:lnTo>
                  <a:lnTo>
                    <a:pt x="981" y="2661"/>
                  </a:lnTo>
                  <a:lnTo>
                    <a:pt x="981" y="2661"/>
                  </a:lnTo>
                  <a:lnTo>
                    <a:pt x="1233" y="2661"/>
                  </a:lnTo>
                  <a:lnTo>
                    <a:pt x="1457" y="2605"/>
                  </a:lnTo>
                  <a:lnTo>
                    <a:pt x="1625" y="2521"/>
                  </a:lnTo>
                  <a:lnTo>
                    <a:pt x="1765" y="2409"/>
                  </a:lnTo>
                  <a:lnTo>
                    <a:pt x="1878" y="2297"/>
                  </a:lnTo>
                  <a:lnTo>
                    <a:pt x="1962" y="2157"/>
                  </a:lnTo>
                  <a:lnTo>
                    <a:pt x="2018" y="1989"/>
                  </a:lnTo>
                  <a:lnTo>
                    <a:pt x="2046" y="1821"/>
                  </a:lnTo>
                  <a:lnTo>
                    <a:pt x="2046" y="1821"/>
                  </a:lnTo>
                  <a:lnTo>
                    <a:pt x="2018" y="1653"/>
                  </a:lnTo>
                  <a:lnTo>
                    <a:pt x="1962" y="1513"/>
                  </a:lnTo>
                  <a:lnTo>
                    <a:pt x="1906" y="1373"/>
                  </a:lnTo>
                  <a:lnTo>
                    <a:pt x="1793" y="1233"/>
                  </a:lnTo>
                  <a:lnTo>
                    <a:pt x="1625" y="1149"/>
                  </a:lnTo>
                  <a:lnTo>
                    <a:pt x="1457" y="1093"/>
                  </a:lnTo>
                  <a:lnTo>
                    <a:pt x="1233" y="1037"/>
                  </a:lnTo>
                  <a:lnTo>
                    <a:pt x="953" y="1009"/>
                  </a:lnTo>
                  <a:lnTo>
                    <a:pt x="701" y="1009"/>
                  </a:lnTo>
                  <a:lnTo>
                    <a:pt x="757" y="420"/>
                  </a:lnTo>
                  <a:lnTo>
                    <a:pt x="1878" y="420"/>
                  </a:lnTo>
                  <a:lnTo>
                    <a:pt x="187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3" name="Google Shape;1493;p57"/>
            <p:cNvSpPr/>
            <p:nvPr/>
          </p:nvSpPr>
          <p:spPr>
            <a:xfrm>
              <a:off x="2868903" y="3274893"/>
              <a:ext cx="9756" cy="18174"/>
            </a:xfrm>
            <a:custGeom>
              <a:avLst/>
              <a:gdLst/>
              <a:ahLst/>
              <a:cxnLst/>
              <a:rect l="l" t="t" r="r" b="b"/>
              <a:pathLst>
                <a:path w="617" h="1149" extrusionOk="0">
                  <a:moveTo>
                    <a:pt x="281" y="0"/>
                  </a:moveTo>
                  <a:lnTo>
                    <a:pt x="169" y="28"/>
                  </a:lnTo>
                  <a:lnTo>
                    <a:pt x="85" y="84"/>
                  </a:lnTo>
                  <a:lnTo>
                    <a:pt x="29" y="196"/>
                  </a:lnTo>
                  <a:lnTo>
                    <a:pt x="1" y="308"/>
                  </a:lnTo>
                  <a:lnTo>
                    <a:pt x="29" y="392"/>
                  </a:lnTo>
                  <a:lnTo>
                    <a:pt x="57" y="476"/>
                  </a:lnTo>
                  <a:lnTo>
                    <a:pt x="113" y="532"/>
                  </a:lnTo>
                  <a:lnTo>
                    <a:pt x="197" y="588"/>
                  </a:lnTo>
                  <a:lnTo>
                    <a:pt x="29" y="1149"/>
                  </a:lnTo>
                  <a:lnTo>
                    <a:pt x="337" y="1149"/>
                  </a:lnTo>
                  <a:lnTo>
                    <a:pt x="533" y="616"/>
                  </a:lnTo>
                  <a:lnTo>
                    <a:pt x="589" y="448"/>
                  </a:lnTo>
                  <a:lnTo>
                    <a:pt x="617" y="280"/>
                  </a:lnTo>
                  <a:lnTo>
                    <a:pt x="589" y="168"/>
                  </a:lnTo>
                  <a:lnTo>
                    <a:pt x="533" y="84"/>
                  </a:lnTo>
                  <a:lnTo>
                    <a:pt x="449" y="0"/>
                  </a:lnTo>
                  <a:close/>
                </a:path>
              </a:pathLst>
            </a:custGeom>
            <a:solidFill>
              <a:srgbClr val="FB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57"/>
            <p:cNvSpPr/>
            <p:nvPr/>
          </p:nvSpPr>
          <p:spPr>
            <a:xfrm>
              <a:off x="2868903" y="3274893"/>
              <a:ext cx="9756" cy="18174"/>
            </a:xfrm>
            <a:custGeom>
              <a:avLst/>
              <a:gdLst/>
              <a:ahLst/>
              <a:cxnLst/>
              <a:rect l="l" t="t" r="r" b="b"/>
              <a:pathLst>
                <a:path w="617" h="1149" fill="none" extrusionOk="0">
                  <a:moveTo>
                    <a:pt x="309" y="0"/>
                  </a:moveTo>
                  <a:lnTo>
                    <a:pt x="309" y="0"/>
                  </a:lnTo>
                  <a:lnTo>
                    <a:pt x="309" y="0"/>
                  </a:lnTo>
                  <a:lnTo>
                    <a:pt x="281" y="0"/>
                  </a:lnTo>
                  <a:lnTo>
                    <a:pt x="281" y="0"/>
                  </a:lnTo>
                  <a:lnTo>
                    <a:pt x="169" y="28"/>
                  </a:lnTo>
                  <a:lnTo>
                    <a:pt x="85" y="84"/>
                  </a:lnTo>
                  <a:lnTo>
                    <a:pt x="29" y="196"/>
                  </a:lnTo>
                  <a:lnTo>
                    <a:pt x="1" y="308"/>
                  </a:lnTo>
                  <a:lnTo>
                    <a:pt x="1" y="308"/>
                  </a:lnTo>
                  <a:lnTo>
                    <a:pt x="29" y="392"/>
                  </a:lnTo>
                  <a:lnTo>
                    <a:pt x="57" y="476"/>
                  </a:lnTo>
                  <a:lnTo>
                    <a:pt x="113" y="532"/>
                  </a:lnTo>
                  <a:lnTo>
                    <a:pt x="197" y="588"/>
                  </a:lnTo>
                  <a:lnTo>
                    <a:pt x="29" y="1149"/>
                  </a:lnTo>
                  <a:lnTo>
                    <a:pt x="337" y="1149"/>
                  </a:lnTo>
                  <a:lnTo>
                    <a:pt x="533" y="616"/>
                  </a:lnTo>
                  <a:lnTo>
                    <a:pt x="533" y="616"/>
                  </a:lnTo>
                  <a:lnTo>
                    <a:pt x="589" y="448"/>
                  </a:lnTo>
                  <a:lnTo>
                    <a:pt x="617" y="280"/>
                  </a:lnTo>
                  <a:lnTo>
                    <a:pt x="617" y="280"/>
                  </a:lnTo>
                  <a:lnTo>
                    <a:pt x="617" y="280"/>
                  </a:lnTo>
                  <a:lnTo>
                    <a:pt x="589" y="168"/>
                  </a:lnTo>
                  <a:lnTo>
                    <a:pt x="533" y="84"/>
                  </a:lnTo>
                  <a:lnTo>
                    <a:pt x="449" y="0"/>
                  </a:lnTo>
                  <a:lnTo>
                    <a:pt x="30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57"/>
            <p:cNvSpPr/>
            <p:nvPr/>
          </p:nvSpPr>
          <p:spPr>
            <a:xfrm>
              <a:off x="2882644" y="3242546"/>
              <a:ext cx="37649" cy="41663"/>
            </a:xfrm>
            <a:custGeom>
              <a:avLst/>
              <a:gdLst/>
              <a:ahLst/>
              <a:cxnLst/>
              <a:rect l="l" t="t" r="r" b="b"/>
              <a:pathLst>
                <a:path w="2381" h="2634" extrusionOk="0">
                  <a:moveTo>
                    <a:pt x="1289" y="0"/>
                  </a:moveTo>
                  <a:lnTo>
                    <a:pt x="0" y="1681"/>
                  </a:lnTo>
                  <a:lnTo>
                    <a:pt x="0" y="2017"/>
                  </a:lnTo>
                  <a:lnTo>
                    <a:pt x="1429" y="2017"/>
                  </a:lnTo>
                  <a:lnTo>
                    <a:pt x="1429" y="2633"/>
                  </a:lnTo>
                  <a:lnTo>
                    <a:pt x="1905" y="2633"/>
                  </a:lnTo>
                  <a:lnTo>
                    <a:pt x="1905" y="2017"/>
                  </a:lnTo>
                  <a:lnTo>
                    <a:pt x="2381" y="2017"/>
                  </a:lnTo>
                  <a:lnTo>
                    <a:pt x="2353" y="1625"/>
                  </a:lnTo>
                  <a:lnTo>
                    <a:pt x="1905" y="1625"/>
                  </a:lnTo>
                  <a:lnTo>
                    <a:pt x="1905" y="1093"/>
                  </a:lnTo>
                  <a:lnTo>
                    <a:pt x="1429" y="1093"/>
                  </a:lnTo>
                  <a:lnTo>
                    <a:pt x="1429" y="1625"/>
                  </a:lnTo>
                  <a:lnTo>
                    <a:pt x="588" y="1625"/>
                  </a:lnTo>
                  <a:lnTo>
                    <a:pt x="1793" y="0"/>
                  </a:lnTo>
                  <a:close/>
                </a:path>
              </a:pathLst>
            </a:custGeom>
            <a:solidFill>
              <a:srgbClr val="FB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57"/>
            <p:cNvSpPr/>
            <p:nvPr/>
          </p:nvSpPr>
          <p:spPr>
            <a:xfrm>
              <a:off x="2882644" y="3242546"/>
              <a:ext cx="37649" cy="41663"/>
            </a:xfrm>
            <a:custGeom>
              <a:avLst/>
              <a:gdLst/>
              <a:ahLst/>
              <a:cxnLst/>
              <a:rect l="l" t="t" r="r" b="b"/>
              <a:pathLst>
                <a:path w="2381" h="2634" fill="none" extrusionOk="0">
                  <a:moveTo>
                    <a:pt x="1793" y="0"/>
                  </a:moveTo>
                  <a:lnTo>
                    <a:pt x="1289" y="0"/>
                  </a:lnTo>
                  <a:lnTo>
                    <a:pt x="0" y="1681"/>
                  </a:lnTo>
                  <a:lnTo>
                    <a:pt x="0" y="2017"/>
                  </a:lnTo>
                  <a:lnTo>
                    <a:pt x="1429" y="2017"/>
                  </a:lnTo>
                  <a:lnTo>
                    <a:pt x="1429" y="2633"/>
                  </a:lnTo>
                  <a:lnTo>
                    <a:pt x="1905" y="2633"/>
                  </a:lnTo>
                  <a:lnTo>
                    <a:pt x="1905" y="2017"/>
                  </a:lnTo>
                  <a:lnTo>
                    <a:pt x="2381" y="2017"/>
                  </a:lnTo>
                  <a:lnTo>
                    <a:pt x="2353" y="1625"/>
                  </a:lnTo>
                  <a:lnTo>
                    <a:pt x="1905" y="1625"/>
                  </a:lnTo>
                  <a:lnTo>
                    <a:pt x="1905" y="1093"/>
                  </a:lnTo>
                  <a:lnTo>
                    <a:pt x="1429" y="1093"/>
                  </a:lnTo>
                  <a:lnTo>
                    <a:pt x="1429" y="1625"/>
                  </a:lnTo>
                  <a:lnTo>
                    <a:pt x="588" y="1625"/>
                  </a:lnTo>
                  <a:lnTo>
                    <a:pt x="179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57"/>
            <p:cNvSpPr/>
            <p:nvPr/>
          </p:nvSpPr>
          <p:spPr>
            <a:xfrm>
              <a:off x="2923835" y="3242104"/>
              <a:ext cx="33664" cy="42549"/>
            </a:xfrm>
            <a:custGeom>
              <a:avLst/>
              <a:gdLst/>
              <a:ahLst/>
              <a:cxnLst/>
              <a:rect l="l" t="t" r="r" b="b"/>
              <a:pathLst>
                <a:path w="2129" h="2690" extrusionOk="0">
                  <a:moveTo>
                    <a:pt x="1064" y="392"/>
                  </a:moveTo>
                  <a:lnTo>
                    <a:pt x="1261" y="420"/>
                  </a:lnTo>
                  <a:lnTo>
                    <a:pt x="1429" y="504"/>
                  </a:lnTo>
                  <a:lnTo>
                    <a:pt x="1485" y="560"/>
                  </a:lnTo>
                  <a:lnTo>
                    <a:pt x="1541" y="617"/>
                  </a:lnTo>
                  <a:lnTo>
                    <a:pt x="1569" y="701"/>
                  </a:lnTo>
                  <a:lnTo>
                    <a:pt x="1569" y="785"/>
                  </a:lnTo>
                  <a:lnTo>
                    <a:pt x="1569" y="869"/>
                  </a:lnTo>
                  <a:lnTo>
                    <a:pt x="1541" y="925"/>
                  </a:lnTo>
                  <a:lnTo>
                    <a:pt x="1485" y="981"/>
                  </a:lnTo>
                  <a:lnTo>
                    <a:pt x="1429" y="1037"/>
                  </a:lnTo>
                  <a:lnTo>
                    <a:pt x="1261" y="1121"/>
                  </a:lnTo>
                  <a:lnTo>
                    <a:pt x="1064" y="1149"/>
                  </a:lnTo>
                  <a:lnTo>
                    <a:pt x="868" y="1121"/>
                  </a:lnTo>
                  <a:lnTo>
                    <a:pt x="700" y="1037"/>
                  </a:lnTo>
                  <a:lnTo>
                    <a:pt x="644" y="981"/>
                  </a:lnTo>
                  <a:lnTo>
                    <a:pt x="616" y="925"/>
                  </a:lnTo>
                  <a:lnTo>
                    <a:pt x="588" y="869"/>
                  </a:lnTo>
                  <a:lnTo>
                    <a:pt x="588" y="785"/>
                  </a:lnTo>
                  <a:lnTo>
                    <a:pt x="588" y="757"/>
                  </a:lnTo>
                  <a:lnTo>
                    <a:pt x="588" y="673"/>
                  </a:lnTo>
                  <a:lnTo>
                    <a:pt x="616" y="588"/>
                  </a:lnTo>
                  <a:lnTo>
                    <a:pt x="644" y="532"/>
                  </a:lnTo>
                  <a:lnTo>
                    <a:pt x="700" y="476"/>
                  </a:lnTo>
                  <a:lnTo>
                    <a:pt x="868" y="420"/>
                  </a:lnTo>
                  <a:lnTo>
                    <a:pt x="1064" y="392"/>
                  </a:lnTo>
                  <a:close/>
                  <a:moveTo>
                    <a:pt x="1092" y="1485"/>
                  </a:moveTo>
                  <a:lnTo>
                    <a:pt x="1317" y="1513"/>
                  </a:lnTo>
                  <a:lnTo>
                    <a:pt x="1401" y="1541"/>
                  </a:lnTo>
                  <a:lnTo>
                    <a:pt x="1485" y="1597"/>
                  </a:lnTo>
                  <a:lnTo>
                    <a:pt x="1569" y="1653"/>
                  </a:lnTo>
                  <a:lnTo>
                    <a:pt x="1597" y="1709"/>
                  </a:lnTo>
                  <a:lnTo>
                    <a:pt x="1625" y="1793"/>
                  </a:lnTo>
                  <a:lnTo>
                    <a:pt x="1653" y="1905"/>
                  </a:lnTo>
                  <a:lnTo>
                    <a:pt x="1625" y="1989"/>
                  </a:lnTo>
                  <a:lnTo>
                    <a:pt x="1597" y="2073"/>
                  </a:lnTo>
                  <a:lnTo>
                    <a:pt x="1569" y="2157"/>
                  </a:lnTo>
                  <a:lnTo>
                    <a:pt x="1485" y="2213"/>
                  </a:lnTo>
                  <a:lnTo>
                    <a:pt x="1401" y="2269"/>
                  </a:lnTo>
                  <a:lnTo>
                    <a:pt x="1317" y="2297"/>
                  </a:lnTo>
                  <a:lnTo>
                    <a:pt x="1092" y="2325"/>
                  </a:lnTo>
                  <a:lnTo>
                    <a:pt x="868" y="2297"/>
                  </a:lnTo>
                  <a:lnTo>
                    <a:pt x="756" y="2269"/>
                  </a:lnTo>
                  <a:lnTo>
                    <a:pt x="672" y="2213"/>
                  </a:lnTo>
                  <a:lnTo>
                    <a:pt x="616" y="2157"/>
                  </a:lnTo>
                  <a:lnTo>
                    <a:pt x="560" y="2073"/>
                  </a:lnTo>
                  <a:lnTo>
                    <a:pt x="532" y="1989"/>
                  </a:lnTo>
                  <a:lnTo>
                    <a:pt x="532" y="1905"/>
                  </a:lnTo>
                  <a:lnTo>
                    <a:pt x="532" y="1821"/>
                  </a:lnTo>
                  <a:lnTo>
                    <a:pt x="560" y="1737"/>
                  </a:lnTo>
                  <a:lnTo>
                    <a:pt x="616" y="1653"/>
                  </a:lnTo>
                  <a:lnTo>
                    <a:pt x="672" y="1597"/>
                  </a:lnTo>
                  <a:lnTo>
                    <a:pt x="756" y="1541"/>
                  </a:lnTo>
                  <a:lnTo>
                    <a:pt x="868" y="1513"/>
                  </a:lnTo>
                  <a:lnTo>
                    <a:pt x="1092" y="1485"/>
                  </a:lnTo>
                  <a:close/>
                  <a:moveTo>
                    <a:pt x="868" y="0"/>
                  </a:moveTo>
                  <a:lnTo>
                    <a:pt x="672" y="28"/>
                  </a:lnTo>
                  <a:lnTo>
                    <a:pt x="504" y="112"/>
                  </a:lnTo>
                  <a:lnTo>
                    <a:pt x="364" y="196"/>
                  </a:lnTo>
                  <a:lnTo>
                    <a:pt x="252" y="280"/>
                  </a:lnTo>
                  <a:lnTo>
                    <a:pt x="168" y="420"/>
                  </a:lnTo>
                  <a:lnTo>
                    <a:pt x="112" y="560"/>
                  </a:lnTo>
                  <a:lnTo>
                    <a:pt x="84" y="701"/>
                  </a:lnTo>
                  <a:lnTo>
                    <a:pt x="112" y="897"/>
                  </a:lnTo>
                  <a:lnTo>
                    <a:pt x="168" y="1037"/>
                  </a:lnTo>
                  <a:lnTo>
                    <a:pt x="280" y="1177"/>
                  </a:lnTo>
                  <a:lnTo>
                    <a:pt x="420" y="1289"/>
                  </a:lnTo>
                  <a:lnTo>
                    <a:pt x="252" y="1373"/>
                  </a:lnTo>
                  <a:lnTo>
                    <a:pt x="112" y="1513"/>
                  </a:lnTo>
                  <a:lnTo>
                    <a:pt x="28" y="1709"/>
                  </a:lnTo>
                  <a:lnTo>
                    <a:pt x="0" y="1905"/>
                  </a:lnTo>
                  <a:lnTo>
                    <a:pt x="28" y="2073"/>
                  </a:lnTo>
                  <a:lnTo>
                    <a:pt x="84" y="2241"/>
                  </a:lnTo>
                  <a:lnTo>
                    <a:pt x="168" y="2353"/>
                  </a:lnTo>
                  <a:lnTo>
                    <a:pt x="280" y="2493"/>
                  </a:lnTo>
                  <a:lnTo>
                    <a:pt x="448" y="2577"/>
                  </a:lnTo>
                  <a:lnTo>
                    <a:pt x="616" y="2633"/>
                  </a:lnTo>
                  <a:lnTo>
                    <a:pt x="840" y="2689"/>
                  </a:lnTo>
                  <a:lnTo>
                    <a:pt x="1289" y="2689"/>
                  </a:lnTo>
                  <a:lnTo>
                    <a:pt x="1513" y="2633"/>
                  </a:lnTo>
                  <a:lnTo>
                    <a:pt x="1681" y="2577"/>
                  </a:lnTo>
                  <a:lnTo>
                    <a:pt x="1849" y="2493"/>
                  </a:lnTo>
                  <a:lnTo>
                    <a:pt x="1961" y="2353"/>
                  </a:lnTo>
                  <a:lnTo>
                    <a:pt x="2073" y="2241"/>
                  </a:lnTo>
                  <a:lnTo>
                    <a:pt x="2129" y="2073"/>
                  </a:lnTo>
                  <a:lnTo>
                    <a:pt x="2129" y="1905"/>
                  </a:lnTo>
                  <a:lnTo>
                    <a:pt x="2101" y="1709"/>
                  </a:lnTo>
                  <a:lnTo>
                    <a:pt x="2017" y="1513"/>
                  </a:lnTo>
                  <a:lnTo>
                    <a:pt x="1877" y="1373"/>
                  </a:lnTo>
                  <a:lnTo>
                    <a:pt x="1709" y="1289"/>
                  </a:lnTo>
                  <a:lnTo>
                    <a:pt x="1849" y="1177"/>
                  </a:lnTo>
                  <a:lnTo>
                    <a:pt x="1961" y="1037"/>
                  </a:lnTo>
                  <a:lnTo>
                    <a:pt x="2017" y="897"/>
                  </a:lnTo>
                  <a:lnTo>
                    <a:pt x="2045" y="701"/>
                  </a:lnTo>
                  <a:lnTo>
                    <a:pt x="2017" y="560"/>
                  </a:lnTo>
                  <a:lnTo>
                    <a:pt x="1989" y="420"/>
                  </a:lnTo>
                  <a:lnTo>
                    <a:pt x="1877" y="280"/>
                  </a:lnTo>
                  <a:lnTo>
                    <a:pt x="1765" y="196"/>
                  </a:lnTo>
                  <a:lnTo>
                    <a:pt x="1625" y="112"/>
                  </a:lnTo>
                  <a:lnTo>
                    <a:pt x="1457" y="28"/>
                  </a:lnTo>
                  <a:lnTo>
                    <a:pt x="1261" y="0"/>
                  </a:lnTo>
                  <a:close/>
                </a:path>
              </a:pathLst>
            </a:custGeom>
            <a:solidFill>
              <a:srgbClr val="FB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57"/>
            <p:cNvSpPr/>
            <p:nvPr/>
          </p:nvSpPr>
          <p:spPr>
            <a:xfrm>
              <a:off x="2932247" y="3265577"/>
              <a:ext cx="17726" cy="13318"/>
            </a:xfrm>
            <a:custGeom>
              <a:avLst/>
              <a:gdLst/>
              <a:ahLst/>
              <a:cxnLst/>
              <a:rect l="l" t="t" r="r" b="b"/>
              <a:pathLst>
                <a:path w="1121" h="842" fill="none" extrusionOk="0">
                  <a:moveTo>
                    <a:pt x="560" y="841"/>
                  </a:moveTo>
                  <a:lnTo>
                    <a:pt x="560" y="841"/>
                  </a:lnTo>
                  <a:lnTo>
                    <a:pt x="336" y="813"/>
                  </a:lnTo>
                  <a:lnTo>
                    <a:pt x="224" y="785"/>
                  </a:lnTo>
                  <a:lnTo>
                    <a:pt x="140" y="729"/>
                  </a:lnTo>
                  <a:lnTo>
                    <a:pt x="84" y="673"/>
                  </a:lnTo>
                  <a:lnTo>
                    <a:pt x="28" y="589"/>
                  </a:lnTo>
                  <a:lnTo>
                    <a:pt x="0" y="505"/>
                  </a:lnTo>
                  <a:lnTo>
                    <a:pt x="0" y="421"/>
                  </a:lnTo>
                  <a:lnTo>
                    <a:pt x="0" y="421"/>
                  </a:lnTo>
                  <a:lnTo>
                    <a:pt x="0" y="337"/>
                  </a:lnTo>
                  <a:lnTo>
                    <a:pt x="28" y="253"/>
                  </a:lnTo>
                  <a:lnTo>
                    <a:pt x="84" y="169"/>
                  </a:lnTo>
                  <a:lnTo>
                    <a:pt x="140" y="113"/>
                  </a:lnTo>
                  <a:lnTo>
                    <a:pt x="224" y="57"/>
                  </a:lnTo>
                  <a:lnTo>
                    <a:pt x="336" y="29"/>
                  </a:lnTo>
                  <a:lnTo>
                    <a:pt x="560" y="1"/>
                  </a:lnTo>
                  <a:lnTo>
                    <a:pt x="560" y="1"/>
                  </a:lnTo>
                  <a:lnTo>
                    <a:pt x="785" y="29"/>
                  </a:lnTo>
                  <a:lnTo>
                    <a:pt x="869" y="57"/>
                  </a:lnTo>
                  <a:lnTo>
                    <a:pt x="953" y="113"/>
                  </a:lnTo>
                  <a:lnTo>
                    <a:pt x="1037" y="169"/>
                  </a:lnTo>
                  <a:lnTo>
                    <a:pt x="1065" y="225"/>
                  </a:lnTo>
                  <a:lnTo>
                    <a:pt x="1093" y="309"/>
                  </a:lnTo>
                  <a:lnTo>
                    <a:pt x="1121" y="421"/>
                  </a:lnTo>
                  <a:lnTo>
                    <a:pt x="1121" y="421"/>
                  </a:lnTo>
                  <a:lnTo>
                    <a:pt x="1093" y="505"/>
                  </a:lnTo>
                  <a:lnTo>
                    <a:pt x="1065" y="589"/>
                  </a:lnTo>
                  <a:lnTo>
                    <a:pt x="1037" y="673"/>
                  </a:lnTo>
                  <a:lnTo>
                    <a:pt x="953" y="729"/>
                  </a:lnTo>
                  <a:lnTo>
                    <a:pt x="869" y="785"/>
                  </a:lnTo>
                  <a:lnTo>
                    <a:pt x="785" y="813"/>
                  </a:lnTo>
                  <a:lnTo>
                    <a:pt x="560" y="84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9" name="Google Shape;1499;p57"/>
            <p:cNvSpPr/>
            <p:nvPr/>
          </p:nvSpPr>
          <p:spPr>
            <a:xfrm>
              <a:off x="2933132" y="3248304"/>
              <a:ext cx="15512" cy="11974"/>
            </a:xfrm>
            <a:custGeom>
              <a:avLst/>
              <a:gdLst/>
              <a:ahLst/>
              <a:cxnLst/>
              <a:rect l="l" t="t" r="r" b="b"/>
              <a:pathLst>
                <a:path w="981" h="757" fill="none" extrusionOk="0">
                  <a:moveTo>
                    <a:pt x="476" y="757"/>
                  </a:moveTo>
                  <a:lnTo>
                    <a:pt x="476" y="757"/>
                  </a:lnTo>
                  <a:lnTo>
                    <a:pt x="280" y="729"/>
                  </a:lnTo>
                  <a:lnTo>
                    <a:pt x="112" y="645"/>
                  </a:lnTo>
                  <a:lnTo>
                    <a:pt x="56" y="589"/>
                  </a:lnTo>
                  <a:lnTo>
                    <a:pt x="28" y="533"/>
                  </a:lnTo>
                  <a:lnTo>
                    <a:pt x="0" y="477"/>
                  </a:lnTo>
                  <a:lnTo>
                    <a:pt x="0" y="393"/>
                  </a:lnTo>
                  <a:lnTo>
                    <a:pt x="0" y="365"/>
                  </a:lnTo>
                  <a:lnTo>
                    <a:pt x="0" y="365"/>
                  </a:lnTo>
                  <a:lnTo>
                    <a:pt x="0" y="281"/>
                  </a:lnTo>
                  <a:lnTo>
                    <a:pt x="28" y="196"/>
                  </a:lnTo>
                  <a:lnTo>
                    <a:pt x="56" y="140"/>
                  </a:lnTo>
                  <a:lnTo>
                    <a:pt x="112" y="84"/>
                  </a:lnTo>
                  <a:lnTo>
                    <a:pt x="280" y="28"/>
                  </a:lnTo>
                  <a:lnTo>
                    <a:pt x="476" y="0"/>
                  </a:lnTo>
                  <a:lnTo>
                    <a:pt x="476" y="0"/>
                  </a:lnTo>
                  <a:lnTo>
                    <a:pt x="673" y="28"/>
                  </a:lnTo>
                  <a:lnTo>
                    <a:pt x="841" y="112"/>
                  </a:lnTo>
                  <a:lnTo>
                    <a:pt x="897" y="168"/>
                  </a:lnTo>
                  <a:lnTo>
                    <a:pt x="953" y="225"/>
                  </a:lnTo>
                  <a:lnTo>
                    <a:pt x="981" y="309"/>
                  </a:lnTo>
                  <a:lnTo>
                    <a:pt x="981" y="393"/>
                  </a:lnTo>
                  <a:lnTo>
                    <a:pt x="981" y="393"/>
                  </a:lnTo>
                  <a:lnTo>
                    <a:pt x="981" y="477"/>
                  </a:lnTo>
                  <a:lnTo>
                    <a:pt x="953" y="533"/>
                  </a:lnTo>
                  <a:lnTo>
                    <a:pt x="897" y="589"/>
                  </a:lnTo>
                  <a:lnTo>
                    <a:pt x="841" y="645"/>
                  </a:lnTo>
                  <a:lnTo>
                    <a:pt x="673" y="729"/>
                  </a:lnTo>
                  <a:lnTo>
                    <a:pt x="476" y="7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0" name="Google Shape;1500;p57"/>
            <p:cNvSpPr/>
            <p:nvPr/>
          </p:nvSpPr>
          <p:spPr>
            <a:xfrm>
              <a:off x="2923835" y="3242104"/>
              <a:ext cx="33664" cy="42549"/>
            </a:xfrm>
            <a:custGeom>
              <a:avLst/>
              <a:gdLst/>
              <a:ahLst/>
              <a:cxnLst/>
              <a:rect l="l" t="t" r="r" b="b"/>
              <a:pathLst>
                <a:path w="2129" h="2690" fill="none" extrusionOk="0">
                  <a:moveTo>
                    <a:pt x="1064" y="0"/>
                  </a:moveTo>
                  <a:lnTo>
                    <a:pt x="1064" y="0"/>
                  </a:lnTo>
                  <a:lnTo>
                    <a:pt x="868" y="0"/>
                  </a:lnTo>
                  <a:lnTo>
                    <a:pt x="672" y="28"/>
                  </a:lnTo>
                  <a:lnTo>
                    <a:pt x="504" y="112"/>
                  </a:lnTo>
                  <a:lnTo>
                    <a:pt x="364" y="196"/>
                  </a:lnTo>
                  <a:lnTo>
                    <a:pt x="252" y="280"/>
                  </a:lnTo>
                  <a:lnTo>
                    <a:pt x="168" y="420"/>
                  </a:lnTo>
                  <a:lnTo>
                    <a:pt x="112" y="560"/>
                  </a:lnTo>
                  <a:lnTo>
                    <a:pt x="84" y="701"/>
                  </a:lnTo>
                  <a:lnTo>
                    <a:pt x="84" y="701"/>
                  </a:lnTo>
                  <a:lnTo>
                    <a:pt x="112" y="897"/>
                  </a:lnTo>
                  <a:lnTo>
                    <a:pt x="168" y="1037"/>
                  </a:lnTo>
                  <a:lnTo>
                    <a:pt x="280" y="1177"/>
                  </a:lnTo>
                  <a:lnTo>
                    <a:pt x="420" y="1289"/>
                  </a:lnTo>
                  <a:lnTo>
                    <a:pt x="420" y="1289"/>
                  </a:lnTo>
                  <a:lnTo>
                    <a:pt x="252" y="1373"/>
                  </a:lnTo>
                  <a:lnTo>
                    <a:pt x="112" y="1513"/>
                  </a:lnTo>
                  <a:lnTo>
                    <a:pt x="28" y="1709"/>
                  </a:lnTo>
                  <a:lnTo>
                    <a:pt x="0" y="1905"/>
                  </a:lnTo>
                  <a:lnTo>
                    <a:pt x="0" y="1905"/>
                  </a:lnTo>
                  <a:lnTo>
                    <a:pt x="28" y="2073"/>
                  </a:lnTo>
                  <a:lnTo>
                    <a:pt x="84" y="2241"/>
                  </a:lnTo>
                  <a:lnTo>
                    <a:pt x="168" y="2353"/>
                  </a:lnTo>
                  <a:lnTo>
                    <a:pt x="280" y="2493"/>
                  </a:lnTo>
                  <a:lnTo>
                    <a:pt x="448" y="2577"/>
                  </a:lnTo>
                  <a:lnTo>
                    <a:pt x="616" y="2633"/>
                  </a:lnTo>
                  <a:lnTo>
                    <a:pt x="840" y="2689"/>
                  </a:lnTo>
                  <a:lnTo>
                    <a:pt x="1064" y="2689"/>
                  </a:lnTo>
                  <a:lnTo>
                    <a:pt x="1064" y="2689"/>
                  </a:lnTo>
                  <a:lnTo>
                    <a:pt x="1289" y="2689"/>
                  </a:lnTo>
                  <a:lnTo>
                    <a:pt x="1513" y="2633"/>
                  </a:lnTo>
                  <a:lnTo>
                    <a:pt x="1681" y="2577"/>
                  </a:lnTo>
                  <a:lnTo>
                    <a:pt x="1849" y="2493"/>
                  </a:lnTo>
                  <a:lnTo>
                    <a:pt x="1961" y="2353"/>
                  </a:lnTo>
                  <a:lnTo>
                    <a:pt x="2073" y="2241"/>
                  </a:lnTo>
                  <a:lnTo>
                    <a:pt x="2129" y="2073"/>
                  </a:lnTo>
                  <a:lnTo>
                    <a:pt x="2129" y="1905"/>
                  </a:lnTo>
                  <a:lnTo>
                    <a:pt x="2129" y="1905"/>
                  </a:lnTo>
                  <a:lnTo>
                    <a:pt x="2101" y="1709"/>
                  </a:lnTo>
                  <a:lnTo>
                    <a:pt x="2017" y="1513"/>
                  </a:lnTo>
                  <a:lnTo>
                    <a:pt x="1877" y="1373"/>
                  </a:lnTo>
                  <a:lnTo>
                    <a:pt x="1709" y="1289"/>
                  </a:lnTo>
                  <a:lnTo>
                    <a:pt x="1709" y="1289"/>
                  </a:lnTo>
                  <a:lnTo>
                    <a:pt x="1849" y="1177"/>
                  </a:lnTo>
                  <a:lnTo>
                    <a:pt x="1961" y="1037"/>
                  </a:lnTo>
                  <a:lnTo>
                    <a:pt x="2017" y="897"/>
                  </a:lnTo>
                  <a:lnTo>
                    <a:pt x="2045" y="701"/>
                  </a:lnTo>
                  <a:lnTo>
                    <a:pt x="2045" y="701"/>
                  </a:lnTo>
                  <a:lnTo>
                    <a:pt x="2017" y="560"/>
                  </a:lnTo>
                  <a:lnTo>
                    <a:pt x="1989" y="420"/>
                  </a:lnTo>
                  <a:lnTo>
                    <a:pt x="1877" y="280"/>
                  </a:lnTo>
                  <a:lnTo>
                    <a:pt x="1765" y="196"/>
                  </a:lnTo>
                  <a:lnTo>
                    <a:pt x="1625" y="112"/>
                  </a:lnTo>
                  <a:lnTo>
                    <a:pt x="1457" y="28"/>
                  </a:lnTo>
                  <a:lnTo>
                    <a:pt x="1261" y="0"/>
                  </a:lnTo>
                  <a:lnTo>
                    <a:pt x="106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57"/>
            <p:cNvSpPr/>
            <p:nvPr/>
          </p:nvSpPr>
          <p:spPr>
            <a:xfrm>
              <a:off x="1906444" y="3231015"/>
              <a:ext cx="299879" cy="21290"/>
            </a:xfrm>
            <a:custGeom>
              <a:avLst/>
              <a:gdLst/>
              <a:ahLst/>
              <a:cxnLst/>
              <a:rect l="l" t="t" r="r" b="b"/>
              <a:pathLst>
                <a:path w="18965" h="1346" extrusionOk="0">
                  <a:moveTo>
                    <a:pt x="533" y="1"/>
                  </a:moveTo>
                  <a:lnTo>
                    <a:pt x="393" y="57"/>
                  </a:lnTo>
                  <a:lnTo>
                    <a:pt x="281" y="113"/>
                  </a:lnTo>
                  <a:lnTo>
                    <a:pt x="197" y="197"/>
                  </a:lnTo>
                  <a:lnTo>
                    <a:pt x="113" y="281"/>
                  </a:lnTo>
                  <a:lnTo>
                    <a:pt x="57" y="393"/>
                  </a:lnTo>
                  <a:lnTo>
                    <a:pt x="1" y="533"/>
                  </a:lnTo>
                  <a:lnTo>
                    <a:pt x="1" y="673"/>
                  </a:lnTo>
                  <a:lnTo>
                    <a:pt x="1" y="813"/>
                  </a:lnTo>
                  <a:lnTo>
                    <a:pt x="57" y="925"/>
                  </a:lnTo>
                  <a:lnTo>
                    <a:pt x="113" y="1037"/>
                  </a:lnTo>
                  <a:lnTo>
                    <a:pt x="197" y="1149"/>
                  </a:lnTo>
                  <a:lnTo>
                    <a:pt x="281" y="1233"/>
                  </a:lnTo>
                  <a:lnTo>
                    <a:pt x="393" y="1289"/>
                  </a:lnTo>
                  <a:lnTo>
                    <a:pt x="533" y="1318"/>
                  </a:lnTo>
                  <a:lnTo>
                    <a:pt x="673" y="1346"/>
                  </a:lnTo>
                  <a:lnTo>
                    <a:pt x="18292" y="1346"/>
                  </a:lnTo>
                  <a:lnTo>
                    <a:pt x="18404" y="1318"/>
                  </a:lnTo>
                  <a:lnTo>
                    <a:pt x="18544" y="1289"/>
                  </a:lnTo>
                  <a:lnTo>
                    <a:pt x="18656" y="1205"/>
                  </a:lnTo>
                  <a:lnTo>
                    <a:pt x="18768" y="1149"/>
                  </a:lnTo>
                  <a:lnTo>
                    <a:pt x="18824" y="1037"/>
                  </a:lnTo>
                  <a:lnTo>
                    <a:pt x="18908" y="925"/>
                  </a:lnTo>
                  <a:lnTo>
                    <a:pt x="18936" y="813"/>
                  </a:lnTo>
                  <a:lnTo>
                    <a:pt x="18964" y="673"/>
                  </a:lnTo>
                  <a:lnTo>
                    <a:pt x="18936" y="533"/>
                  </a:lnTo>
                  <a:lnTo>
                    <a:pt x="18908" y="393"/>
                  </a:lnTo>
                  <a:lnTo>
                    <a:pt x="18852" y="281"/>
                  </a:lnTo>
                  <a:lnTo>
                    <a:pt x="18768" y="197"/>
                  </a:lnTo>
                  <a:lnTo>
                    <a:pt x="18656" y="113"/>
                  </a:lnTo>
                  <a:lnTo>
                    <a:pt x="18544" y="57"/>
                  </a:lnTo>
                  <a:lnTo>
                    <a:pt x="18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57"/>
            <p:cNvSpPr/>
            <p:nvPr/>
          </p:nvSpPr>
          <p:spPr>
            <a:xfrm>
              <a:off x="1906444" y="3231015"/>
              <a:ext cx="299879" cy="21290"/>
            </a:xfrm>
            <a:custGeom>
              <a:avLst/>
              <a:gdLst/>
              <a:ahLst/>
              <a:cxnLst/>
              <a:rect l="l" t="t" r="r" b="b"/>
              <a:pathLst>
                <a:path w="18965" h="1346" fill="none" extrusionOk="0">
                  <a:moveTo>
                    <a:pt x="18292" y="1"/>
                  </a:moveTo>
                  <a:lnTo>
                    <a:pt x="673" y="1"/>
                  </a:lnTo>
                  <a:lnTo>
                    <a:pt x="673" y="1"/>
                  </a:lnTo>
                  <a:lnTo>
                    <a:pt x="673" y="1"/>
                  </a:lnTo>
                  <a:lnTo>
                    <a:pt x="533" y="1"/>
                  </a:lnTo>
                  <a:lnTo>
                    <a:pt x="393" y="57"/>
                  </a:lnTo>
                  <a:lnTo>
                    <a:pt x="281" y="113"/>
                  </a:lnTo>
                  <a:lnTo>
                    <a:pt x="197" y="197"/>
                  </a:lnTo>
                  <a:lnTo>
                    <a:pt x="113" y="281"/>
                  </a:lnTo>
                  <a:lnTo>
                    <a:pt x="57" y="393"/>
                  </a:lnTo>
                  <a:lnTo>
                    <a:pt x="1" y="533"/>
                  </a:lnTo>
                  <a:lnTo>
                    <a:pt x="1" y="673"/>
                  </a:lnTo>
                  <a:lnTo>
                    <a:pt x="1" y="673"/>
                  </a:lnTo>
                  <a:lnTo>
                    <a:pt x="1" y="813"/>
                  </a:lnTo>
                  <a:lnTo>
                    <a:pt x="57" y="925"/>
                  </a:lnTo>
                  <a:lnTo>
                    <a:pt x="113" y="1037"/>
                  </a:lnTo>
                  <a:lnTo>
                    <a:pt x="197" y="1149"/>
                  </a:lnTo>
                  <a:lnTo>
                    <a:pt x="281" y="1233"/>
                  </a:lnTo>
                  <a:lnTo>
                    <a:pt x="393" y="1289"/>
                  </a:lnTo>
                  <a:lnTo>
                    <a:pt x="533" y="1318"/>
                  </a:lnTo>
                  <a:lnTo>
                    <a:pt x="673" y="1346"/>
                  </a:lnTo>
                  <a:lnTo>
                    <a:pt x="18292" y="1346"/>
                  </a:lnTo>
                  <a:lnTo>
                    <a:pt x="18292" y="1346"/>
                  </a:lnTo>
                  <a:lnTo>
                    <a:pt x="18404" y="1318"/>
                  </a:lnTo>
                  <a:lnTo>
                    <a:pt x="18544" y="1289"/>
                  </a:lnTo>
                  <a:lnTo>
                    <a:pt x="18656" y="1205"/>
                  </a:lnTo>
                  <a:lnTo>
                    <a:pt x="18768" y="1149"/>
                  </a:lnTo>
                  <a:lnTo>
                    <a:pt x="18824" y="1037"/>
                  </a:lnTo>
                  <a:lnTo>
                    <a:pt x="18908" y="925"/>
                  </a:lnTo>
                  <a:lnTo>
                    <a:pt x="18936" y="813"/>
                  </a:lnTo>
                  <a:lnTo>
                    <a:pt x="18964" y="673"/>
                  </a:lnTo>
                  <a:lnTo>
                    <a:pt x="18964" y="673"/>
                  </a:lnTo>
                  <a:lnTo>
                    <a:pt x="18936" y="533"/>
                  </a:lnTo>
                  <a:lnTo>
                    <a:pt x="18908" y="393"/>
                  </a:lnTo>
                  <a:lnTo>
                    <a:pt x="18852" y="281"/>
                  </a:lnTo>
                  <a:lnTo>
                    <a:pt x="18768" y="197"/>
                  </a:lnTo>
                  <a:lnTo>
                    <a:pt x="18656" y="113"/>
                  </a:lnTo>
                  <a:lnTo>
                    <a:pt x="18544" y="57"/>
                  </a:lnTo>
                  <a:lnTo>
                    <a:pt x="18432" y="1"/>
                  </a:lnTo>
                  <a:lnTo>
                    <a:pt x="182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57"/>
            <p:cNvSpPr/>
            <p:nvPr/>
          </p:nvSpPr>
          <p:spPr>
            <a:xfrm>
              <a:off x="1906444" y="3281094"/>
              <a:ext cx="174978" cy="21275"/>
            </a:xfrm>
            <a:custGeom>
              <a:avLst/>
              <a:gdLst/>
              <a:ahLst/>
              <a:cxnLst/>
              <a:rect l="l" t="t" r="r" b="b"/>
              <a:pathLst>
                <a:path w="11066" h="1345" extrusionOk="0">
                  <a:moveTo>
                    <a:pt x="673" y="0"/>
                  </a:moveTo>
                  <a:lnTo>
                    <a:pt x="533" y="28"/>
                  </a:lnTo>
                  <a:lnTo>
                    <a:pt x="393" y="56"/>
                  </a:lnTo>
                  <a:lnTo>
                    <a:pt x="281" y="112"/>
                  </a:lnTo>
                  <a:lnTo>
                    <a:pt x="197" y="196"/>
                  </a:lnTo>
                  <a:lnTo>
                    <a:pt x="113" y="308"/>
                  </a:lnTo>
                  <a:lnTo>
                    <a:pt x="57" y="420"/>
                  </a:lnTo>
                  <a:lnTo>
                    <a:pt x="1" y="532"/>
                  </a:lnTo>
                  <a:lnTo>
                    <a:pt x="1" y="672"/>
                  </a:lnTo>
                  <a:lnTo>
                    <a:pt x="1" y="813"/>
                  </a:lnTo>
                  <a:lnTo>
                    <a:pt x="57" y="925"/>
                  </a:lnTo>
                  <a:lnTo>
                    <a:pt x="113" y="1065"/>
                  </a:lnTo>
                  <a:lnTo>
                    <a:pt x="197" y="1149"/>
                  </a:lnTo>
                  <a:lnTo>
                    <a:pt x="281" y="1233"/>
                  </a:lnTo>
                  <a:lnTo>
                    <a:pt x="393" y="1289"/>
                  </a:lnTo>
                  <a:lnTo>
                    <a:pt x="533" y="1345"/>
                  </a:lnTo>
                  <a:lnTo>
                    <a:pt x="10533" y="1345"/>
                  </a:lnTo>
                  <a:lnTo>
                    <a:pt x="10673" y="1289"/>
                  </a:lnTo>
                  <a:lnTo>
                    <a:pt x="10785" y="1233"/>
                  </a:lnTo>
                  <a:lnTo>
                    <a:pt x="10869" y="1149"/>
                  </a:lnTo>
                  <a:lnTo>
                    <a:pt x="10953" y="1037"/>
                  </a:lnTo>
                  <a:lnTo>
                    <a:pt x="11037" y="925"/>
                  </a:lnTo>
                  <a:lnTo>
                    <a:pt x="11065" y="813"/>
                  </a:lnTo>
                  <a:lnTo>
                    <a:pt x="11065" y="672"/>
                  </a:lnTo>
                  <a:lnTo>
                    <a:pt x="11065" y="532"/>
                  </a:lnTo>
                  <a:lnTo>
                    <a:pt x="11037" y="420"/>
                  </a:lnTo>
                  <a:lnTo>
                    <a:pt x="10953" y="308"/>
                  </a:lnTo>
                  <a:lnTo>
                    <a:pt x="10869" y="196"/>
                  </a:lnTo>
                  <a:lnTo>
                    <a:pt x="10785" y="112"/>
                  </a:lnTo>
                  <a:lnTo>
                    <a:pt x="10673" y="56"/>
                  </a:lnTo>
                  <a:lnTo>
                    <a:pt x="10533" y="28"/>
                  </a:lnTo>
                  <a:lnTo>
                    <a:pt x="104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57"/>
            <p:cNvSpPr/>
            <p:nvPr/>
          </p:nvSpPr>
          <p:spPr>
            <a:xfrm>
              <a:off x="1906444" y="3281094"/>
              <a:ext cx="174978" cy="21275"/>
            </a:xfrm>
            <a:custGeom>
              <a:avLst/>
              <a:gdLst/>
              <a:ahLst/>
              <a:cxnLst/>
              <a:rect l="l" t="t" r="r" b="b"/>
              <a:pathLst>
                <a:path w="11066" h="1345" fill="none" extrusionOk="0">
                  <a:moveTo>
                    <a:pt x="10421" y="0"/>
                  </a:moveTo>
                  <a:lnTo>
                    <a:pt x="673" y="0"/>
                  </a:lnTo>
                  <a:lnTo>
                    <a:pt x="673" y="0"/>
                  </a:lnTo>
                  <a:lnTo>
                    <a:pt x="533" y="28"/>
                  </a:lnTo>
                  <a:lnTo>
                    <a:pt x="393" y="56"/>
                  </a:lnTo>
                  <a:lnTo>
                    <a:pt x="281" y="112"/>
                  </a:lnTo>
                  <a:lnTo>
                    <a:pt x="197" y="196"/>
                  </a:lnTo>
                  <a:lnTo>
                    <a:pt x="113" y="308"/>
                  </a:lnTo>
                  <a:lnTo>
                    <a:pt x="57" y="420"/>
                  </a:lnTo>
                  <a:lnTo>
                    <a:pt x="1" y="532"/>
                  </a:lnTo>
                  <a:lnTo>
                    <a:pt x="1" y="672"/>
                  </a:lnTo>
                  <a:lnTo>
                    <a:pt x="1" y="672"/>
                  </a:lnTo>
                  <a:lnTo>
                    <a:pt x="1" y="672"/>
                  </a:lnTo>
                  <a:lnTo>
                    <a:pt x="1" y="813"/>
                  </a:lnTo>
                  <a:lnTo>
                    <a:pt x="57" y="925"/>
                  </a:lnTo>
                  <a:lnTo>
                    <a:pt x="113" y="1065"/>
                  </a:lnTo>
                  <a:lnTo>
                    <a:pt x="197" y="1149"/>
                  </a:lnTo>
                  <a:lnTo>
                    <a:pt x="281" y="1233"/>
                  </a:lnTo>
                  <a:lnTo>
                    <a:pt x="393" y="1289"/>
                  </a:lnTo>
                  <a:lnTo>
                    <a:pt x="533" y="1345"/>
                  </a:lnTo>
                  <a:lnTo>
                    <a:pt x="673" y="1345"/>
                  </a:lnTo>
                  <a:lnTo>
                    <a:pt x="10421" y="1345"/>
                  </a:lnTo>
                  <a:lnTo>
                    <a:pt x="10421" y="1345"/>
                  </a:lnTo>
                  <a:lnTo>
                    <a:pt x="10533" y="1345"/>
                  </a:lnTo>
                  <a:lnTo>
                    <a:pt x="10673" y="1289"/>
                  </a:lnTo>
                  <a:lnTo>
                    <a:pt x="10785" y="1233"/>
                  </a:lnTo>
                  <a:lnTo>
                    <a:pt x="10869" y="1149"/>
                  </a:lnTo>
                  <a:lnTo>
                    <a:pt x="10953" y="1037"/>
                  </a:lnTo>
                  <a:lnTo>
                    <a:pt x="11037" y="925"/>
                  </a:lnTo>
                  <a:lnTo>
                    <a:pt x="11065" y="813"/>
                  </a:lnTo>
                  <a:lnTo>
                    <a:pt x="11065" y="672"/>
                  </a:lnTo>
                  <a:lnTo>
                    <a:pt x="11065" y="672"/>
                  </a:lnTo>
                  <a:lnTo>
                    <a:pt x="11065" y="532"/>
                  </a:lnTo>
                  <a:lnTo>
                    <a:pt x="11037" y="420"/>
                  </a:lnTo>
                  <a:lnTo>
                    <a:pt x="10953" y="308"/>
                  </a:lnTo>
                  <a:lnTo>
                    <a:pt x="10869" y="196"/>
                  </a:lnTo>
                  <a:lnTo>
                    <a:pt x="10785" y="112"/>
                  </a:lnTo>
                  <a:lnTo>
                    <a:pt x="10673" y="56"/>
                  </a:lnTo>
                  <a:lnTo>
                    <a:pt x="10533" y="28"/>
                  </a:lnTo>
                  <a:lnTo>
                    <a:pt x="10421" y="0"/>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57"/>
            <p:cNvSpPr/>
            <p:nvPr/>
          </p:nvSpPr>
          <p:spPr>
            <a:xfrm>
              <a:off x="1830704" y="3429952"/>
              <a:ext cx="1196337" cy="189652"/>
            </a:xfrm>
            <a:custGeom>
              <a:avLst/>
              <a:gdLst/>
              <a:ahLst/>
              <a:cxnLst/>
              <a:rect l="l" t="t" r="r" b="b"/>
              <a:pathLst>
                <a:path w="75659" h="11990" extrusionOk="0">
                  <a:moveTo>
                    <a:pt x="1654" y="1"/>
                  </a:moveTo>
                  <a:lnTo>
                    <a:pt x="1486" y="29"/>
                  </a:lnTo>
                  <a:lnTo>
                    <a:pt x="1317" y="29"/>
                  </a:lnTo>
                  <a:lnTo>
                    <a:pt x="1009" y="141"/>
                  </a:lnTo>
                  <a:lnTo>
                    <a:pt x="729" y="281"/>
                  </a:lnTo>
                  <a:lnTo>
                    <a:pt x="477" y="505"/>
                  </a:lnTo>
                  <a:lnTo>
                    <a:pt x="281" y="757"/>
                  </a:lnTo>
                  <a:lnTo>
                    <a:pt x="113" y="1037"/>
                  </a:lnTo>
                  <a:lnTo>
                    <a:pt x="29" y="1345"/>
                  </a:lnTo>
                  <a:lnTo>
                    <a:pt x="1" y="1514"/>
                  </a:lnTo>
                  <a:lnTo>
                    <a:pt x="1" y="1682"/>
                  </a:lnTo>
                  <a:lnTo>
                    <a:pt x="1" y="10309"/>
                  </a:lnTo>
                  <a:lnTo>
                    <a:pt x="1" y="10477"/>
                  </a:lnTo>
                  <a:lnTo>
                    <a:pt x="29" y="10645"/>
                  </a:lnTo>
                  <a:lnTo>
                    <a:pt x="113" y="10953"/>
                  </a:lnTo>
                  <a:lnTo>
                    <a:pt x="281" y="11233"/>
                  </a:lnTo>
                  <a:lnTo>
                    <a:pt x="477" y="11485"/>
                  </a:lnTo>
                  <a:lnTo>
                    <a:pt x="729" y="11709"/>
                  </a:lnTo>
                  <a:lnTo>
                    <a:pt x="1009" y="11850"/>
                  </a:lnTo>
                  <a:lnTo>
                    <a:pt x="1317" y="11962"/>
                  </a:lnTo>
                  <a:lnTo>
                    <a:pt x="1486" y="11962"/>
                  </a:lnTo>
                  <a:lnTo>
                    <a:pt x="1654" y="11990"/>
                  </a:lnTo>
                  <a:lnTo>
                    <a:pt x="73978" y="11990"/>
                  </a:lnTo>
                  <a:lnTo>
                    <a:pt x="74146" y="11962"/>
                  </a:lnTo>
                  <a:lnTo>
                    <a:pt x="74314" y="11962"/>
                  </a:lnTo>
                  <a:lnTo>
                    <a:pt x="74622" y="11850"/>
                  </a:lnTo>
                  <a:lnTo>
                    <a:pt x="74902" y="11709"/>
                  </a:lnTo>
                  <a:lnTo>
                    <a:pt x="75154" y="11485"/>
                  </a:lnTo>
                  <a:lnTo>
                    <a:pt x="75350" y="11233"/>
                  </a:lnTo>
                  <a:lnTo>
                    <a:pt x="75519" y="10953"/>
                  </a:lnTo>
                  <a:lnTo>
                    <a:pt x="75603" y="10645"/>
                  </a:lnTo>
                  <a:lnTo>
                    <a:pt x="75631" y="10477"/>
                  </a:lnTo>
                  <a:lnTo>
                    <a:pt x="75659" y="10309"/>
                  </a:lnTo>
                  <a:lnTo>
                    <a:pt x="75659" y="1682"/>
                  </a:lnTo>
                  <a:lnTo>
                    <a:pt x="75631" y="1514"/>
                  </a:lnTo>
                  <a:lnTo>
                    <a:pt x="75603" y="1345"/>
                  </a:lnTo>
                  <a:lnTo>
                    <a:pt x="75519" y="1037"/>
                  </a:lnTo>
                  <a:lnTo>
                    <a:pt x="75350" y="757"/>
                  </a:lnTo>
                  <a:lnTo>
                    <a:pt x="75154" y="505"/>
                  </a:lnTo>
                  <a:lnTo>
                    <a:pt x="74902" y="281"/>
                  </a:lnTo>
                  <a:lnTo>
                    <a:pt x="74622" y="141"/>
                  </a:lnTo>
                  <a:lnTo>
                    <a:pt x="74314" y="29"/>
                  </a:lnTo>
                  <a:lnTo>
                    <a:pt x="74146" y="29"/>
                  </a:lnTo>
                  <a:lnTo>
                    <a:pt x="739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57"/>
            <p:cNvSpPr/>
            <p:nvPr/>
          </p:nvSpPr>
          <p:spPr>
            <a:xfrm>
              <a:off x="1830704" y="3429952"/>
              <a:ext cx="1196337" cy="189652"/>
            </a:xfrm>
            <a:custGeom>
              <a:avLst/>
              <a:gdLst/>
              <a:ahLst/>
              <a:cxnLst/>
              <a:rect l="l" t="t" r="r" b="b"/>
              <a:pathLst>
                <a:path w="75659" h="11990" fill="none" extrusionOk="0">
                  <a:moveTo>
                    <a:pt x="1654" y="1"/>
                  </a:moveTo>
                  <a:lnTo>
                    <a:pt x="73978" y="1"/>
                  </a:lnTo>
                  <a:lnTo>
                    <a:pt x="73978" y="1"/>
                  </a:lnTo>
                  <a:lnTo>
                    <a:pt x="74146" y="29"/>
                  </a:lnTo>
                  <a:lnTo>
                    <a:pt x="74314" y="29"/>
                  </a:lnTo>
                  <a:lnTo>
                    <a:pt x="74622" y="141"/>
                  </a:lnTo>
                  <a:lnTo>
                    <a:pt x="74902" y="281"/>
                  </a:lnTo>
                  <a:lnTo>
                    <a:pt x="75154" y="505"/>
                  </a:lnTo>
                  <a:lnTo>
                    <a:pt x="75350" y="757"/>
                  </a:lnTo>
                  <a:lnTo>
                    <a:pt x="75519" y="1037"/>
                  </a:lnTo>
                  <a:lnTo>
                    <a:pt x="75603" y="1345"/>
                  </a:lnTo>
                  <a:lnTo>
                    <a:pt x="75631" y="1514"/>
                  </a:lnTo>
                  <a:lnTo>
                    <a:pt x="75659" y="1682"/>
                  </a:lnTo>
                  <a:lnTo>
                    <a:pt x="75659" y="10309"/>
                  </a:lnTo>
                  <a:lnTo>
                    <a:pt x="75659" y="10309"/>
                  </a:lnTo>
                  <a:lnTo>
                    <a:pt x="75631" y="10477"/>
                  </a:lnTo>
                  <a:lnTo>
                    <a:pt x="75603" y="10645"/>
                  </a:lnTo>
                  <a:lnTo>
                    <a:pt x="75519" y="10953"/>
                  </a:lnTo>
                  <a:lnTo>
                    <a:pt x="75350" y="11233"/>
                  </a:lnTo>
                  <a:lnTo>
                    <a:pt x="75154" y="11485"/>
                  </a:lnTo>
                  <a:lnTo>
                    <a:pt x="74902" y="11709"/>
                  </a:lnTo>
                  <a:lnTo>
                    <a:pt x="74622" y="11850"/>
                  </a:lnTo>
                  <a:lnTo>
                    <a:pt x="74314" y="11962"/>
                  </a:lnTo>
                  <a:lnTo>
                    <a:pt x="74146" y="11962"/>
                  </a:lnTo>
                  <a:lnTo>
                    <a:pt x="73978" y="11990"/>
                  </a:lnTo>
                  <a:lnTo>
                    <a:pt x="1654" y="11990"/>
                  </a:lnTo>
                  <a:lnTo>
                    <a:pt x="1654" y="11990"/>
                  </a:lnTo>
                  <a:lnTo>
                    <a:pt x="1486" y="11962"/>
                  </a:lnTo>
                  <a:lnTo>
                    <a:pt x="1317" y="11962"/>
                  </a:lnTo>
                  <a:lnTo>
                    <a:pt x="1009" y="11850"/>
                  </a:lnTo>
                  <a:lnTo>
                    <a:pt x="729" y="11709"/>
                  </a:lnTo>
                  <a:lnTo>
                    <a:pt x="477" y="11485"/>
                  </a:lnTo>
                  <a:lnTo>
                    <a:pt x="281" y="11233"/>
                  </a:lnTo>
                  <a:lnTo>
                    <a:pt x="113" y="10953"/>
                  </a:lnTo>
                  <a:lnTo>
                    <a:pt x="29" y="10645"/>
                  </a:lnTo>
                  <a:lnTo>
                    <a:pt x="1" y="10477"/>
                  </a:lnTo>
                  <a:lnTo>
                    <a:pt x="1" y="10309"/>
                  </a:lnTo>
                  <a:lnTo>
                    <a:pt x="1" y="1682"/>
                  </a:lnTo>
                  <a:lnTo>
                    <a:pt x="1" y="1682"/>
                  </a:lnTo>
                  <a:lnTo>
                    <a:pt x="1" y="1514"/>
                  </a:lnTo>
                  <a:lnTo>
                    <a:pt x="29" y="1345"/>
                  </a:lnTo>
                  <a:lnTo>
                    <a:pt x="113" y="1037"/>
                  </a:lnTo>
                  <a:lnTo>
                    <a:pt x="281" y="757"/>
                  </a:lnTo>
                  <a:lnTo>
                    <a:pt x="477" y="505"/>
                  </a:lnTo>
                  <a:lnTo>
                    <a:pt x="729" y="281"/>
                  </a:lnTo>
                  <a:lnTo>
                    <a:pt x="1009" y="141"/>
                  </a:lnTo>
                  <a:lnTo>
                    <a:pt x="1317" y="29"/>
                  </a:lnTo>
                  <a:lnTo>
                    <a:pt x="1486" y="29"/>
                  </a:lnTo>
                  <a:lnTo>
                    <a:pt x="16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57"/>
            <p:cNvSpPr/>
            <p:nvPr/>
          </p:nvSpPr>
          <p:spPr>
            <a:xfrm>
              <a:off x="2708567" y="3507932"/>
              <a:ext cx="27039" cy="26605"/>
            </a:xfrm>
            <a:custGeom>
              <a:avLst/>
              <a:gdLst/>
              <a:ahLst/>
              <a:cxnLst/>
              <a:rect l="l" t="t" r="r" b="b"/>
              <a:pathLst>
                <a:path w="1710" h="1682" extrusionOk="0">
                  <a:moveTo>
                    <a:pt x="645" y="1"/>
                  </a:moveTo>
                  <a:lnTo>
                    <a:pt x="645" y="673"/>
                  </a:lnTo>
                  <a:lnTo>
                    <a:pt x="1" y="673"/>
                  </a:lnTo>
                  <a:lnTo>
                    <a:pt x="1" y="1037"/>
                  </a:lnTo>
                  <a:lnTo>
                    <a:pt x="645" y="1037"/>
                  </a:lnTo>
                  <a:lnTo>
                    <a:pt x="645" y="1682"/>
                  </a:lnTo>
                  <a:lnTo>
                    <a:pt x="1037" y="1682"/>
                  </a:lnTo>
                  <a:lnTo>
                    <a:pt x="1037" y="1037"/>
                  </a:lnTo>
                  <a:lnTo>
                    <a:pt x="1709" y="1037"/>
                  </a:lnTo>
                  <a:lnTo>
                    <a:pt x="1709" y="673"/>
                  </a:lnTo>
                  <a:lnTo>
                    <a:pt x="1037" y="673"/>
                  </a:lnTo>
                  <a:lnTo>
                    <a:pt x="1037" y="1"/>
                  </a:lnTo>
                  <a:close/>
                </a:path>
              </a:pathLst>
            </a:custGeom>
            <a:solidFill>
              <a:srgbClr val="FB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57"/>
            <p:cNvSpPr/>
            <p:nvPr/>
          </p:nvSpPr>
          <p:spPr>
            <a:xfrm>
              <a:off x="2708567" y="3507932"/>
              <a:ext cx="27039" cy="26605"/>
            </a:xfrm>
            <a:custGeom>
              <a:avLst/>
              <a:gdLst/>
              <a:ahLst/>
              <a:cxnLst/>
              <a:rect l="l" t="t" r="r" b="b"/>
              <a:pathLst>
                <a:path w="1710" h="1682" fill="none" extrusionOk="0">
                  <a:moveTo>
                    <a:pt x="1037" y="1"/>
                  </a:moveTo>
                  <a:lnTo>
                    <a:pt x="645" y="1"/>
                  </a:lnTo>
                  <a:lnTo>
                    <a:pt x="645" y="673"/>
                  </a:lnTo>
                  <a:lnTo>
                    <a:pt x="1" y="673"/>
                  </a:lnTo>
                  <a:lnTo>
                    <a:pt x="1" y="1037"/>
                  </a:lnTo>
                  <a:lnTo>
                    <a:pt x="645" y="1037"/>
                  </a:lnTo>
                  <a:lnTo>
                    <a:pt x="645" y="1682"/>
                  </a:lnTo>
                  <a:lnTo>
                    <a:pt x="1037" y="1682"/>
                  </a:lnTo>
                  <a:lnTo>
                    <a:pt x="1037" y="1037"/>
                  </a:lnTo>
                  <a:lnTo>
                    <a:pt x="1709" y="1037"/>
                  </a:lnTo>
                  <a:lnTo>
                    <a:pt x="1709" y="673"/>
                  </a:lnTo>
                  <a:lnTo>
                    <a:pt x="1037" y="673"/>
                  </a:lnTo>
                  <a:lnTo>
                    <a:pt x="10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57"/>
            <p:cNvSpPr/>
            <p:nvPr/>
          </p:nvSpPr>
          <p:spPr>
            <a:xfrm>
              <a:off x="2757727" y="3493317"/>
              <a:ext cx="33237" cy="55836"/>
            </a:xfrm>
            <a:custGeom>
              <a:avLst/>
              <a:gdLst/>
              <a:ahLst/>
              <a:cxnLst/>
              <a:rect l="l" t="t" r="r" b="b"/>
              <a:pathLst>
                <a:path w="2102" h="3530" extrusionOk="0">
                  <a:moveTo>
                    <a:pt x="925" y="841"/>
                  </a:moveTo>
                  <a:lnTo>
                    <a:pt x="925" y="1513"/>
                  </a:lnTo>
                  <a:lnTo>
                    <a:pt x="785" y="1457"/>
                  </a:lnTo>
                  <a:lnTo>
                    <a:pt x="645" y="1401"/>
                  </a:lnTo>
                  <a:lnTo>
                    <a:pt x="561" y="1289"/>
                  </a:lnTo>
                  <a:lnTo>
                    <a:pt x="533" y="1177"/>
                  </a:lnTo>
                  <a:lnTo>
                    <a:pt x="561" y="1065"/>
                  </a:lnTo>
                  <a:lnTo>
                    <a:pt x="645" y="981"/>
                  </a:lnTo>
                  <a:lnTo>
                    <a:pt x="757" y="897"/>
                  </a:lnTo>
                  <a:lnTo>
                    <a:pt x="925" y="841"/>
                  </a:lnTo>
                  <a:close/>
                  <a:moveTo>
                    <a:pt x="1233" y="2045"/>
                  </a:moveTo>
                  <a:lnTo>
                    <a:pt x="1373" y="2101"/>
                  </a:lnTo>
                  <a:lnTo>
                    <a:pt x="1514" y="2157"/>
                  </a:lnTo>
                  <a:lnTo>
                    <a:pt x="1598" y="2241"/>
                  </a:lnTo>
                  <a:lnTo>
                    <a:pt x="1626" y="2381"/>
                  </a:lnTo>
                  <a:lnTo>
                    <a:pt x="1598" y="2493"/>
                  </a:lnTo>
                  <a:lnTo>
                    <a:pt x="1542" y="2577"/>
                  </a:lnTo>
                  <a:lnTo>
                    <a:pt x="1401" y="2662"/>
                  </a:lnTo>
                  <a:lnTo>
                    <a:pt x="1233" y="2718"/>
                  </a:lnTo>
                  <a:lnTo>
                    <a:pt x="1233" y="2045"/>
                  </a:lnTo>
                  <a:close/>
                  <a:moveTo>
                    <a:pt x="925" y="0"/>
                  </a:moveTo>
                  <a:lnTo>
                    <a:pt x="925" y="449"/>
                  </a:lnTo>
                  <a:lnTo>
                    <a:pt x="729" y="477"/>
                  </a:lnTo>
                  <a:lnTo>
                    <a:pt x="533" y="533"/>
                  </a:lnTo>
                  <a:lnTo>
                    <a:pt x="393" y="617"/>
                  </a:lnTo>
                  <a:lnTo>
                    <a:pt x="281" y="701"/>
                  </a:lnTo>
                  <a:lnTo>
                    <a:pt x="169" y="813"/>
                  </a:lnTo>
                  <a:lnTo>
                    <a:pt x="113" y="925"/>
                  </a:lnTo>
                  <a:lnTo>
                    <a:pt x="85" y="1065"/>
                  </a:lnTo>
                  <a:lnTo>
                    <a:pt x="57" y="1205"/>
                  </a:lnTo>
                  <a:lnTo>
                    <a:pt x="85" y="1373"/>
                  </a:lnTo>
                  <a:lnTo>
                    <a:pt x="141" y="1541"/>
                  </a:lnTo>
                  <a:lnTo>
                    <a:pt x="225" y="1653"/>
                  </a:lnTo>
                  <a:lnTo>
                    <a:pt x="337" y="1737"/>
                  </a:lnTo>
                  <a:lnTo>
                    <a:pt x="477" y="1821"/>
                  </a:lnTo>
                  <a:lnTo>
                    <a:pt x="617" y="1877"/>
                  </a:lnTo>
                  <a:lnTo>
                    <a:pt x="925" y="1961"/>
                  </a:lnTo>
                  <a:lnTo>
                    <a:pt x="925" y="2718"/>
                  </a:lnTo>
                  <a:lnTo>
                    <a:pt x="729" y="2690"/>
                  </a:lnTo>
                  <a:lnTo>
                    <a:pt x="533" y="2634"/>
                  </a:lnTo>
                  <a:lnTo>
                    <a:pt x="337" y="2549"/>
                  </a:lnTo>
                  <a:lnTo>
                    <a:pt x="169" y="2437"/>
                  </a:lnTo>
                  <a:lnTo>
                    <a:pt x="1" y="2802"/>
                  </a:lnTo>
                  <a:lnTo>
                    <a:pt x="225" y="2942"/>
                  </a:lnTo>
                  <a:lnTo>
                    <a:pt x="449" y="3026"/>
                  </a:lnTo>
                  <a:lnTo>
                    <a:pt x="673" y="3082"/>
                  </a:lnTo>
                  <a:lnTo>
                    <a:pt x="925" y="3110"/>
                  </a:lnTo>
                  <a:lnTo>
                    <a:pt x="925" y="3530"/>
                  </a:lnTo>
                  <a:lnTo>
                    <a:pt x="1233" y="3530"/>
                  </a:lnTo>
                  <a:lnTo>
                    <a:pt x="1233" y="3110"/>
                  </a:lnTo>
                  <a:lnTo>
                    <a:pt x="1429" y="3082"/>
                  </a:lnTo>
                  <a:lnTo>
                    <a:pt x="1626" y="3026"/>
                  </a:lnTo>
                  <a:lnTo>
                    <a:pt x="1766" y="2942"/>
                  </a:lnTo>
                  <a:lnTo>
                    <a:pt x="1878" y="2858"/>
                  </a:lnTo>
                  <a:lnTo>
                    <a:pt x="1990" y="2746"/>
                  </a:lnTo>
                  <a:lnTo>
                    <a:pt x="2046" y="2634"/>
                  </a:lnTo>
                  <a:lnTo>
                    <a:pt x="2074" y="2493"/>
                  </a:lnTo>
                  <a:lnTo>
                    <a:pt x="2102" y="2353"/>
                  </a:lnTo>
                  <a:lnTo>
                    <a:pt x="2074" y="2157"/>
                  </a:lnTo>
                  <a:lnTo>
                    <a:pt x="2018" y="2017"/>
                  </a:lnTo>
                  <a:lnTo>
                    <a:pt x="1934" y="1905"/>
                  </a:lnTo>
                  <a:lnTo>
                    <a:pt x="1822" y="1821"/>
                  </a:lnTo>
                  <a:lnTo>
                    <a:pt x="1682" y="1737"/>
                  </a:lnTo>
                  <a:lnTo>
                    <a:pt x="1542" y="1681"/>
                  </a:lnTo>
                  <a:lnTo>
                    <a:pt x="1233" y="1597"/>
                  </a:lnTo>
                  <a:lnTo>
                    <a:pt x="1233" y="841"/>
                  </a:lnTo>
                  <a:lnTo>
                    <a:pt x="1542" y="897"/>
                  </a:lnTo>
                  <a:lnTo>
                    <a:pt x="1850" y="1037"/>
                  </a:lnTo>
                  <a:lnTo>
                    <a:pt x="1990" y="645"/>
                  </a:lnTo>
                  <a:lnTo>
                    <a:pt x="1822" y="561"/>
                  </a:lnTo>
                  <a:lnTo>
                    <a:pt x="1626" y="505"/>
                  </a:lnTo>
                  <a:lnTo>
                    <a:pt x="1429" y="449"/>
                  </a:lnTo>
                  <a:lnTo>
                    <a:pt x="1233" y="421"/>
                  </a:lnTo>
                  <a:lnTo>
                    <a:pt x="1233" y="0"/>
                  </a:lnTo>
                  <a:close/>
                </a:path>
              </a:pathLst>
            </a:custGeom>
            <a:solidFill>
              <a:srgbClr val="FB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57"/>
            <p:cNvSpPr/>
            <p:nvPr/>
          </p:nvSpPr>
          <p:spPr>
            <a:xfrm>
              <a:off x="2777224" y="3525664"/>
              <a:ext cx="6214" cy="10645"/>
            </a:xfrm>
            <a:custGeom>
              <a:avLst/>
              <a:gdLst/>
              <a:ahLst/>
              <a:cxnLst/>
              <a:rect l="l" t="t" r="r" b="b"/>
              <a:pathLst>
                <a:path w="393" h="673" fill="none" extrusionOk="0">
                  <a:moveTo>
                    <a:pt x="0" y="673"/>
                  </a:moveTo>
                  <a:lnTo>
                    <a:pt x="0" y="0"/>
                  </a:lnTo>
                  <a:lnTo>
                    <a:pt x="0" y="0"/>
                  </a:lnTo>
                  <a:lnTo>
                    <a:pt x="140" y="56"/>
                  </a:lnTo>
                  <a:lnTo>
                    <a:pt x="281" y="112"/>
                  </a:lnTo>
                  <a:lnTo>
                    <a:pt x="365" y="196"/>
                  </a:lnTo>
                  <a:lnTo>
                    <a:pt x="393" y="336"/>
                  </a:lnTo>
                  <a:lnTo>
                    <a:pt x="393" y="336"/>
                  </a:lnTo>
                  <a:lnTo>
                    <a:pt x="365" y="448"/>
                  </a:lnTo>
                  <a:lnTo>
                    <a:pt x="309" y="532"/>
                  </a:lnTo>
                  <a:lnTo>
                    <a:pt x="168" y="617"/>
                  </a:lnTo>
                  <a:lnTo>
                    <a:pt x="0" y="6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57"/>
            <p:cNvSpPr/>
            <p:nvPr/>
          </p:nvSpPr>
          <p:spPr>
            <a:xfrm>
              <a:off x="2766155" y="3506604"/>
              <a:ext cx="6214" cy="10661"/>
            </a:xfrm>
            <a:custGeom>
              <a:avLst/>
              <a:gdLst/>
              <a:ahLst/>
              <a:cxnLst/>
              <a:rect l="l" t="t" r="r" b="b"/>
              <a:pathLst>
                <a:path w="393" h="674" fill="none" extrusionOk="0">
                  <a:moveTo>
                    <a:pt x="392" y="673"/>
                  </a:moveTo>
                  <a:lnTo>
                    <a:pt x="392" y="673"/>
                  </a:lnTo>
                  <a:lnTo>
                    <a:pt x="252" y="617"/>
                  </a:lnTo>
                  <a:lnTo>
                    <a:pt x="112" y="561"/>
                  </a:lnTo>
                  <a:lnTo>
                    <a:pt x="28" y="449"/>
                  </a:lnTo>
                  <a:lnTo>
                    <a:pt x="0" y="337"/>
                  </a:lnTo>
                  <a:lnTo>
                    <a:pt x="0" y="337"/>
                  </a:lnTo>
                  <a:lnTo>
                    <a:pt x="28" y="225"/>
                  </a:lnTo>
                  <a:lnTo>
                    <a:pt x="112" y="141"/>
                  </a:lnTo>
                  <a:lnTo>
                    <a:pt x="224" y="57"/>
                  </a:lnTo>
                  <a:lnTo>
                    <a:pt x="392" y="1"/>
                  </a:lnTo>
                  <a:lnTo>
                    <a:pt x="392" y="6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57"/>
            <p:cNvSpPr/>
            <p:nvPr/>
          </p:nvSpPr>
          <p:spPr>
            <a:xfrm>
              <a:off x="2757727" y="3493317"/>
              <a:ext cx="33237" cy="55836"/>
            </a:xfrm>
            <a:custGeom>
              <a:avLst/>
              <a:gdLst/>
              <a:ahLst/>
              <a:cxnLst/>
              <a:rect l="l" t="t" r="r" b="b"/>
              <a:pathLst>
                <a:path w="2102" h="3530" fill="none" extrusionOk="0">
                  <a:moveTo>
                    <a:pt x="1233" y="0"/>
                  </a:moveTo>
                  <a:lnTo>
                    <a:pt x="925" y="0"/>
                  </a:lnTo>
                  <a:lnTo>
                    <a:pt x="925" y="449"/>
                  </a:lnTo>
                  <a:lnTo>
                    <a:pt x="925" y="449"/>
                  </a:lnTo>
                  <a:lnTo>
                    <a:pt x="729" y="477"/>
                  </a:lnTo>
                  <a:lnTo>
                    <a:pt x="533" y="533"/>
                  </a:lnTo>
                  <a:lnTo>
                    <a:pt x="393" y="617"/>
                  </a:lnTo>
                  <a:lnTo>
                    <a:pt x="281" y="701"/>
                  </a:lnTo>
                  <a:lnTo>
                    <a:pt x="169" y="813"/>
                  </a:lnTo>
                  <a:lnTo>
                    <a:pt x="113" y="925"/>
                  </a:lnTo>
                  <a:lnTo>
                    <a:pt x="85" y="1065"/>
                  </a:lnTo>
                  <a:lnTo>
                    <a:pt x="57" y="1205"/>
                  </a:lnTo>
                  <a:lnTo>
                    <a:pt x="57" y="1205"/>
                  </a:lnTo>
                  <a:lnTo>
                    <a:pt x="85" y="1373"/>
                  </a:lnTo>
                  <a:lnTo>
                    <a:pt x="141" y="1541"/>
                  </a:lnTo>
                  <a:lnTo>
                    <a:pt x="225" y="1653"/>
                  </a:lnTo>
                  <a:lnTo>
                    <a:pt x="337" y="1737"/>
                  </a:lnTo>
                  <a:lnTo>
                    <a:pt x="477" y="1821"/>
                  </a:lnTo>
                  <a:lnTo>
                    <a:pt x="617" y="1877"/>
                  </a:lnTo>
                  <a:lnTo>
                    <a:pt x="925" y="1961"/>
                  </a:lnTo>
                  <a:lnTo>
                    <a:pt x="925" y="2718"/>
                  </a:lnTo>
                  <a:lnTo>
                    <a:pt x="925" y="2718"/>
                  </a:lnTo>
                  <a:lnTo>
                    <a:pt x="729" y="2690"/>
                  </a:lnTo>
                  <a:lnTo>
                    <a:pt x="533" y="2634"/>
                  </a:lnTo>
                  <a:lnTo>
                    <a:pt x="337" y="2549"/>
                  </a:lnTo>
                  <a:lnTo>
                    <a:pt x="169" y="2437"/>
                  </a:lnTo>
                  <a:lnTo>
                    <a:pt x="1" y="2802"/>
                  </a:lnTo>
                  <a:lnTo>
                    <a:pt x="1" y="2802"/>
                  </a:lnTo>
                  <a:lnTo>
                    <a:pt x="225" y="2942"/>
                  </a:lnTo>
                  <a:lnTo>
                    <a:pt x="449" y="3026"/>
                  </a:lnTo>
                  <a:lnTo>
                    <a:pt x="673" y="3082"/>
                  </a:lnTo>
                  <a:lnTo>
                    <a:pt x="925" y="3110"/>
                  </a:lnTo>
                  <a:lnTo>
                    <a:pt x="925" y="3530"/>
                  </a:lnTo>
                  <a:lnTo>
                    <a:pt x="1233" y="3530"/>
                  </a:lnTo>
                  <a:lnTo>
                    <a:pt x="1233" y="3110"/>
                  </a:lnTo>
                  <a:lnTo>
                    <a:pt x="1233" y="3110"/>
                  </a:lnTo>
                  <a:lnTo>
                    <a:pt x="1429" y="3082"/>
                  </a:lnTo>
                  <a:lnTo>
                    <a:pt x="1626" y="3026"/>
                  </a:lnTo>
                  <a:lnTo>
                    <a:pt x="1766" y="2942"/>
                  </a:lnTo>
                  <a:lnTo>
                    <a:pt x="1878" y="2858"/>
                  </a:lnTo>
                  <a:lnTo>
                    <a:pt x="1990" y="2746"/>
                  </a:lnTo>
                  <a:lnTo>
                    <a:pt x="2046" y="2634"/>
                  </a:lnTo>
                  <a:lnTo>
                    <a:pt x="2074" y="2493"/>
                  </a:lnTo>
                  <a:lnTo>
                    <a:pt x="2102" y="2353"/>
                  </a:lnTo>
                  <a:lnTo>
                    <a:pt x="2102" y="2353"/>
                  </a:lnTo>
                  <a:lnTo>
                    <a:pt x="2074" y="2157"/>
                  </a:lnTo>
                  <a:lnTo>
                    <a:pt x="2018" y="2017"/>
                  </a:lnTo>
                  <a:lnTo>
                    <a:pt x="1934" y="1905"/>
                  </a:lnTo>
                  <a:lnTo>
                    <a:pt x="1822" y="1821"/>
                  </a:lnTo>
                  <a:lnTo>
                    <a:pt x="1682" y="1737"/>
                  </a:lnTo>
                  <a:lnTo>
                    <a:pt x="1542" y="1681"/>
                  </a:lnTo>
                  <a:lnTo>
                    <a:pt x="1233" y="1597"/>
                  </a:lnTo>
                  <a:lnTo>
                    <a:pt x="1233" y="841"/>
                  </a:lnTo>
                  <a:lnTo>
                    <a:pt x="1233" y="841"/>
                  </a:lnTo>
                  <a:lnTo>
                    <a:pt x="1542" y="897"/>
                  </a:lnTo>
                  <a:lnTo>
                    <a:pt x="1850" y="1037"/>
                  </a:lnTo>
                  <a:lnTo>
                    <a:pt x="1990" y="645"/>
                  </a:lnTo>
                  <a:lnTo>
                    <a:pt x="1990" y="645"/>
                  </a:lnTo>
                  <a:lnTo>
                    <a:pt x="1822" y="561"/>
                  </a:lnTo>
                  <a:lnTo>
                    <a:pt x="1626" y="505"/>
                  </a:lnTo>
                  <a:lnTo>
                    <a:pt x="1429" y="449"/>
                  </a:lnTo>
                  <a:lnTo>
                    <a:pt x="1233" y="421"/>
                  </a:lnTo>
                  <a:lnTo>
                    <a:pt x="12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57"/>
            <p:cNvSpPr/>
            <p:nvPr/>
          </p:nvSpPr>
          <p:spPr>
            <a:xfrm>
              <a:off x="2809560" y="3500403"/>
              <a:ext cx="16840" cy="41663"/>
            </a:xfrm>
            <a:custGeom>
              <a:avLst/>
              <a:gdLst/>
              <a:ahLst/>
              <a:cxnLst/>
              <a:rect l="l" t="t" r="r" b="b"/>
              <a:pathLst>
                <a:path w="1065" h="2634" extrusionOk="0">
                  <a:moveTo>
                    <a:pt x="0" y="1"/>
                  </a:moveTo>
                  <a:lnTo>
                    <a:pt x="0" y="421"/>
                  </a:lnTo>
                  <a:lnTo>
                    <a:pt x="560" y="421"/>
                  </a:lnTo>
                  <a:lnTo>
                    <a:pt x="560" y="2634"/>
                  </a:lnTo>
                  <a:lnTo>
                    <a:pt x="1065" y="2634"/>
                  </a:lnTo>
                  <a:lnTo>
                    <a:pt x="1065" y="1"/>
                  </a:lnTo>
                  <a:close/>
                </a:path>
              </a:pathLst>
            </a:custGeom>
            <a:solidFill>
              <a:srgbClr val="FB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57"/>
            <p:cNvSpPr/>
            <p:nvPr/>
          </p:nvSpPr>
          <p:spPr>
            <a:xfrm>
              <a:off x="2809560" y="3500403"/>
              <a:ext cx="16840" cy="41663"/>
            </a:xfrm>
            <a:custGeom>
              <a:avLst/>
              <a:gdLst/>
              <a:ahLst/>
              <a:cxnLst/>
              <a:rect l="l" t="t" r="r" b="b"/>
              <a:pathLst>
                <a:path w="1065" h="2634" fill="none" extrusionOk="0">
                  <a:moveTo>
                    <a:pt x="1065" y="1"/>
                  </a:moveTo>
                  <a:lnTo>
                    <a:pt x="0" y="1"/>
                  </a:lnTo>
                  <a:lnTo>
                    <a:pt x="0" y="421"/>
                  </a:lnTo>
                  <a:lnTo>
                    <a:pt x="560" y="421"/>
                  </a:lnTo>
                  <a:lnTo>
                    <a:pt x="560" y="2634"/>
                  </a:lnTo>
                  <a:lnTo>
                    <a:pt x="1065" y="2634"/>
                  </a:lnTo>
                  <a:lnTo>
                    <a:pt x="10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57"/>
            <p:cNvSpPr/>
            <p:nvPr/>
          </p:nvSpPr>
          <p:spPr>
            <a:xfrm>
              <a:off x="2834353" y="3499960"/>
              <a:ext cx="33680" cy="42549"/>
            </a:xfrm>
            <a:custGeom>
              <a:avLst/>
              <a:gdLst/>
              <a:ahLst/>
              <a:cxnLst/>
              <a:rect l="l" t="t" r="r" b="b"/>
              <a:pathLst>
                <a:path w="2130" h="2690" extrusionOk="0">
                  <a:moveTo>
                    <a:pt x="1065" y="421"/>
                  </a:moveTo>
                  <a:lnTo>
                    <a:pt x="1261" y="449"/>
                  </a:lnTo>
                  <a:lnTo>
                    <a:pt x="1429" y="505"/>
                  </a:lnTo>
                  <a:lnTo>
                    <a:pt x="1485" y="561"/>
                  </a:lnTo>
                  <a:lnTo>
                    <a:pt x="1513" y="645"/>
                  </a:lnTo>
                  <a:lnTo>
                    <a:pt x="1541" y="701"/>
                  </a:lnTo>
                  <a:lnTo>
                    <a:pt x="1569" y="785"/>
                  </a:lnTo>
                  <a:lnTo>
                    <a:pt x="1541" y="869"/>
                  </a:lnTo>
                  <a:lnTo>
                    <a:pt x="1513" y="925"/>
                  </a:lnTo>
                  <a:lnTo>
                    <a:pt x="1485" y="1009"/>
                  </a:lnTo>
                  <a:lnTo>
                    <a:pt x="1429" y="1065"/>
                  </a:lnTo>
                  <a:lnTo>
                    <a:pt x="1261" y="1121"/>
                  </a:lnTo>
                  <a:lnTo>
                    <a:pt x="1065" y="1149"/>
                  </a:lnTo>
                  <a:lnTo>
                    <a:pt x="841" y="1121"/>
                  </a:lnTo>
                  <a:lnTo>
                    <a:pt x="701" y="1065"/>
                  </a:lnTo>
                  <a:lnTo>
                    <a:pt x="645" y="1009"/>
                  </a:lnTo>
                  <a:lnTo>
                    <a:pt x="589" y="925"/>
                  </a:lnTo>
                  <a:lnTo>
                    <a:pt x="561" y="869"/>
                  </a:lnTo>
                  <a:lnTo>
                    <a:pt x="561" y="785"/>
                  </a:lnTo>
                  <a:lnTo>
                    <a:pt x="561" y="757"/>
                  </a:lnTo>
                  <a:lnTo>
                    <a:pt x="561" y="673"/>
                  </a:lnTo>
                  <a:lnTo>
                    <a:pt x="589" y="617"/>
                  </a:lnTo>
                  <a:lnTo>
                    <a:pt x="645" y="533"/>
                  </a:lnTo>
                  <a:lnTo>
                    <a:pt x="701" y="505"/>
                  </a:lnTo>
                  <a:lnTo>
                    <a:pt x="841" y="421"/>
                  </a:lnTo>
                  <a:close/>
                  <a:moveTo>
                    <a:pt x="1065" y="1485"/>
                  </a:moveTo>
                  <a:lnTo>
                    <a:pt x="1317" y="1513"/>
                  </a:lnTo>
                  <a:lnTo>
                    <a:pt x="1401" y="1541"/>
                  </a:lnTo>
                  <a:lnTo>
                    <a:pt x="1485" y="1597"/>
                  </a:lnTo>
                  <a:lnTo>
                    <a:pt x="1541" y="1653"/>
                  </a:lnTo>
                  <a:lnTo>
                    <a:pt x="1597" y="1737"/>
                  </a:lnTo>
                  <a:lnTo>
                    <a:pt x="1625" y="1821"/>
                  </a:lnTo>
                  <a:lnTo>
                    <a:pt x="1625" y="1905"/>
                  </a:lnTo>
                  <a:lnTo>
                    <a:pt x="1625" y="1989"/>
                  </a:lnTo>
                  <a:lnTo>
                    <a:pt x="1597" y="2073"/>
                  </a:lnTo>
                  <a:lnTo>
                    <a:pt x="1541" y="2157"/>
                  </a:lnTo>
                  <a:lnTo>
                    <a:pt x="1485" y="2214"/>
                  </a:lnTo>
                  <a:lnTo>
                    <a:pt x="1401" y="2270"/>
                  </a:lnTo>
                  <a:lnTo>
                    <a:pt x="1317" y="2298"/>
                  </a:lnTo>
                  <a:lnTo>
                    <a:pt x="1065" y="2326"/>
                  </a:lnTo>
                  <a:lnTo>
                    <a:pt x="841" y="2298"/>
                  </a:lnTo>
                  <a:lnTo>
                    <a:pt x="757" y="2270"/>
                  </a:lnTo>
                  <a:lnTo>
                    <a:pt x="673" y="2214"/>
                  </a:lnTo>
                  <a:lnTo>
                    <a:pt x="589" y="2157"/>
                  </a:lnTo>
                  <a:lnTo>
                    <a:pt x="561" y="2073"/>
                  </a:lnTo>
                  <a:lnTo>
                    <a:pt x="533" y="1989"/>
                  </a:lnTo>
                  <a:lnTo>
                    <a:pt x="505" y="1905"/>
                  </a:lnTo>
                  <a:lnTo>
                    <a:pt x="533" y="1821"/>
                  </a:lnTo>
                  <a:lnTo>
                    <a:pt x="561" y="1737"/>
                  </a:lnTo>
                  <a:lnTo>
                    <a:pt x="617" y="1653"/>
                  </a:lnTo>
                  <a:lnTo>
                    <a:pt x="673" y="1597"/>
                  </a:lnTo>
                  <a:lnTo>
                    <a:pt x="757" y="1541"/>
                  </a:lnTo>
                  <a:lnTo>
                    <a:pt x="841" y="1513"/>
                  </a:lnTo>
                  <a:lnTo>
                    <a:pt x="1065" y="1485"/>
                  </a:lnTo>
                  <a:close/>
                  <a:moveTo>
                    <a:pt x="841" y="1"/>
                  </a:moveTo>
                  <a:lnTo>
                    <a:pt x="645" y="57"/>
                  </a:lnTo>
                  <a:lnTo>
                    <a:pt x="505" y="113"/>
                  </a:lnTo>
                  <a:lnTo>
                    <a:pt x="337" y="197"/>
                  </a:lnTo>
                  <a:lnTo>
                    <a:pt x="225" y="309"/>
                  </a:lnTo>
                  <a:lnTo>
                    <a:pt x="141" y="421"/>
                  </a:lnTo>
                  <a:lnTo>
                    <a:pt x="113" y="561"/>
                  </a:lnTo>
                  <a:lnTo>
                    <a:pt x="85" y="729"/>
                  </a:lnTo>
                  <a:lnTo>
                    <a:pt x="85" y="897"/>
                  </a:lnTo>
                  <a:lnTo>
                    <a:pt x="169" y="1065"/>
                  </a:lnTo>
                  <a:lnTo>
                    <a:pt x="253" y="1177"/>
                  </a:lnTo>
                  <a:lnTo>
                    <a:pt x="421" y="1289"/>
                  </a:lnTo>
                  <a:lnTo>
                    <a:pt x="225" y="1373"/>
                  </a:lnTo>
                  <a:lnTo>
                    <a:pt x="113" y="1541"/>
                  </a:lnTo>
                  <a:lnTo>
                    <a:pt x="29" y="1709"/>
                  </a:lnTo>
                  <a:lnTo>
                    <a:pt x="1" y="1905"/>
                  </a:lnTo>
                  <a:lnTo>
                    <a:pt x="1" y="2073"/>
                  </a:lnTo>
                  <a:lnTo>
                    <a:pt x="57" y="2242"/>
                  </a:lnTo>
                  <a:lnTo>
                    <a:pt x="169" y="2382"/>
                  </a:lnTo>
                  <a:lnTo>
                    <a:pt x="281" y="2494"/>
                  </a:lnTo>
                  <a:lnTo>
                    <a:pt x="421" y="2578"/>
                  </a:lnTo>
                  <a:lnTo>
                    <a:pt x="617" y="2634"/>
                  </a:lnTo>
                  <a:lnTo>
                    <a:pt x="813" y="2690"/>
                  </a:lnTo>
                  <a:lnTo>
                    <a:pt x="1289" y="2690"/>
                  </a:lnTo>
                  <a:lnTo>
                    <a:pt x="1485" y="2634"/>
                  </a:lnTo>
                  <a:lnTo>
                    <a:pt x="1681" y="2578"/>
                  </a:lnTo>
                  <a:lnTo>
                    <a:pt x="1850" y="2494"/>
                  </a:lnTo>
                  <a:lnTo>
                    <a:pt x="1962" y="2382"/>
                  </a:lnTo>
                  <a:lnTo>
                    <a:pt x="2046" y="2242"/>
                  </a:lnTo>
                  <a:lnTo>
                    <a:pt x="2102" y="2073"/>
                  </a:lnTo>
                  <a:lnTo>
                    <a:pt x="2130" y="1905"/>
                  </a:lnTo>
                  <a:lnTo>
                    <a:pt x="2102" y="1709"/>
                  </a:lnTo>
                  <a:lnTo>
                    <a:pt x="2018" y="1541"/>
                  </a:lnTo>
                  <a:lnTo>
                    <a:pt x="1878" y="1373"/>
                  </a:lnTo>
                  <a:lnTo>
                    <a:pt x="1709" y="1289"/>
                  </a:lnTo>
                  <a:lnTo>
                    <a:pt x="1850" y="1177"/>
                  </a:lnTo>
                  <a:lnTo>
                    <a:pt x="1962" y="1065"/>
                  </a:lnTo>
                  <a:lnTo>
                    <a:pt x="2018" y="897"/>
                  </a:lnTo>
                  <a:lnTo>
                    <a:pt x="2046" y="729"/>
                  </a:lnTo>
                  <a:lnTo>
                    <a:pt x="2018" y="561"/>
                  </a:lnTo>
                  <a:lnTo>
                    <a:pt x="1962" y="421"/>
                  </a:lnTo>
                  <a:lnTo>
                    <a:pt x="1878" y="309"/>
                  </a:lnTo>
                  <a:lnTo>
                    <a:pt x="1766" y="197"/>
                  </a:lnTo>
                  <a:lnTo>
                    <a:pt x="1625" y="113"/>
                  </a:lnTo>
                  <a:lnTo>
                    <a:pt x="1457" y="57"/>
                  </a:lnTo>
                  <a:lnTo>
                    <a:pt x="1261" y="1"/>
                  </a:lnTo>
                  <a:close/>
                </a:path>
              </a:pathLst>
            </a:custGeom>
            <a:solidFill>
              <a:srgbClr val="FB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57"/>
            <p:cNvSpPr/>
            <p:nvPr/>
          </p:nvSpPr>
          <p:spPr>
            <a:xfrm>
              <a:off x="2842339" y="3523449"/>
              <a:ext cx="17726" cy="13303"/>
            </a:xfrm>
            <a:custGeom>
              <a:avLst/>
              <a:gdLst/>
              <a:ahLst/>
              <a:cxnLst/>
              <a:rect l="l" t="t" r="r" b="b"/>
              <a:pathLst>
                <a:path w="1121" h="841" fill="none" extrusionOk="0">
                  <a:moveTo>
                    <a:pt x="560" y="841"/>
                  </a:moveTo>
                  <a:lnTo>
                    <a:pt x="560" y="841"/>
                  </a:lnTo>
                  <a:lnTo>
                    <a:pt x="336" y="813"/>
                  </a:lnTo>
                  <a:lnTo>
                    <a:pt x="252" y="785"/>
                  </a:lnTo>
                  <a:lnTo>
                    <a:pt x="168" y="729"/>
                  </a:lnTo>
                  <a:lnTo>
                    <a:pt x="84" y="672"/>
                  </a:lnTo>
                  <a:lnTo>
                    <a:pt x="56" y="588"/>
                  </a:lnTo>
                  <a:lnTo>
                    <a:pt x="28" y="504"/>
                  </a:lnTo>
                  <a:lnTo>
                    <a:pt x="0" y="420"/>
                  </a:lnTo>
                  <a:lnTo>
                    <a:pt x="0" y="420"/>
                  </a:lnTo>
                  <a:lnTo>
                    <a:pt x="28" y="336"/>
                  </a:lnTo>
                  <a:lnTo>
                    <a:pt x="56" y="252"/>
                  </a:lnTo>
                  <a:lnTo>
                    <a:pt x="112" y="168"/>
                  </a:lnTo>
                  <a:lnTo>
                    <a:pt x="168" y="112"/>
                  </a:lnTo>
                  <a:lnTo>
                    <a:pt x="252" y="56"/>
                  </a:lnTo>
                  <a:lnTo>
                    <a:pt x="336" y="28"/>
                  </a:lnTo>
                  <a:lnTo>
                    <a:pt x="560" y="0"/>
                  </a:lnTo>
                  <a:lnTo>
                    <a:pt x="560" y="0"/>
                  </a:lnTo>
                  <a:lnTo>
                    <a:pt x="812" y="28"/>
                  </a:lnTo>
                  <a:lnTo>
                    <a:pt x="896" y="56"/>
                  </a:lnTo>
                  <a:lnTo>
                    <a:pt x="980" y="112"/>
                  </a:lnTo>
                  <a:lnTo>
                    <a:pt x="1036" y="168"/>
                  </a:lnTo>
                  <a:lnTo>
                    <a:pt x="1092" y="252"/>
                  </a:lnTo>
                  <a:lnTo>
                    <a:pt x="1120" y="336"/>
                  </a:lnTo>
                  <a:lnTo>
                    <a:pt x="1120" y="420"/>
                  </a:lnTo>
                  <a:lnTo>
                    <a:pt x="1120" y="420"/>
                  </a:lnTo>
                  <a:lnTo>
                    <a:pt x="1120" y="504"/>
                  </a:lnTo>
                  <a:lnTo>
                    <a:pt x="1092" y="588"/>
                  </a:lnTo>
                  <a:lnTo>
                    <a:pt x="1036" y="672"/>
                  </a:lnTo>
                  <a:lnTo>
                    <a:pt x="980" y="729"/>
                  </a:lnTo>
                  <a:lnTo>
                    <a:pt x="896" y="785"/>
                  </a:lnTo>
                  <a:lnTo>
                    <a:pt x="812" y="813"/>
                  </a:lnTo>
                  <a:lnTo>
                    <a:pt x="560" y="84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57"/>
            <p:cNvSpPr/>
            <p:nvPr/>
          </p:nvSpPr>
          <p:spPr>
            <a:xfrm>
              <a:off x="2843224" y="3506604"/>
              <a:ext cx="15955" cy="11547"/>
            </a:xfrm>
            <a:custGeom>
              <a:avLst/>
              <a:gdLst/>
              <a:ahLst/>
              <a:cxnLst/>
              <a:rect l="l" t="t" r="r" b="b"/>
              <a:pathLst>
                <a:path w="1009" h="730" fill="none" extrusionOk="0">
                  <a:moveTo>
                    <a:pt x="504" y="729"/>
                  </a:moveTo>
                  <a:lnTo>
                    <a:pt x="504" y="729"/>
                  </a:lnTo>
                  <a:lnTo>
                    <a:pt x="280" y="701"/>
                  </a:lnTo>
                  <a:lnTo>
                    <a:pt x="140" y="645"/>
                  </a:lnTo>
                  <a:lnTo>
                    <a:pt x="84" y="589"/>
                  </a:lnTo>
                  <a:lnTo>
                    <a:pt x="28" y="505"/>
                  </a:lnTo>
                  <a:lnTo>
                    <a:pt x="0" y="449"/>
                  </a:lnTo>
                  <a:lnTo>
                    <a:pt x="0" y="365"/>
                  </a:lnTo>
                  <a:lnTo>
                    <a:pt x="0" y="337"/>
                  </a:lnTo>
                  <a:lnTo>
                    <a:pt x="0" y="337"/>
                  </a:lnTo>
                  <a:lnTo>
                    <a:pt x="0" y="253"/>
                  </a:lnTo>
                  <a:lnTo>
                    <a:pt x="28" y="197"/>
                  </a:lnTo>
                  <a:lnTo>
                    <a:pt x="84" y="113"/>
                  </a:lnTo>
                  <a:lnTo>
                    <a:pt x="140" y="85"/>
                  </a:lnTo>
                  <a:lnTo>
                    <a:pt x="280" y="1"/>
                  </a:lnTo>
                  <a:lnTo>
                    <a:pt x="504" y="1"/>
                  </a:lnTo>
                  <a:lnTo>
                    <a:pt x="504" y="1"/>
                  </a:lnTo>
                  <a:lnTo>
                    <a:pt x="700" y="29"/>
                  </a:lnTo>
                  <a:lnTo>
                    <a:pt x="868" y="85"/>
                  </a:lnTo>
                  <a:lnTo>
                    <a:pt x="924" y="141"/>
                  </a:lnTo>
                  <a:lnTo>
                    <a:pt x="952" y="225"/>
                  </a:lnTo>
                  <a:lnTo>
                    <a:pt x="980" y="281"/>
                  </a:lnTo>
                  <a:lnTo>
                    <a:pt x="1008" y="365"/>
                  </a:lnTo>
                  <a:lnTo>
                    <a:pt x="1008" y="365"/>
                  </a:lnTo>
                  <a:lnTo>
                    <a:pt x="980" y="449"/>
                  </a:lnTo>
                  <a:lnTo>
                    <a:pt x="952" y="505"/>
                  </a:lnTo>
                  <a:lnTo>
                    <a:pt x="924" y="589"/>
                  </a:lnTo>
                  <a:lnTo>
                    <a:pt x="868" y="645"/>
                  </a:lnTo>
                  <a:lnTo>
                    <a:pt x="700" y="701"/>
                  </a:lnTo>
                  <a:lnTo>
                    <a:pt x="504" y="7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57"/>
            <p:cNvSpPr/>
            <p:nvPr/>
          </p:nvSpPr>
          <p:spPr>
            <a:xfrm>
              <a:off x="2834353" y="3499960"/>
              <a:ext cx="33680" cy="42549"/>
            </a:xfrm>
            <a:custGeom>
              <a:avLst/>
              <a:gdLst/>
              <a:ahLst/>
              <a:cxnLst/>
              <a:rect l="l" t="t" r="r" b="b"/>
              <a:pathLst>
                <a:path w="2130" h="2690" fill="none" extrusionOk="0">
                  <a:moveTo>
                    <a:pt x="1065" y="1"/>
                  </a:moveTo>
                  <a:lnTo>
                    <a:pt x="1065" y="1"/>
                  </a:lnTo>
                  <a:lnTo>
                    <a:pt x="841" y="1"/>
                  </a:lnTo>
                  <a:lnTo>
                    <a:pt x="645" y="57"/>
                  </a:lnTo>
                  <a:lnTo>
                    <a:pt x="505" y="113"/>
                  </a:lnTo>
                  <a:lnTo>
                    <a:pt x="337" y="197"/>
                  </a:lnTo>
                  <a:lnTo>
                    <a:pt x="225" y="309"/>
                  </a:lnTo>
                  <a:lnTo>
                    <a:pt x="141" y="421"/>
                  </a:lnTo>
                  <a:lnTo>
                    <a:pt x="113" y="561"/>
                  </a:lnTo>
                  <a:lnTo>
                    <a:pt x="85" y="729"/>
                  </a:lnTo>
                  <a:lnTo>
                    <a:pt x="85" y="729"/>
                  </a:lnTo>
                  <a:lnTo>
                    <a:pt x="85" y="897"/>
                  </a:lnTo>
                  <a:lnTo>
                    <a:pt x="169" y="1065"/>
                  </a:lnTo>
                  <a:lnTo>
                    <a:pt x="253" y="1177"/>
                  </a:lnTo>
                  <a:lnTo>
                    <a:pt x="421" y="1289"/>
                  </a:lnTo>
                  <a:lnTo>
                    <a:pt x="421" y="1289"/>
                  </a:lnTo>
                  <a:lnTo>
                    <a:pt x="225" y="1373"/>
                  </a:lnTo>
                  <a:lnTo>
                    <a:pt x="113" y="1541"/>
                  </a:lnTo>
                  <a:lnTo>
                    <a:pt x="29" y="1709"/>
                  </a:lnTo>
                  <a:lnTo>
                    <a:pt x="1" y="1905"/>
                  </a:lnTo>
                  <a:lnTo>
                    <a:pt x="1" y="1905"/>
                  </a:lnTo>
                  <a:lnTo>
                    <a:pt x="1" y="2073"/>
                  </a:lnTo>
                  <a:lnTo>
                    <a:pt x="57" y="2242"/>
                  </a:lnTo>
                  <a:lnTo>
                    <a:pt x="169" y="2382"/>
                  </a:lnTo>
                  <a:lnTo>
                    <a:pt x="281" y="2494"/>
                  </a:lnTo>
                  <a:lnTo>
                    <a:pt x="421" y="2578"/>
                  </a:lnTo>
                  <a:lnTo>
                    <a:pt x="617" y="2634"/>
                  </a:lnTo>
                  <a:lnTo>
                    <a:pt x="813" y="2690"/>
                  </a:lnTo>
                  <a:lnTo>
                    <a:pt x="1065" y="2690"/>
                  </a:lnTo>
                  <a:lnTo>
                    <a:pt x="1065" y="2690"/>
                  </a:lnTo>
                  <a:lnTo>
                    <a:pt x="1289" y="2690"/>
                  </a:lnTo>
                  <a:lnTo>
                    <a:pt x="1485" y="2634"/>
                  </a:lnTo>
                  <a:lnTo>
                    <a:pt x="1681" y="2578"/>
                  </a:lnTo>
                  <a:lnTo>
                    <a:pt x="1850" y="2494"/>
                  </a:lnTo>
                  <a:lnTo>
                    <a:pt x="1962" y="2382"/>
                  </a:lnTo>
                  <a:lnTo>
                    <a:pt x="2046" y="2242"/>
                  </a:lnTo>
                  <a:lnTo>
                    <a:pt x="2102" y="2073"/>
                  </a:lnTo>
                  <a:lnTo>
                    <a:pt x="2130" y="1905"/>
                  </a:lnTo>
                  <a:lnTo>
                    <a:pt x="2130" y="1905"/>
                  </a:lnTo>
                  <a:lnTo>
                    <a:pt x="2102" y="1709"/>
                  </a:lnTo>
                  <a:lnTo>
                    <a:pt x="2018" y="1541"/>
                  </a:lnTo>
                  <a:lnTo>
                    <a:pt x="1878" y="1373"/>
                  </a:lnTo>
                  <a:lnTo>
                    <a:pt x="1709" y="1289"/>
                  </a:lnTo>
                  <a:lnTo>
                    <a:pt x="1709" y="1289"/>
                  </a:lnTo>
                  <a:lnTo>
                    <a:pt x="1850" y="1177"/>
                  </a:lnTo>
                  <a:lnTo>
                    <a:pt x="1962" y="1065"/>
                  </a:lnTo>
                  <a:lnTo>
                    <a:pt x="2018" y="897"/>
                  </a:lnTo>
                  <a:lnTo>
                    <a:pt x="2046" y="729"/>
                  </a:lnTo>
                  <a:lnTo>
                    <a:pt x="2046" y="729"/>
                  </a:lnTo>
                  <a:lnTo>
                    <a:pt x="2018" y="561"/>
                  </a:lnTo>
                  <a:lnTo>
                    <a:pt x="1962" y="421"/>
                  </a:lnTo>
                  <a:lnTo>
                    <a:pt x="1878" y="309"/>
                  </a:lnTo>
                  <a:lnTo>
                    <a:pt x="1766" y="197"/>
                  </a:lnTo>
                  <a:lnTo>
                    <a:pt x="1625" y="113"/>
                  </a:lnTo>
                  <a:lnTo>
                    <a:pt x="1457" y="57"/>
                  </a:lnTo>
                  <a:lnTo>
                    <a:pt x="1261" y="1"/>
                  </a:lnTo>
                  <a:lnTo>
                    <a:pt x="10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57"/>
            <p:cNvSpPr/>
            <p:nvPr/>
          </p:nvSpPr>
          <p:spPr>
            <a:xfrm>
              <a:off x="2873330" y="3532750"/>
              <a:ext cx="9772" cy="18174"/>
            </a:xfrm>
            <a:custGeom>
              <a:avLst/>
              <a:gdLst/>
              <a:ahLst/>
              <a:cxnLst/>
              <a:rect l="l" t="t" r="r" b="b"/>
              <a:pathLst>
                <a:path w="618" h="1149" extrusionOk="0">
                  <a:moveTo>
                    <a:pt x="281" y="0"/>
                  </a:moveTo>
                  <a:lnTo>
                    <a:pt x="169" y="28"/>
                  </a:lnTo>
                  <a:lnTo>
                    <a:pt x="85" y="84"/>
                  </a:lnTo>
                  <a:lnTo>
                    <a:pt x="1" y="197"/>
                  </a:lnTo>
                  <a:lnTo>
                    <a:pt x="1" y="309"/>
                  </a:lnTo>
                  <a:lnTo>
                    <a:pt x="1" y="393"/>
                  </a:lnTo>
                  <a:lnTo>
                    <a:pt x="29" y="477"/>
                  </a:lnTo>
                  <a:lnTo>
                    <a:pt x="85" y="533"/>
                  </a:lnTo>
                  <a:lnTo>
                    <a:pt x="169" y="589"/>
                  </a:lnTo>
                  <a:lnTo>
                    <a:pt x="29" y="1149"/>
                  </a:lnTo>
                  <a:lnTo>
                    <a:pt x="337" y="1149"/>
                  </a:lnTo>
                  <a:lnTo>
                    <a:pt x="533" y="617"/>
                  </a:lnTo>
                  <a:lnTo>
                    <a:pt x="589" y="477"/>
                  </a:lnTo>
                  <a:lnTo>
                    <a:pt x="617" y="309"/>
                  </a:lnTo>
                  <a:lnTo>
                    <a:pt x="589" y="309"/>
                  </a:lnTo>
                  <a:lnTo>
                    <a:pt x="561" y="197"/>
                  </a:lnTo>
                  <a:lnTo>
                    <a:pt x="505" y="84"/>
                  </a:lnTo>
                  <a:lnTo>
                    <a:pt x="421" y="28"/>
                  </a:lnTo>
                  <a:lnTo>
                    <a:pt x="281" y="0"/>
                  </a:lnTo>
                  <a:close/>
                </a:path>
              </a:pathLst>
            </a:custGeom>
            <a:solidFill>
              <a:srgbClr val="FB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57"/>
            <p:cNvSpPr/>
            <p:nvPr/>
          </p:nvSpPr>
          <p:spPr>
            <a:xfrm>
              <a:off x="2873330" y="3532750"/>
              <a:ext cx="9772" cy="18174"/>
            </a:xfrm>
            <a:custGeom>
              <a:avLst/>
              <a:gdLst/>
              <a:ahLst/>
              <a:cxnLst/>
              <a:rect l="l" t="t" r="r" b="b"/>
              <a:pathLst>
                <a:path w="618" h="1149" fill="none" extrusionOk="0">
                  <a:moveTo>
                    <a:pt x="281" y="0"/>
                  </a:moveTo>
                  <a:lnTo>
                    <a:pt x="281" y="0"/>
                  </a:lnTo>
                  <a:lnTo>
                    <a:pt x="281" y="0"/>
                  </a:lnTo>
                  <a:lnTo>
                    <a:pt x="281" y="0"/>
                  </a:lnTo>
                  <a:lnTo>
                    <a:pt x="169" y="28"/>
                  </a:lnTo>
                  <a:lnTo>
                    <a:pt x="85" y="84"/>
                  </a:lnTo>
                  <a:lnTo>
                    <a:pt x="1" y="197"/>
                  </a:lnTo>
                  <a:lnTo>
                    <a:pt x="1" y="309"/>
                  </a:lnTo>
                  <a:lnTo>
                    <a:pt x="1" y="309"/>
                  </a:lnTo>
                  <a:lnTo>
                    <a:pt x="1" y="393"/>
                  </a:lnTo>
                  <a:lnTo>
                    <a:pt x="29" y="477"/>
                  </a:lnTo>
                  <a:lnTo>
                    <a:pt x="85" y="533"/>
                  </a:lnTo>
                  <a:lnTo>
                    <a:pt x="169" y="589"/>
                  </a:lnTo>
                  <a:lnTo>
                    <a:pt x="29" y="1149"/>
                  </a:lnTo>
                  <a:lnTo>
                    <a:pt x="337" y="1149"/>
                  </a:lnTo>
                  <a:lnTo>
                    <a:pt x="533" y="617"/>
                  </a:lnTo>
                  <a:lnTo>
                    <a:pt x="533" y="617"/>
                  </a:lnTo>
                  <a:lnTo>
                    <a:pt x="589" y="477"/>
                  </a:lnTo>
                  <a:lnTo>
                    <a:pt x="617" y="309"/>
                  </a:lnTo>
                  <a:lnTo>
                    <a:pt x="589" y="309"/>
                  </a:lnTo>
                  <a:lnTo>
                    <a:pt x="589" y="309"/>
                  </a:lnTo>
                  <a:lnTo>
                    <a:pt x="589" y="309"/>
                  </a:lnTo>
                  <a:lnTo>
                    <a:pt x="561" y="197"/>
                  </a:lnTo>
                  <a:lnTo>
                    <a:pt x="505" y="84"/>
                  </a:lnTo>
                  <a:lnTo>
                    <a:pt x="421" y="28"/>
                  </a:lnTo>
                  <a:lnTo>
                    <a:pt x="28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57"/>
            <p:cNvSpPr/>
            <p:nvPr/>
          </p:nvSpPr>
          <p:spPr>
            <a:xfrm>
              <a:off x="2886629" y="3499518"/>
              <a:ext cx="31893" cy="42549"/>
            </a:xfrm>
            <a:custGeom>
              <a:avLst/>
              <a:gdLst/>
              <a:ahLst/>
              <a:cxnLst/>
              <a:rect l="l" t="t" r="r" b="b"/>
              <a:pathLst>
                <a:path w="2017" h="2690" extrusionOk="0">
                  <a:moveTo>
                    <a:pt x="924" y="1"/>
                  </a:moveTo>
                  <a:lnTo>
                    <a:pt x="644" y="29"/>
                  </a:lnTo>
                  <a:lnTo>
                    <a:pt x="420" y="113"/>
                  </a:lnTo>
                  <a:lnTo>
                    <a:pt x="196" y="253"/>
                  </a:lnTo>
                  <a:lnTo>
                    <a:pt x="0" y="449"/>
                  </a:lnTo>
                  <a:lnTo>
                    <a:pt x="336" y="701"/>
                  </a:lnTo>
                  <a:lnTo>
                    <a:pt x="448" y="589"/>
                  </a:lnTo>
                  <a:lnTo>
                    <a:pt x="588" y="505"/>
                  </a:lnTo>
                  <a:lnTo>
                    <a:pt x="728" y="449"/>
                  </a:lnTo>
                  <a:lnTo>
                    <a:pt x="896" y="421"/>
                  </a:lnTo>
                  <a:lnTo>
                    <a:pt x="952" y="421"/>
                  </a:lnTo>
                  <a:lnTo>
                    <a:pt x="1149" y="449"/>
                  </a:lnTo>
                  <a:lnTo>
                    <a:pt x="1233" y="477"/>
                  </a:lnTo>
                  <a:lnTo>
                    <a:pt x="1317" y="533"/>
                  </a:lnTo>
                  <a:lnTo>
                    <a:pt x="1373" y="589"/>
                  </a:lnTo>
                  <a:lnTo>
                    <a:pt x="1401" y="645"/>
                  </a:lnTo>
                  <a:lnTo>
                    <a:pt x="1429" y="729"/>
                  </a:lnTo>
                  <a:lnTo>
                    <a:pt x="1429" y="813"/>
                  </a:lnTo>
                  <a:lnTo>
                    <a:pt x="1429" y="925"/>
                  </a:lnTo>
                  <a:lnTo>
                    <a:pt x="1373" y="1065"/>
                  </a:lnTo>
                  <a:lnTo>
                    <a:pt x="1289" y="1205"/>
                  </a:lnTo>
                  <a:lnTo>
                    <a:pt x="1121" y="1373"/>
                  </a:lnTo>
                  <a:lnTo>
                    <a:pt x="84" y="2354"/>
                  </a:lnTo>
                  <a:lnTo>
                    <a:pt x="84" y="2690"/>
                  </a:lnTo>
                  <a:lnTo>
                    <a:pt x="2017" y="2690"/>
                  </a:lnTo>
                  <a:lnTo>
                    <a:pt x="2017" y="2270"/>
                  </a:lnTo>
                  <a:lnTo>
                    <a:pt x="784" y="2242"/>
                  </a:lnTo>
                  <a:lnTo>
                    <a:pt x="1485" y="1569"/>
                  </a:lnTo>
                  <a:lnTo>
                    <a:pt x="1681" y="1429"/>
                  </a:lnTo>
                  <a:lnTo>
                    <a:pt x="1793" y="1233"/>
                  </a:lnTo>
                  <a:lnTo>
                    <a:pt x="1877" y="1009"/>
                  </a:lnTo>
                  <a:lnTo>
                    <a:pt x="1933" y="757"/>
                  </a:lnTo>
                  <a:lnTo>
                    <a:pt x="1905" y="589"/>
                  </a:lnTo>
                  <a:lnTo>
                    <a:pt x="1849" y="449"/>
                  </a:lnTo>
                  <a:lnTo>
                    <a:pt x="1765" y="309"/>
                  </a:lnTo>
                  <a:lnTo>
                    <a:pt x="1653" y="197"/>
                  </a:lnTo>
                  <a:lnTo>
                    <a:pt x="1541" y="113"/>
                  </a:lnTo>
                  <a:lnTo>
                    <a:pt x="1373" y="57"/>
                  </a:lnTo>
                  <a:lnTo>
                    <a:pt x="1177" y="29"/>
                  </a:lnTo>
                  <a:lnTo>
                    <a:pt x="980" y="1"/>
                  </a:lnTo>
                  <a:close/>
                </a:path>
              </a:pathLst>
            </a:custGeom>
            <a:solidFill>
              <a:srgbClr val="FB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57"/>
            <p:cNvSpPr/>
            <p:nvPr/>
          </p:nvSpPr>
          <p:spPr>
            <a:xfrm>
              <a:off x="2886629" y="3499518"/>
              <a:ext cx="31893" cy="42549"/>
            </a:xfrm>
            <a:custGeom>
              <a:avLst/>
              <a:gdLst/>
              <a:ahLst/>
              <a:cxnLst/>
              <a:rect l="l" t="t" r="r" b="b"/>
              <a:pathLst>
                <a:path w="2017" h="2690" fill="none" extrusionOk="0">
                  <a:moveTo>
                    <a:pt x="924" y="1"/>
                  </a:moveTo>
                  <a:lnTo>
                    <a:pt x="924" y="1"/>
                  </a:lnTo>
                  <a:lnTo>
                    <a:pt x="644" y="29"/>
                  </a:lnTo>
                  <a:lnTo>
                    <a:pt x="420" y="113"/>
                  </a:lnTo>
                  <a:lnTo>
                    <a:pt x="196" y="253"/>
                  </a:lnTo>
                  <a:lnTo>
                    <a:pt x="0" y="449"/>
                  </a:lnTo>
                  <a:lnTo>
                    <a:pt x="336" y="701"/>
                  </a:lnTo>
                  <a:lnTo>
                    <a:pt x="336" y="701"/>
                  </a:lnTo>
                  <a:lnTo>
                    <a:pt x="448" y="589"/>
                  </a:lnTo>
                  <a:lnTo>
                    <a:pt x="588" y="505"/>
                  </a:lnTo>
                  <a:lnTo>
                    <a:pt x="728" y="449"/>
                  </a:lnTo>
                  <a:lnTo>
                    <a:pt x="896" y="421"/>
                  </a:lnTo>
                  <a:lnTo>
                    <a:pt x="896" y="421"/>
                  </a:lnTo>
                  <a:lnTo>
                    <a:pt x="952" y="421"/>
                  </a:lnTo>
                  <a:lnTo>
                    <a:pt x="952" y="421"/>
                  </a:lnTo>
                  <a:lnTo>
                    <a:pt x="1149" y="449"/>
                  </a:lnTo>
                  <a:lnTo>
                    <a:pt x="1233" y="477"/>
                  </a:lnTo>
                  <a:lnTo>
                    <a:pt x="1317" y="533"/>
                  </a:lnTo>
                  <a:lnTo>
                    <a:pt x="1373" y="589"/>
                  </a:lnTo>
                  <a:lnTo>
                    <a:pt x="1401" y="645"/>
                  </a:lnTo>
                  <a:lnTo>
                    <a:pt x="1429" y="729"/>
                  </a:lnTo>
                  <a:lnTo>
                    <a:pt x="1429" y="813"/>
                  </a:lnTo>
                  <a:lnTo>
                    <a:pt x="1429" y="813"/>
                  </a:lnTo>
                  <a:lnTo>
                    <a:pt x="1429" y="925"/>
                  </a:lnTo>
                  <a:lnTo>
                    <a:pt x="1373" y="1065"/>
                  </a:lnTo>
                  <a:lnTo>
                    <a:pt x="1289" y="1205"/>
                  </a:lnTo>
                  <a:lnTo>
                    <a:pt x="1121" y="1373"/>
                  </a:lnTo>
                  <a:lnTo>
                    <a:pt x="84" y="2354"/>
                  </a:lnTo>
                  <a:lnTo>
                    <a:pt x="84" y="2690"/>
                  </a:lnTo>
                  <a:lnTo>
                    <a:pt x="2017" y="2690"/>
                  </a:lnTo>
                  <a:lnTo>
                    <a:pt x="2017" y="2270"/>
                  </a:lnTo>
                  <a:lnTo>
                    <a:pt x="784" y="2242"/>
                  </a:lnTo>
                  <a:lnTo>
                    <a:pt x="1485" y="1569"/>
                  </a:lnTo>
                  <a:lnTo>
                    <a:pt x="1485" y="1569"/>
                  </a:lnTo>
                  <a:lnTo>
                    <a:pt x="1681" y="1429"/>
                  </a:lnTo>
                  <a:lnTo>
                    <a:pt x="1793" y="1233"/>
                  </a:lnTo>
                  <a:lnTo>
                    <a:pt x="1877" y="1009"/>
                  </a:lnTo>
                  <a:lnTo>
                    <a:pt x="1933" y="757"/>
                  </a:lnTo>
                  <a:lnTo>
                    <a:pt x="1933" y="757"/>
                  </a:lnTo>
                  <a:lnTo>
                    <a:pt x="1905" y="589"/>
                  </a:lnTo>
                  <a:lnTo>
                    <a:pt x="1849" y="449"/>
                  </a:lnTo>
                  <a:lnTo>
                    <a:pt x="1765" y="309"/>
                  </a:lnTo>
                  <a:lnTo>
                    <a:pt x="1653" y="197"/>
                  </a:lnTo>
                  <a:lnTo>
                    <a:pt x="1541" y="113"/>
                  </a:lnTo>
                  <a:lnTo>
                    <a:pt x="1373" y="57"/>
                  </a:lnTo>
                  <a:lnTo>
                    <a:pt x="1177" y="29"/>
                  </a:lnTo>
                  <a:lnTo>
                    <a:pt x="980" y="1"/>
                  </a:lnTo>
                  <a:lnTo>
                    <a:pt x="980" y="1"/>
                  </a:lnTo>
                  <a:lnTo>
                    <a:pt x="92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57"/>
            <p:cNvSpPr/>
            <p:nvPr/>
          </p:nvSpPr>
          <p:spPr>
            <a:xfrm>
              <a:off x="2922949" y="3499960"/>
              <a:ext cx="34550" cy="42549"/>
            </a:xfrm>
            <a:custGeom>
              <a:avLst/>
              <a:gdLst/>
              <a:ahLst/>
              <a:cxnLst/>
              <a:rect l="l" t="t" r="r" b="b"/>
              <a:pathLst>
                <a:path w="2185" h="2690" extrusionOk="0">
                  <a:moveTo>
                    <a:pt x="1064" y="421"/>
                  </a:moveTo>
                  <a:lnTo>
                    <a:pt x="1204" y="449"/>
                  </a:lnTo>
                  <a:lnTo>
                    <a:pt x="1317" y="477"/>
                  </a:lnTo>
                  <a:lnTo>
                    <a:pt x="1429" y="561"/>
                  </a:lnTo>
                  <a:lnTo>
                    <a:pt x="1513" y="645"/>
                  </a:lnTo>
                  <a:lnTo>
                    <a:pt x="1597" y="785"/>
                  </a:lnTo>
                  <a:lnTo>
                    <a:pt x="1653" y="953"/>
                  </a:lnTo>
                  <a:lnTo>
                    <a:pt x="1681" y="1121"/>
                  </a:lnTo>
                  <a:lnTo>
                    <a:pt x="1681" y="1345"/>
                  </a:lnTo>
                  <a:lnTo>
                    <a:pt x="1681" y="1569"/>
                  </a:lnTo>
                  <a:lnTo>
                    <a:pt x="1653" y="1765"/>
                  </a:lnTo>
                  <a:lnTo>
                    <a:pt x="1597" y="1933"/>
                  </a:lnTo>
                  <a:lnTo>
                    <a:pt x="1513" y="2045"/>
                  </a:lnTo>
                  <a:lnTo>
                    <a:pt x="1429" y="2157"/>
                  </a:lnTo>
                  <a:lnTo>
                    <a:pt x="1317" y="2214"/>
                  </a:lnTo>
                  <a:lnTo>
                    <a:pt x="1204" y="2270"/>
                  </a:lnTo>
                  <a:lnTo>
                    <a:pt x="952" y="2270"/>
                  </a:lnTo>
                  <a:lnTo>
                    <a:pt x="840" y="2214"/>
                  </a:lnTo>
                  <a:lnTo>
                    <a:pt x="728" y="2157"/>
                  </a:lnTo>
                  <a:lnTo>
                    <a:pt x="644" y="2045"/>
                  </a:lnTo>
                  <a:lnTo>
                    <a:pt x="560" y="1933"/>
                  </a:lnTo>
                  <a:lnTo>
                    <a:pt x="504" y="1765"/>
                  </a:lnTo>
                  <a:lnTo>
                    <a:pt x="476" y="1569"/>
                  </a:lnTo>
                  <a:lnTo>
                    <a:pt x="476" y="1345"/>
                  </a:lnTo>
                  <a:lnTo>
                    <a:pt x="476" y="1121"/>
                  </a:lnTo>
                  <a:lnTo>
                    <a:pt x="504" y="953"/>
                  </a:lnTo>
                  <a:lnTo>
                    <a:pt x="560" y="785"/>
                  </a:lnTo>
                  <a:lnTo>
                    <a:pt x="644" y="645"/>
                  </a:lnTo>
                  <a:lnTo>
                    <a:pt x="728" y="561"/>
                  </a:lnTo>
                  <a:lnTo>
                    <a:pt x="840" y="477"/>
                  </a:lnTo>
                  <a:lnTo>
                    <a:pt x="952" y="449"/>
                  </a:lnTo>
                  <a:lnTo>
                    <a:pt x="1064" y="421"/>
                  </a:lnTo>
                  <a:close/>
                  <a:moveTo>
                    <a:pt x="1092" y="1"/>
                  </a:moveTo>
                  <a:lnTo>
                    <a:pt x="868" y="29"/>
                  </a:lnTo>
                  <a:lnTo>
                    <a:pt x="644" y="85"/>
                  </a:lnTo>
                  <a:lnTo>
                    <a:pt x="476" y="197"/>
                  </a:lnTo>
                  <a:lnTo>
                    <a:pt x="308" y="365"/>
                  </a:lnTo>
                  <a:lnTo>
                    <a:pt x="168" y="561"/>
                  </a:lnTo>
                  <a:lnTo>
                    <a:pt x="84" y="785"/>
                  </a:lnTo>
                  <a:lnTo>
                    <a:pt x="28" y="1037"/>
                  </a:lnTo>
                  <a:lnTo>
                    <a:pt x="0" y="1345"/>
                  </a:lnTo>
                  <a:lnTo>
                    <a:pt x="28" y="1653"/>
                  </a:lnTo>
                  <a:lnTo>
                    <a:pt x="84" y="1933"/>
                  </a:lnTo>
                  <a:lnTo>
                    <a:pt x="168" y="2157"/>
                  </a:lnTo>
                  <a:lnTo>
                    <a:pt x="308" y="2354"/>
                  </a:lnTo>
                  <a:lnTo>
                    <a:pt x="476" y="2494"/>
                  </a:lnTo>
                  <a:lnTo>
                    <a:pt x="644" y="2606"/>
                  </a:lnTo>
                  <a:lnTo>
                    <a:pt x="868" y="2690"/>
                  </a:lnTo>
                  <a:lnTo>
                    <a:pt x="1317" y="2690"/>
                  </a:lnTo>
                  <a:lnTo>
                    <a:pt x="1513" y="2606"/>
                  </a:lnTo>
                  <a:lnTo>
                    <a:pt x="1709" y="2494"/>
                  </a:lnTo>
                  <a:lnTo>
                    <a:pt x="1877" y="2354"/>
                  </a:lnTo>
                  <a:lnTo>
                    <a:pt x="1989" y="2157"/>
                  </a:lnTo>
                  <a:lnTo>
                    <a:pt x="2101" y="1933"/>
                  </a:lnTo>
                  <a:lnTo>
                    <a:pt x="2157" y="1653"/>
                  </a:lnTo>
                  <a:lnTo>
                    <a:pt x="2185" y="1345"/>
                  </a:lnTo>
                  <a:lnTo>
                    <a:pt x="2157" y="1037"/>
                  </a:lnTo>
                  <a:lnTo>
                    <a:pt x="2101" y="785"/>
                  </a:lnTo>
                  <a:lnTo>
                    <a:pt x="1989" y="561"/>
                  </a:lnTo>
                  <a:lnTo>
                    <a:pt x="1877" y="365"/>
                  </a:lnTo>
                  <a:lnTo>
                    <a:pt x="1709" y="197"/>
                  </a:lnTo>
                  <a:lnTo>
                    <a:pt x="1513" y="85"/>
                  </a:lnTo>
                  <a:lnTo>
                    <a:pt x="1317" y="29"/>
                  </a:lnTo>
                  <a:lnTo>
                    <a:pt x="1092" y="1"/>
                  </a:lnTo>
                  <a:close/>
                </a:path>
              </a:pathLst>
            </a:custGeom>
            <a:solidFill>
              <a:srgbClr val="FB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57"/>
            <p:cNvSpPr/>
            <p:nvPr/>
          </p:nvSpPr>
          <p:spPr>
            <a:xfrm>
              <a:off x="2930476" y="3506604"/>
              <a:ext cx="19054" cy="29262"/>
            </a:xfrm>
            <a:custGeom>
              <a:avLst/>
              <a:gdLst/>
              <a:ahLst/>
              <a:cxnLst/>
              <a:rect l="l" t="t" r="r" b="b"/>
              <a:pathLst>
                <a:path w="1205" h="1850" fill="none" extrusionOk="0">
                  <a:moveTo>
                    <a:pt x="588" y="1850"/>
                  </a:moveTo>
                  <a:lnTo>
                    <a:pt x="588" y="1850"/>
                  </a:lnTo>
                  <a:lnTo>
                    <a:pt x="476" y="1850"/>
                  </a:lnTo>
                  <a:lnTo>
                    <a:pt x="364" y="1794"/>
                  </a:lnTo>
                  <a:lnTo>
                    <a:pt x="252" y="1737"/>
                  </a:lnTo>
                  <a:lnTo>
                    <a:pt x="168" y="1625"/>
                  </a:lnTo>
                  <a:lnTo>
                    <a:pt x="84" y="1513"/>
                  </a:lnTo>
                  <a:lnTo>
                    <a:pt x="28" y="1345"/>
                  </a:lnTo>
                  <a:lnTo>
                    <a:pt x="0" y="1149"/>
                  </a:lnTo>
                  <a:lnTo>
                    <a:pt x="0" y="925"/>
                  </a:lnTo>
                  <a:lnTo>
                    <a:pt x="0" y="925"/>
                  </a:lnTo>
                  <a:lnTo>
                    <a:pt x="0" y="701"/>
                  </a:lnTo>
                  <a:lnTo>
                    <a:pt x="28" y="533"/>
                  </a:lnTo>
                  <a:lnTo>
                    <a:pt x="84" y="365"/>
                  </a:lnTo>
                  <a:lnTo>
                    <a:pt x="168" y="225"/>
                  </a:lnTo>
                  <a:lnTo>
                    <a:pt x="252" y="141"/>
                  </a:lnTo>
                  <a:lnTo>
                    <a:pt x="364" y="57"/>
                  </a:lnTo>
                  <a:lnTo>
                    <a:pt x="476" y="29"/>
                  </a:lnTo>
                  <a:lnTo>
                    <a:pt x="588" y="1"/>
                  </a:lnTo>
                  <a:lnTo>
                    <a:pt x="588" y="1"/>
                  </a:lnTo>
                  <a:lnTo>
                    <a:pt x="728" y="29"/>
                  </a:lnTo>
                  <a:lnTo>
                    <a:pt x="841" y="57"/>
                  </a:lnTo>
                  <a:lnTo>
                    <a:pt x="953" y="141"/>
                  </a:lnTo>
                  <a:lnTo>
                    <a:pt x="1037" y="225"/>
                  </a:lnTo>
                  <a:lnTo>
                    <a:pt x="1121" y="365"/>
                  </a:lnTo>
                  <a:lnTo>
                    <a:pt x="1177" y="533"/>
                  </a:lnTo>
                  <a:lnTo>
                    <a:pt x="1205" y="701"/>
                  </a:lnTo>
                  <a:lnTo>
                    <a:pt x="1205" y="925"/>
                  </a:lnTo>
                  <a:lnTo>
                    <a:pt x="1205" y="925"/>
                  </a:lnTo>
                  <a:lnTo>
                    <a:pt x="1205" y="925"/>
                  </a:lnTo>
                  <a:lnTo>
                    <a:pt x="1205" y="1149"/>
                  </a:lnTo>
                  <a:lnTo>
                    <a:pt x="1177" y="1345"/>
                  </a:lnTo>
                  <a:lnTo>
                    <a:pt x="1121" y="1513"/>
                  </a:lnTo>
                  <a:lnTo>
                    <a:pt x="1037" y="1625"/>
                  </a:lnTo>
                  <a:lnTo>
                    <a:pt x="953" y="1737"/>
                  </a:lnTo>
                  <a:lnTo>
                    <a:pt x="841" y="1794"/>
                  </a:lnTo>
                  <a:lnTo>
                    <a:pt x="728" y="1850"/>
                  </a:lnTo>
                  <a:lnTo>
                    <a:pt x="588" y="18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57"/>
            <p:cNvSpPr/>
            <p:nvPr/>
          </p:nvSpPr>
          <p:spPr>
            <a:xfrm>
              <a:off x="2922949" y="3499960"/>
              <a:ext cx="34550" cy="42549"/>
            </a:xfrm>
            <a:custGeom>
              <a:avLst/>
              <a:gdLst/>
              <a:ahLst/>
              <a:cxnLst/>
              <a:rect l="l" t="t" r="r" b="b"/>
              <a:pathLst>
                <a:path w="2185" h="2690" fill="none" extrusionOk="0">
                  <a:moveTo>
                    <a:pt x="1092" y="1"/>
                  </a:moveTo>
                  <a:lnTo>
                    <a:pt x="1092" y="1"/>
                  </a:lnTo>
                  <a:lnTo>
                    <a:pt x="868" y="29"/>
                  </a:lnTo>
                  <a:lnTo>
                    <a:pt x="644" y="85"/>
                  </a:lnTo>
                  <a:lnTo>
                    <a:pt x="476" y="197"/>
                  </a:lnTo>
                  <a:lnTo>
                    <a:pt x="308" y="365"/>
                  </a:lnTo>
                  <a:lnTo>
                    <a:pt x="168" y="561"/>
                  </a:lnTo>
                  <a:lnTo>
                    <a:pt x="84" y="785"/>
                  </a:lnTo>
                  <a:lnTo>
                    <a:pt x="28" y="1037"/>
                  </a:lnTo>
                  <a:lnTo>
                    <a:pt x="0" y="1345"/>
                  </a:lnTo>
                  <a:lnTo>
                    <a:pt x="0" y="1345"/>
                  </a:lnTo>
                  <a:lnTo>
                    <a:pt x="28" y="1653"/>
                  </a:lnTo>
                  <a:lnTo>
                    <a:pt x="84" y="1933"/>
                  </a:lnTo>
                  <a:lnTo>
                    <a:pt x="168" y="2157"/>
                  </a:lnTo>
                  <a:lnTo>
                    <a:pt x="308" y="2354"/>
                  </a:lnTo>
                  <a:lnTo>
                    <a:pt x="476" y="2494"/>
                  </a:lnTo>
                  <a:lnTo>
                    <a:pt x="644" y="2606"/>
                  </a:lnTo>
                  <a:lnTo>
                    <a:pt x="868" y="2690"/>
                  </a:lnTo>
                  <a:lnTo>
                    <a:pt x="1092" y="2690"/>
                  </a:lnTo>
                  <a:lnTo>
                    <a:pt x="1092" y="2690"/>
                  </a:lnTo>
                  <a:lnTo>
                    <a:pt x="1317" y="2690"/>
                  </a:lnTo>
                  <a:lnTo>
                    <a:pt x="1513" y="2606"/>
                  </a:lnTo>
                  <a:lnTo>
                    <a:pt x="1709" y="2494"/>
                  </a:lnTo>
                  <a:lnTo>
                    <a:pt x="1877" y="2354"/>
                  </a:lnTo>
                  <a:lnTo>
                    <a:pt x="1989" y="2157"/>
                  </a:lnTo>
                  <a:lnTo>
                    <a:pt x="2101" y="1933"/>
                  </a:lnTo>
                  <a:lnTo>
                    <a:pt x="2157" y="1653"/>
                  </a:lnTo>
                  <a:lnTo>
                    <a:pt x="2185" y="1345"/>
                  </a:lnTo>
                  <a:lnTo>
                    <a:pt x="2185" y="1345"/>
                  </a:lnTo>
                  <a:lnTo>
                    <a:pt x="2157" y="1037"/>
                  </a:lnTo>
                  <a:lnTo>
                    <a:pt x="2101" y="785"/>
                  </a:lnTo>
                  <a:lnTo>
                    <a:pt x="1989" y="561"/>
                  </a:lnTo>
                  <a:lnTo>
                    <a:pt x="1877" y="365"/>
                  </a:lnTo>
                  <a:lnTo>
                    <a:pt x="1709" y="197"/>
                  </a:lnTo>
                  <a:lnTo>
                    <a:pt x="1513" y="85"/>
                  </a:lnTo>
                  <a:lnTo>
                    <a:pt x="1317" y="29"/>
                  </a:lnTo>
                  <a:lnTo>
                    <a:pt x="10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57"/>
            <p:cNvSpPr/>
            <p:nvPr/>
          </p:nvSpPr>
          <p:spPr>
            <a:xfrm>
              <a:off x="1906444" y="3488888"/>
              <a:ext cx="299879" cy="21275"/>
            </a:xfrm>
            <a:custGeom>
              <a:avLst/>
              <a:gdLst/>
              <a:ahLst/>
              <a:cxnLst/>
              <a:rect l="l" t="t" r="r" b="b"/>
              <a:pathLst>
                <a:path w="18965" h="1345" extrusionOk="0">
                  <a:moveTo>
                    <a:pt x="533" y="0"/>
                  </a:moveTo>
                  <a:lnTo>
                    <a:pt x="393" y="56"/>
                  </a:lnTo>
                  <a:lnTo>
                    <a:pt x="281" y="112"/>
                  </a:lnTo>
                  <a:lnTo>
                    <a:pt x="197" y="196"/>
                  </a:lnTo>
                  <a:lnTo>
                    <a:pt x="113" y="308"/>
                  </a:lnTo>
                  <a:lnTo>
                    <a:pt x="57" y="421"/>
                  </a:lnTo>
                  <a:lnTo>
                    <a:pt x="1" y="533"/>
                  </a:lnTo>
                  <a:lnTo>
                    <a:pt x="1" y="673"/>
                  </a:lnTo>
                  <a:lnTo>
                    <a:pt x="1" y="813"/>
                  </a:lnTo>
                  <a:lnTo>
                    <a:pt x="57" y="925"/>
                  </a:lnTo>
                  <a:lnTo>
                    <a:pt x="113" y="1037"/>
                  </a:lnTo>
                  <a:lnTo>
                    <a:pt x="197" y="1149"/>
                  </a:lnTo>
                  <a:lnTo>
                    <a:pt x="281" y="1233"/>
                  </a:lnTo>
                  <a:lnTo>
                    <a:pt x="393" y="1289"/>
                  </a:lnTo>
                  <a:lnTo>
                    <a:pt x="533" y="1317"/>
                  </a:lnTo>
                  <a:lnTo>
                    <a:pt x="673" y="1345"/>
                  </a:lnTo>
                  <a:lnTo>
                    <a:pt x="18292" y="1345"/>
                  </a:lnTo>
                  <a:lnTo>
                    <a:pt x="18404" y="1317"/>
                  </a:lnTo>
                  <a:lnTo>
                    <a:pt x="18544" y="1289"/>
                  </a:lnTo>
                  <a:lnTo>
                    <a:pt x="18656" y="1233"/>
                  </a:lnTo>
                  <a:lnTo>
                    <a:pt x="18768" y="1149"/>
                  </a:lnTo>
                  <a:lnTo>
                    <a:pt x="18824" y="1037"/>
                  </a:lnTo>
                  <a:lnTo>
                    <a:pt x="18908" y="925"/>
                  </a:lnTo>
                  <a:lnTo>
                    <a:pt x="18936" y="813"/>
                  </a:lnTo>
                  <a:lnTo>
                    <a:pt x="18964" y="673"/>
                  </a:lnTo>
                  <a:lnTo>
                    <a:pt x="18936" y="533"/>
                  </a:lnTo>
                  <a:lnTo>
                    <a:pt x="18908" y="421"/>
                  </a:lnTo>
                  <a:lnTo>
                    <a:pt x="18852" y="308"/>
                  </a:lnTo>
                  <a:lnTo>
                    <a:pt x="18768" y="196"/>
                  </a:lnTo>
                  <a:lnTo>
                    <a:pt x="18656" y="112"/>
                  </a:lnTo>
                  <a:lnTo>
                    <a:pt x="18544" y="56"/>
                  </a:lnTo>
                  <a:lnTo>
                    <a:pt x="184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57"/>
            <p:cNvSpPr/>
            <p:nvPr/>
          </p:nvSpPr>
          <p:spPr>
            <a:xfrm>
              <a:off x="1906444" y="3488888"/>
              <a:ext cx="299879" cy="21275"/>
            </a:xfrm>
            <a:custGeom>
              <a:avLst/>
              <a:gdLst/>
              <a:ahLst/>
              <a:cxnLst/>
              <a:rect l="l" t="t" r="r" b="b"/>
              <a:pathLst>
                <a:path w="18965" h="1345" fill="none" extrusionOk="0">
                  <a:moveTo>
                    <a:pt x="18292" y="0"/>
                  </a:moveTo>
                  <a:lnTo>
                    <a:pt x="673" y="0"/>
                  </a:lnTo>
                  <a:lnTo>
                    <a:pt x="673" y="0"/>
                  </a:lnTo>
                  <a:lnTo>
                    <a:pt x="673" y="0"/>
                  </a:lnTo>
                  <a:lnTo>
                    <a:pt x="533" y="0"/>
                  </a:lnTo>
                  <a:lnTo>
                    <a:pt x="393" y="56"/>
                  </a:lnTo>
                  <a:lnTo>
                    <a:pt x="281" y="112"/>
                  </a:lnTo>
                  <a:lnTo>
                    <a:pt x="197" y="196"/>
                  </a:lnTo>
                  <a:lnTo>
                    <a:pt x="113" y="308"/>
                  </a:lnTo>
                  <a:lnTo>
                    <a:pt x="57" y="421"/>
                  </a:lnTo>
                  <a:lnTo>
                    <a:pt x="1" y="533"/>
                  </a:lnTo>
                  <a:lnTo>
                    <a:pt x="1" y="673"/>
                  </a:lnTo>
                  <a:lnTo>
                    <a:pt x="1" y="673"/>
                  </a:lnTo>
                  <a:lnTo>
                    <a:pt x="1" y="813"/>
                  </a:lnTo>
                  <a:lnTo>
                    <a:pt x="57" y="925"/>
                  </a:lnTo>
                  <a:lnTo>
                    <a:pt x="113" y="1037"/>
                  </a:lnTo>
                  <a:lnTo>
                    <a:pt x="197" y="1149"/>
                  </a:lnTo>
                  <a:lnTo>
                    <a:pt x="281" y="1233"/>
                  </a:lnTo>
                  <a:lnTo>
                    <a:pt x="393" y="1289"/>
                  </a:lnTo>
                  <a:lnTo>
                    <a:pt x="533" y="1317"/>
                  </a:lnTo>
                  <a:lnTo>
                    <a:pt x="673" y="1345"/>
                  </a:lnTo>
                  <a:lnTo>
                    <a:pt x="18292" y="1345"/>
                  </a:lnTo>
                  <a:lnTo>
                    <a:pt x="18292" y="1345"/>
                  </a:lnTo>
                  <a:lnTo>
                    <a:pt x="18404" y="1317"/>
                  </a:lnTo>
                  <a:lnTo>
                    <a:pt x="18544" y="1289"/>
                  </a:lnTo>
                  <a:lnTo>
                    <a:pt x="18656" y="1233"/>
                  </a:lnTo>
                  <a:lnTo>
                    <a:pt x="18768" y="1149"/>
                  </a:lnTo>
                  <a:lnTo>
                    <a:pt x="18824" y="1037"/>
                  </a:lnTo>
                  <a:lnTo>
                    <a:pt x="18908" y="925"/>
                  </a:lnTo>
                  <a:lnTo>
                    <a:pt x="18936" y="813"/>
                  </a:lnTo>
                  <a:lnTo>
                    <a:pt x="18964" y="673"/>
                  </a:lnTo>
                  <a:lnTo>
                    <a:pt x="18964" y="673"/>
                  </a:lnTo>
                  <a:lnTo>
                    <a:pt x="18936" y="533"/>
                  </a:lnTo>
                  <a:lnTo>
                    <a:pt x="18908" y="421"/>
                  </a:lnTo>
                  <a:lnTo>
                    <a:pt x="18852" y="308"/>
                  </a:lnTo>
                  <a:lnTo>
                    <a:pt x="18768" y="196"/>
                  </a:lnTo>
                  <a:lnTo>
                    <a:pt x="18656" y="112"/>
                  </a:lnTo>
                  <a:lnTo>
                    <a:pt x="18544" y="56"/>
                  </a:lnTo>
                  <a:lnTo>
                    <a:pt x="18432" y="0"/>
                  </a:lnTo>
                  <a:lnTo>
                    <a:pt x="182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57"/>
            <p:cNvSpPr/>
            <p:nvPr/>
          </p:nvSpPr>
          <p:spPr>
            <a:xfrm>
              <a:off x="1906444" y="3538951"/>
              <a:ext cx="174978" cy="21290"/>
            </a:xfrm>
            <a:custGeom>
              <a:avLst/>
              <a:gdLst/>
              <a:ahLst/>
              <a:cxnLst/>
              <a:rect l="l" t="t" r="r" b="b"/>
              <a:pathLst>
                <a:path w="11066" h="1346" extrusionOk="0">
                  <a:moveTo>
                    <a:pt x="673" y="1"/>
                  </a:moveTo>
                  <a:lnTo>
                    <a:pt x="533" y="29"/>
                  </a:lnTo>
                  <a:lnTo>
                    <a:pt x="393" y="57"/>
                  </a:lnTo>
                  <a:lnTo>
                    <a:pt x="281" y="113"/>
                  </a:lnTo>
                  <a:lnTo>
                    <a:pt x="197" y="197"/>
                  </a:lnTo>
                  <a:lnTo>
                    <a:pt x="113" y="309"/>
                  </a:lnTo>
                  <a:lnTo>
                    <a:pt x="57" y="421"/>
                  </a:lnTo>
                  <a:lnTo>
                    <a:pt x="1" y="533"/>
                  </a:lnTo>
                  <a:lnTo>
                    <a:pt x="1" y="673"/>
                  </a:lnTo>
                  <a:lnTo>
                    <a:pt x="1" y="701"/>
                  </a:lnTo>
                  <a:lnTo>
                    <a:pt x="1" y="813"/>
                  </a:lnTo>
                  <a:lnTo>
                    <a:pt x="57" y="953"/>
                  </a:lnTo>
                  <a:lnTo>
                    <a:pt x="113" y="1065"/>
                  </a:lnTo>
                  <a:lnTo>
                    <a:pt x="197" y="1149"/>
                  </a:lnTo>
                  <a:lnTo>
                    <a:pt x="281" y="1233"/>
                  </a:lnTo>
                  <a:lnTo>
                    <a:pt x="393" y="1317"/>
                  </a:lnTo>
                  <a:lnTo>
                    <a:pt x="533" y="1345"/>
                  </a:lnTo>
                  <a:lnTo>
                    <a:pt x="10533" y="1345"/>
                  </a:lnTo>
                  <a:lnTo>
                    <a:pt x="10673" y="1289"/>
                  </a:lnTo>
                  <a:lnTo>
                    <a:pt x="10785" y="1233"/>
                  </a:lnTo>
                  <a:lnTo>
                    <a:pt x="10869" y="1149"/>
                  </a:lnTo>
                  <a:lnTo>
                    <a:pt x="10953" y="1065"/>
                  </a:lnTo>
                  <a:lnTo>
                    <a:pt x="11037" y="953"/>
                  </a:lnTo>
                  <a:lnTo>
                    <a:pt x="11065" y="813"/>
                  </a:lnTo>
                  <a:lnTo>
                    <a:pt x="11065" y="673"/>
                  </a:lnTo>
                  <a:lnTo>
                    <a:pt x="11065" y="561"/>
                  </a:lnTo>
                  <a:lnTo>
                    <a:pt x="11037" y="421"/>
                  </a:lnTo>
                  <a:lnTo>
                    <a:pt x="10953" y="309"/>
                  </a:lnTo>
                  <a:lnTo>
                    <a:pt x="10869" y="197"/>
                  </a:lnTo>
                  <a:lnTo>
                    <a:pt x="10785" y="141"/>
                  </a:lnTo>
                  <a:lnTo>
                    <a:pt x="10673" y="57"/>
                  </a:lnTo>
                  <a:lnTo>
                    <a:pt x="10533" y="29"/>
                  </a:lnTo>
                  <a:lnTo>
                    <a:pt x="104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57"/>
            <p:cNvSpPr/>
            <p:nvPr/>
          </p:nvSpPr>
          <p:spPr>
            <a:xfrm>
              <a:off x="1906444" y="3538951"/>
              <a:ext cx="174978" cy="21290"/>
            </a:xfrm>
            <a:custGeom>
              <a:avLst/>
              <a:gdLst/>
              <a:ahLst/>
              <a:cxnLst/>
              <a:rect l="l" t="t" r="r" b="b"/>
              <a:pathLst>
                <a:path w="11066" h="1346" fill="none" extrusionOk="0">
                  <a:moveTo>
                    <a:pt x="10421" y="1"/>
                  </a:moveTo>
                  <a:lnTo>
                    <a:pt x="673" y="1"/>
                  </a:lnTo>
                  <a:lnTo>
                    <a:pt x="673" y="1"/>
                  </a:lnTo>
                  <a:lnTo>
                    <a:pt x="533" y="29"/>
                  </a:lnTo>
                  <a:lnTo>
                    <a:pt x="393" y="57"/>
                  </a:lnTo>
                  <a:lnTo>
                    <a:pt x="281" y="113"/>
                  </a:lnTo>
                  <a:lnTo>
                    <a:pt x="197" y="197"/>
                  </a:lnTo>
                  <a:lnTo>
                    <a:pt x="113" y="309"/>
                  </a:lnTo>
                  <a:lnTo>
                    <a:pt x="57" y="421"/>
                  </a:lnTo>
                  <a:lnTo>
                    <a:pt x="1" y="533"/>
                  </a:lnTo>
                  <a:lnTo>
                    <a:pt x="1" y="673"/>
                  </a:lnTo>
                  <a:lnTo>
                    <a:pt x="1" y="701"/>
                  </a:lnTo>
                  <a:lnTo>
                    <a:pt x="1" y="701"/>
                  </a:lnTo>
                  <a:lnTo>
                    <a:pt x="1" y="813"/>
                  </a:lnTo>
                  <a:lnTo>
                    <a:pt x="57" y="953"/>
                  </a:lnTo>
                  <a:lnTo>
                    <a:pt x="113" y="1065"/>
                  </a:lnTo>
                  <a:lnTo>
                    <a:pt x="197" y="1149"/>
                  </a:lnTo>
                  <a:lnTo>
                    <a:pt x="281" y="1233"/>
                  </a:lnTo>
                  <a:lnTo>
                    <a:pt x="393" y="1317"/>
                  </a:lnTo>
                  <a:lnTo>
                    <a:pt x="533" y="1345"/>
                  </a:lnTo>
                  <a:lnTo>
                    <a:pt x="673" y="1345"/>
                  </a:lnTo>
                  <a:lnTo>
                    <a:pt x="10421" y="1345"/>
                  </a:lnTo>
                  <a:lnTo>
                    <a:pt x="10421" y="1345"/>
                  </a:lnTo>
                  <a:lnTo>
                    <a:pt x="10533" y="1345"/>
                  </a:lnTo>
                  <a:lnTo>
                    <a:pt x="10673" y="1289"/>
                  </a:lnTo>
                  <a:lnTo>
                    <a:pt x="10785" y="1233"/>
                  </a:lnTo>
                  <a:lnTo>
                    <a:pt x="10869" y="1149"/>
                  </a:lnTo>
                  <a:lnTo>
                    <a:pt x="10953" y="1065"/>
                  </a:lnTo>
                  <a:lnTo>
                    <a:pt x="11037" y="953"/>
                  </a:lnTo>
                  <a:lnTo>
                    <a:pt x="11065" y="813"/>
                  </a:lnTo>
                  <a:lnTo>
                    <a:pt x="11065" y="673"/>
                  </a:lnTo>
                  <a:lnTo>
                    <a:pt x="11065" y="673"/>
                  </a:lnTo>
                  <a:lnTo>
                    <a:pt x="11065" y="561"/>
                  </a:lnTo>
                  <a:lnTo>
                    <a:pt x="11037" y="421"/>
                  </a:lnTo>
                  <a:lnTo>
                    <a:pt x="10953" y="309"/>
                  </a:lnTo>
                  <a:lnTo>
                    <a:pt x="10869" y="197"/>
                  </a:lnTo>
                  <a:lnTo>
                    <a:pt x="10785" y="141"/>
                  </a:lnTo>
                  <a:lnTo>
                    <a:pt x="10673" y="57"/>
                  </a:lnTo>
                  <a:lnTo>
                    <a:pt x="10533" y="29"/>
                  </a:lnTo>
                  <a:lnTo>
                    <a:pt x="104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57"/>
            <p:cNvSpPr/>
            <p:nvPr/>
          </p:nvSpPr>
          <p:spPr>
            <a:xfrm>
              <a:off x="1153498" y="1434401"/>
              <a:ext cx="187802" cy="187437"/>
            </a:xfrm>
            <a:custGeom>
              <a:avLst/>
              <a:gdLst/>
              <a:ahLst/>
              <a:cxnLst/>
              <a:rect l="l" t="t" r="r" b="b"/>
              <a:pathLst>
                <a:path w="11877" h="11850" extrusionOk="0">
                  <a:moveTo>
                    <a:pt x="1849" y="1"/>
                  </a:moveTo>
                  <a:lnTo>
                    <a:pt x="1653" y="29"/>
                  </a:lnTo>
                  <a:lnTo>
                    <a:pt x="1457" y="85"/>
                  </a:lnTo>
                  <a:lnTo>
                    <a:pt x="1261" y="141"/>
                  </a:lnTo>
                  <a:lnTo>
                    <a:pt x="1093" y="225"/>
                  </a:lnTo>
                  <a:lnTo>
                    <a:pt x="925" y="337"/>
                  </a:lnTo>
                  <a:lnTo>
                    <a:pt x="757" y="449"/>
                  </a:lnTo>
                  <a:lnTo>
                    <a:pt x="616" y="589"/>
                  </a:lnTo>
                  <a:lnTo>
                    <a:pt x="476" y="729"/>
                  </a:lnTo>
                  <a:lnTo>
                    <a:pt x="364" y="897"/>
                  </a:lnTo>
                  <a:lnTo>
                    <a:pt x="252" y="1065"/>
                  </a:lnTo>
                  <a:lnTo>
                    <a:pt x="168" y="1261"/>
                  </a:lnTo>
                  <a:lnTo>
                    <a:pt x="84" y="1457"/>
                  </a:lnTo>
                  <a:lnTo>
                    <a:pt x="28" y="1653"/>
                  </a:lnTo>
                  <a:lnTo>
                    <a:pt x="0" y="1849"/>
                  </a:lnTo>
                  <a:lnTo>
                    <a:pt x="0" y="2073"/>
                  </a:lnTo>
                  <a:lnTo>
                    <a:pt x="0" y="9776"/>
                  </a:lnTo>
                  <a:lnTo>
                    <a:pt x="0" y="10000"/>
                  </a:lnTo>
                  <a:lnTo>
                    <a:pt x="28" y="10197"/>
                  </a:lnTo>
                  <a:lnTo>
                    <a:pt x="84" y="10393"/>
                  </a:lnTo>
                  <a:lnTo>
                    <a:pt x="140" y="10589"/>
                  </a:lnTo>
                  <a:lnTo>
                    <a:pt x="252" y="10757"/>
                  </a:lnTo>
                  <a:lnTo>
                    <a:pt x="336" y="10953"/>
                  </a:lnTo>
                  <a:lnTo>
                    <a:pt x="476" y="11093"/>
                  </a:lnTo>
                  <a:lnTo>
                    <a:pt x="588" y="11233"/>
                  </a:lnTo>
                  <a:lnTo>
                    <a:pt x="757" y="11373"/>
                  </a:lnTo>
                  <a:lnTo>
                    <a:pt x="897" y="11513"/>
                  </a:lnTo>
                  <a:lnTo>
                    <a:pt x="1065" y="11597"/>
                  </a:lnTo>
                  <a:lnTo>
                    <a:pt x="1261" y="11681"/>
                  </a:lnTo>
                  <a:lnTo>
                    <a:pt x="1457" y="11765"/>
                  </a:lnTo>
                  <a:lnTo>
                    <a:pt x="1653" y="11821"/>
                  </a:lnTo>
                  <a:lnTo>
                    <a:pt x="1849" y="11849"/>
                  </a:lnTo>
                  <a:lnTo>
                    <a:pt x="10000" y="11849"/>
                  </a:lnTo>
                  <a:lnTo>
                    <a:pt x="10196" y="11821"/>
                  </a:lnTo>
                  <a:lnTo>
                    <a:pt x="10392" y="11765"/>
                  </a:lnTo>
                  <a:lnTo>
                    <a:pt x="10588" y="11709"/>
                  </a:lnTo>
                  <a:lnTo>
                    <a:pt x="10756" y="11597"/>
                  </a:lnTo>
                  <a:lnTo>
                    <a:pt x="10953" y="11513"/>
                  </a:lnTo>
                  <a:lnTo>
                    <a:pt x="11093" y="11401"/>
                  </a:lnTo>
                  <a:lnTo>
                    <a:pt x="11261" y="11261"/>
                  </a:lnTo>
                  <a:lnTo>
                    <a:pt x="11373" y="11093"/>
                  </a:lnTo>
                  <a:lnTo>
                    <a:pt x="11513" y="10953"/>
                  </a:lnTo>
                  <a:lnTo>
                    <a:pt x="11597" y="10785"/>
                  </a:lnTo>
                  <a:lnTo>
                    <a:pt x="11681" y="10589"/>
                  </a:lnTo>
                  <a:lnTo>
                    <a:pt x="11765" y="10393"/>
                  </a:lnTo>
                  <a:lnTo>
                    <a:pt x="11821" y="10197"/>
                  </a:lnTo>
                  <a:lnTo>
                    <a:pt x="11849" y="10000"/>
                  </a:lnTo>
                  <a:lnTo>
                    <a:pt x="11849" y="9776"/>
                  </a:lnTo>
                  <a:lnTo>
                    <a:pt x="11877" y="2073"/>
                  </a:lnTo>
                  <a:lnTo>
                    <a:pt x="11849" y="1849"/>
                  </a:lnTo>
                  <a:lnTo>
                    <a:pt x="11821" y="1653"/>
                  </a:lnTo>
                  <a:lnTo>
                    <a:pt x="11765" y="1457"/>
                  </a:lnTo>
                  <a:lnTo>
                    <a:pt x="11709" y="1261"/>
                  </a:lnTo>
                  <a:lnTo>
                    <a:pt x="11625" y="1093"/>
                  </a:lnTo>
                  <a:lnTo>
                    <a:pt x="11513" y="897"/>
                  </a:lnTo>
                  <a:lnTo>
                    <a:pt x="11401" y="757"/>
                  </a:lnTo>
                  <a:lnTo>
                    <a:pt x="11261" y="589"/>
                  </a:lnTo>
                  <a:lnTo>
                    <a:pt x="11121" y="477"/>
                  </a:lnTo>
                  <a:lnTo>
                    <a:pt x="10953" y="337"/>
                  </a:lnTo>
                  <a:lnTo>
                    <a:pt x="10784" y="253"/>
                  </a:lnTo>
                  <a:lnTo>
                    <a:pt x="10588" y="169"/>
                  </a:lnTo>
                  <a:lnTo>
                    <a:pt x="10420" y="85"/>
                  </a:lnTo>
                  <a:lnTo>
                    <a:pt x="10196" y="29"/>
                  </a:lnTo>
                  <a:lnTo>
                    <a:pt x="100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57"/>
            <p:cNvSpPr/>
            <p:nvPr/>
          </p:nvSpPr>
          <p:spPr>
            <a:xfrm>
              <a:off x="1189818" y="1478262"/>
              <a:ext cx="115160" cy="99714"/>
            </a:xfrm>
            <a:custGeom>
              <a:avLst/>
              <a:gdLst/>
              <a:ahLst/>
              <a:cxnLst/>
              <a:rect l="l" t="t" r="r" b="b"/>
              <a:pathLst>
                <a:path w="7283" h="6304" extrusionOk="0">
                  <a:moveTo>
                    <a:pt x="1541" y="1"/>
                  </a:moveTo>
                  <a:lnTo>
                    <a:pt x="1345" y="29"/>
                  </a:lnTo>
                  <a:lnTo>
                    <a:pt x="1177" y="113"/>
                  </a:lnTo>
                  <a:lnTo>
                    <a:pt x="981" y="197"/>
                  </a:lnTo>
                  <a:lnTo>
                    <a:pt x="812" y="309"/>
                  </a:lnTo>
                  <a:lnTo>
                    <a:pt x="672" y="449"/>
                  </a:lnTo>
                  <a:lnTo>
                    <a:pt x="504" y="617"/>
                  </a:lnTo>
                  <a:lnTo>
                    <a:pt x="364" y="813"/>
                  </a:lnTo>
                  <a:lnTo>
                    <a:pt x="252" y="1037"/>
                  </a:lnTo>
                  <a:lnTo>
                    <a:pt x="140" y="1233"/>
                  </a:lnTo>
                  <a:lnTo>
                    <a:pt x="84" y="1457"/>
                  </a:lnTo>
                  <a:lnTo>
                    <a:pt x="28" y="1653"/>
                  </a:lnTo>
                  <a:lnTo>
                    <a:pt x="0" y="1877"/>
                  </a:lnTo>
                  <a:lnTo>
                    <a:pt x="0" y="2073"/>
                  </a:lnTo>
                  <a:lnTo>
                    <a:pt x="0" y="2270"/>
                  </a:lnTo>
                  <a:lnTo>
                    <a:pt x="28" y="2494"/>
                  </a:lnTo>
                  <a:lnTo>
                    <a:pt x="140" y="2886"/>
                  </a:lnTo>
                  <a:lnTo>
                    <a:pt x="280" y="3250"/>
                  </a:lnTo>
                  <a:lnTo>
                    <a:pt x="504" y="3642"/>
                  </a:lnTo>
                  <a:lnTo>
                    <a:pt x="756" y="3978"/>
                  </a:lnTo>
                  <a:lnTo>
                    <a:pt x="1037" y="4314"/>
                  </a:lnTo>
                  <a:lnTo>
                    <a:pt x="1345" y="4650"/>
                  </a:lnTo>
                  <a:lnTo>
                    <a:pt x="1681" y="4931"/>
                  </a:lnTo>
                  <a:lnTo>
                    <a:pt x="2017" y="5211"/>
                  </a:lnTo>
                  <a:lnTo>
                    <a:pt x="2661" y="5687"/>
                  </a:lnTo>
                  <a:lnTo>
                    <a:pt x="3249" y="6079"/>
                  </a:lnTo>
                  <a:lnTo>
                    <a:pt x="3642" y="6303"/>
                  </a:lnTo>
                  <a:lnTo>
                    <a:pt x="4034" y="6079"/>
                  </a:lnTo>
                  <a:lnTo>
                    <a:pt x="4594" y="5687"/>
                  </a:lnTo>
                  <a:lnTo>
                    <a:pt x="5266" y="5211"/>
                  </a:lnTo>
                  <a:lnTo>
                    <a:pt x="5574" y="4931"/>
                  </a:lnTo>
                  <a:lnTo>
                    <a:pt x="5910" y="4650"/>
                  </a:lnTo>
                  <a:lnTo>
                    <a:pt x="6219" y="4342"/>
                  </a:lnTo>
                  <a:lnTo>
                    <a:pt x="6499" y="3978"/>
                  </a:lnTo>
                  <a:lnTo>
                    <a:pt x="6751" y="3642"/>
                  </a:lnTo>
                  <a:lnTo>
                    <a:pt x="6975" y="3278"/>
                  </a:lnTo>
                  <a:lnTo>
                    <a:pt x="7143" y="2886"/>
                  </a:lnTo>
                  <a:lnTo>
                    <a:pt x="7255" y="2494"/>
                  </a:lnTo>
                  <a:lnTo>
                    <a:pt x="7283" y="2298"/>
                  </a:lnTo>
                  <a:lnTo>
                    <a:pt x="7283" y="2073"/>
                  </a:lnTo>
                  <a:lnTo>
                    <a:pt x="7283" y="1877"/>
                  </a:lnTo>
                  <a:lnTo>
                    <a:pt x="7227" y="1681"/>
                  </a:lnTo>
                  <a:lnTo>
                    <a:pt x="7199" y="1457"/>
                  </a:lnTo>
                  <a:lnTo>
                    <a:pt x="7115" y="1233"/>
                  </a:lnTo>
                  <a:lnTo>
                    <a:pt x="7031" y="1037"/>
                  </a:lnTo>
                  <a:lnTo>
                    <a:pt x="6891" y="813"/>
                  </a:lnTo>
                  <a:lnTo>
                    <a:pt x="6751" y="617"/>
                  </a:lnTo>
                  <a:lnTo>
                    <a:pt x="6611" y="449"/>
                  </a:lnTo>
                  <a:lnTo>
                    <a:pt x="6443" y="309"/>
                  </a:lnTo>
                  <a:lnTo>
                    <a:pt x="6275" y="197"/>
                  </a:lnTo>
                  <a:lnTo>
                    <a:pt x="6107" y="113"/>
                  </a:lnTo>
                  <a:lnTo>
                    <a:pt x="5910" y="57"/>
                  </a:lnTo>
                  <a:lnTo>
                    <a:pt x="5714" y="1"/>
                  </a:lnTo>
                  <a:lnTo>
                    <a:pt x="5518" y="1"/>
                  </a:lnTo>
                  <a:lnTo>
                    <a:pt x="5266" y="29"/>
                  </a:lnTo>
                  <a:lnTo>
                    <a:pt x="5014" y="85"/>
                  </a:lnTo>
                  <a:lnTo>
                    <a:pt x="4762" y="169"/>
                  </a:lnTo>
                  <a:lnTo>
                    <a:pt x="4510" y="281"/>
                  </a:lnTo>
                  <a:lnTo>
                    <a:pt x="4258" y="449"/>
                  </a:lnTo>
                  <a:lnTo>
                    <a:pt x="4034" y="617"/>
                  </a:lnTo>
                  <a:lnTo>
                    <a:pt x="3810" y="813"/>
                  </a:lnTo>
                  <a:lnTo>
                    <a:pt x="3642" y="1037"/>
                  </a:lnTo>
                  <a:lnTo>
                    <a:pt x="3445" y="813"/>
                  </a:lnTo>
                  <a:lnTo>
                    <a:pt x="3249" y="617"/>
                  </a:lnTo>
                  <a:lnTo>
                    <a:pt x="2997" y="449"/>
                  </a:lnTo>
                  <a:lnTo>
                    <a:pt x="2773" y="281"/>
                  </a:lnTo>
                  <a:lnTo>
                    <a:pt x="2521" y="169"/>
                  </a:lnTo>
                  <a:lnTo>
                    <a:pt x="2269" y="57"/>
                  </a:lnTo>
                  <a:lnTo>
                    <a:pt x="19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2" name="Google Shape;1532;p57"/>
            <p:cNvSpPr/>
            <p:nvPr/>
          </p:nvSpPr>
          <p:spPr>
            <a:xfrm>
              <a:off x="1189818" y="1478262"/>
              <a:ext cx="115160" cy="99714"/>
            </a:xfrm>
            <a:custGeom>
              <a:avLst/>
              <a:gdLst/>
              <a:ahLst/>
              <a:cxnLst/>
              <a:rect l="l" t="t" r="r" b="b"/>
              <a:pathLst>
                <a:path w="7283" h="6304" fill="none" extrusionOk="0">
                  <a:moveTo>
                    <a:pt x="1737" y="1"/>
                  </a:moveTo>
                  <a:lnTo>
                    <a:pt x="1737" y="1"/>
                  </a:lnTo>
                  <a:lnTo>
                    <a:pt x="1541" y="1"/>
                  </a:lnTo>
                  <a:lnTo>
                    <a:pt x="1345" y="29"/>
                  </a:lnTo>
                  <a:lnTo>
                    <a:pt x="1177" y="113"/>
                  </a:lnTo>
                  <a:lnTo>
                    <a:pt x="981" y="197"/>
                  </a:lnTo>
                  <a:lnTo>
                    <a:pt x="812" y="309"/>
                  </a:lnTo>
                  <a:lnTo>
                    <a:pt x="672" y="449"/>
                  </a:lnTo>
                  <a:lnTo>
                    <a:pt x="504" y="617"/>
                  </a:lnTo>
                  <a:lnTo>
                    <a:pt x="364" y="813"/>
                  </a:lnTo>
                  <a:lnTo>
                    <a:pt x="364" y="813"/>
                  </a:lnTo>
                  <a:lnTo>
                    <a:pt x="252" y="1037"/>
                  </a:lnTo>
                  <a:lnTo>
                    <a:pt x="140" y="1233"/>
                  </a:lnTo>
                  <a:lnTo>
                    <a:pt x="84" y="1457"/>
                  </a:lnTo>
                  <a:lnTo>
                    <a:pt x="28" y="1653"/>
                  </a:lnTo>
                  <a:lnTo>
                    <a:pt x="0" y="1877"/>
                  </a:lnTo>
                  <a:lnTo>
                    <a:pt x="0" y="2073"/>
                  </a:lnTo>
                  <a:lnTo>
                    <a:pt x="0" y="2270"/>
                  </a:lnTo>
                  <a:lnTo>
                    <a:pt x="28" y="2494"/>
                  </a:lnTo>
                  <a:lnTo>
                    <a:pt x="140" y="2886"/>
                  </a:lnTo>
                  <a:lnTo>
                    <a:pt x="280" y="3250"/>
                  </a:lnTo>
                  <a:lnTo>
                    <a:pt x="504" y="3642"/>
                  </a:lnTo>
                  <a:lnTo>
                    <a:pt x="756" y="3978"/>
                  </a:lnTo>
                  <a:lnTo>
                    <a:pt x="1037" y="4314"/>
                  </a:lnTo>
                  <a:lnTo>
                    <a:pt x="1345" y="4650"/>
                  </a:lnTo>
                  <a:lnTo>
                    <a:pt x="1681" y="4931"/>
                  </a:lnTo>
                  <a:lnTo>
                    <a:pt x="2017" y="5211"/>
                  </a:lnTo>
                  <a:lnTo>
                    <a:pt x="2661" y="5687"/>
                  </a:lnTo>
                  <a:lnTo>
                    <a:pt x="3249" y="6079"/>
                  </a:lnTo>
                  <a:lnTo>
                    <a:pt x="3249" y="6079"/>
                  </a:lnTo>
                  <a:lnTo>
                    <a:pt x="3642" y="6303"/>
                  </a:lnTo>
                  <a:lnTo>
                    <a:pt x="4034" y="6079"/>
                  </a:lnTo>
                  <a:lnTo>
                    <a:pt x="4034" y="6079"/>
                  </a:lnTo>
                  <a:lnTo>
                    <a:pt x="4594" y="5687"/>
                  </a:lnTo>
                  <a:lnTo>
                    <a:pt x="5266" y="5211"/>
                  </a:lnTo>
                  <a:lnTo>
                    <a:pt x="5574" y="4931"/>
                  </a:lnTo>
                  <a:lnTo>
                    <a:pt x="5910" y="4650"/>
                  </a:lnTo>
                  <a:lnTo>
                    <a:pt x="6219" y="4342"/>
                  </a:lnTo>
                  <a:lnTo>
                    <a:pt x="6499" y="3978"/>
                  </a:lnTo>
                  <a:lnTo>
                    <a:pt x="6751" y="3642"/>
                  </a:lnTo>
                  <a:lnTo>
                    <a:pt x="6975" y="3278"/>
                  </a:lnTo>
                  <a:lnTo>
                    <a:pt x="7143" y="2886"/>
                  </a:lnTo>
                  <a:lnTo>
                    <a:pt x="7255" y="2494"/>
                  </a:lnTo>
                  <a:lnTo>
                    <a:pt x="7283" y="2298"/>
                  </a:lnTo>
                  <a:lnTo>
                    <a:pt x="7283" y="2073"/>
                  </a:lnTo>
                  <a:lnTo>
                    <a:pt x="7283" y="1877"/>
                  </a:lnTo>
                  <a:lnTo>
                    <a:pt x="7227" y="1681"/>
                  </a:lnTo>
                  <a:lnTo>
                    <a:pt x="7199" y="1457"/>
                  </a:lnTo>
                  <a:lnTo>
                    <a:pt x="7115" y="1233"/>
                  </a:lnTo>
                  <a:lnTo>
                    <a:pt x="7031" y="1037"/>
                  </a:lnTo>
                  <a:lnTo>
                    <a:pt x="6891" y="813"/>
                  </a:lnTo>
                  <a:lnTo>
                    <a:pt x="6891" y="813"/>
                  </a:lnTo>
                  <a:lnTo>
                    <a:pt x="6751" y="617"/>
                  </a:lnTo>
                  <a:lnTo>
                    <a:pt x="6611" y="449"/>
                  </a:lnTo>
                  <a:lnTo>
                    <a:pt x="6443" y="309"/>
                  </a:lnTo>
                  <a:lnTo>
                    <a:pt x="6275" y="197"/>
                  </a:lnTo>
                  <a:lnTo>
                    <a:pt x="6107" y="113"/>
                  </a:lnTo>
                  <a:lnTo>
                    <a:pt x="5910" y="57"/>
                  </a:lnTo>
                  <a:lnTo>
                    <a:pt x="5714" y="1"/>
                  </a:lnTo>
                  <a:lnTo>
                    <a:pt x="5518" y="1"/>
                  </a:lnTo>
                  <a:lnTo>
                    <a:pt x="5518" y="1"/>
                  </a:lnTo>
                  <a:lnTo>
                    <a:pt x="5266" y="29"/>
                  </a:lnTo>
                  <a:lnTo>
                    <a:pt x="5014" y="85"/>
                  </a:lnTo>
                  <a:lnTo>
                    <a:pt x="4762" y="169"/>
                  </a:lnTo>
                  <a:lnTo>
                    <a:pt x="4510" y="281"/>
                  </a:lnTo>
                  <a:lnTo>
                    <a:pt x="4258" y="449"/>
                  </a:lnTo>
                  <a:lnTo>
                    <a:pt x="4034" y="617"/>
                  </a:lnTo>
                  <a:lnTo>
                    <a:pt x="3810" y="813"/>
                  </a:lnTo>
                  <a:lnTo>
                    <a:pt x="3642" y="1037"/>
                  </a:lnTo>
                  <a:lnTo>
                    <a:pt x="3642" y="1037"/>
                  </a:lnTo>
                  <a:lnTo>
                    <a:pt x="3445" y="813"/>
                  </a:lnTo>
                  <a:lnTo>
                    <a:pt x="3249" y="617"/>
                  </a:lnTo>
                  <a:lnTo>
                    <a:pt x="2997" y="449"/>
                  </a:lnTo>
                  <a:lnTo>
                    <a:pt x="2773" y="281"/>
                  </a:lnTo>
                  <a:lnTo>
                    <a:pt x="2521" y="169"/>
                  </a:lnTo>
                  <a:lnTo>
                    <a:pt x="2269" y="57"/>
                  </a:lnTo>
                  <a:lnTo>
                    <a:pt x="1989" y="1"/>
                  </a:lnTo>
                  <a:lnTo>
                    <a:pt x="17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57"/>
            <p:cNvSpPr/>
            <p:nvPr/>
          </p:nvSpPr>
          <p:spPr>
            <a:xfrm>
              <a:off x="1227025" y="1604976"/>
              <a:ext cx="80184" cy="76225"/>
            </a:xfrm>
            <a:custGeom>
              <a:avLst/>
              <a:gdLst/>
              <a:ahLst/>
              <a:cxnLst/>
              <a:rect l="l" t="t" r="r" b="b"/>
              <a:pathLst>
                <a:path w="5071" h="4819" extrusionOk="0">
                  <a:moveTo>
                    <a:pt x="3277" y="1"/>
                  </a:moveTo>
                  <a:lnTo>
                    <a:pt x="0" y="141"/>
                  </a:lnTo>
                  <a:lnTo>
                    <a:pt x="84" y="309"/>
                  </a:lnTo>
                  <a:lnTo>
                    <a:pt x="308" y="729"/>
                  </a:lnTo>
                  <a:lnTo>
                    <a:pt x="672" y="1345"/>
                  </a:lnTo>
                  <a:lnTo>
                    <a:pt x="924" y="1681"/>
                  </a:lnTo>
                  <a:lnTo>
                    <a:pt x="1233" y="2074"/>
                  </a:lnTo>
                  <a:lnTo>
                    <a:pt x="1541" y="2466"/>
                  </a:lnTo>
                  <a:lnTo>
                    <a:pt x="1933" y="2858"/>
                  </a:lnTo>
                  <a:lnTo>
                    <a:pt x="2325" y="3250"/>
                  </a:lnTo>
                  <a:lnTo>
                    <a:pt x="2801" y="3614"/>
                  </a:lnTo>
                  <a:lnTo>
                    <a:pt x="3305" y="3978"/>
                  </a:lnTo>
                  <a:lnTo>
                    <a:pt x="3838" y="4314"/>
                  </a:lnTo>
                  <a:lnTo>
                    <a:pt x="4426" y="4595"/>
                  </a:lnTo>
                  <a:lnTo>
                    <a:pt x="5070" y="4819"/>
                  </a:lnTo>
                  <a:lnTo>
                    <a:pt x="5070" y="4819"/>
                  </a:lnTo>
                  <a:lnTo>
                    <a:pt x="4986" y="4763"/>
                  </a:lnTo>
                  <a:lnTo>
                    <a:pt x="4762" y="4595"/>
                  </a:lnTo>
                  <a:lnTo>
                    <a:pt x="4454" y="4286"/>
                  </a:lnTo>
                  <a:lnTo>
                    <a:pt x="4286" y="4062"/>
                  </a:lnTo>
                  <a:lnTo>
                    <a:pt x="4118" y="3810"/>
                  </a:lnTo>
                  <a:lnTo>
                    <a:pt x="3950" y="3502"/>
                  </a:lnTo>
                  <a:lnTo>
                    <a:pt x="3782" y="3166"/>
                  </a:lnTo>
                  <a:lnTo>
                    <a:pt x="3641" y="2774"/>
                  </a:lnTo>
                  <a:lnTo>
                    <a:pt x="3501" y="2326"/>
                  </a:lnTo>
                  <a:lnTo>
                    <a:pt x="3389" y="1821"/>
                  </a:lnTo>
                  <a:lnTo>
                    <a:pt x="3333" y="1261"/>
                  </a:lnTo>
                  <a:lnTo>
                    <a:pt x="3277" y="673"/>
                  </a:lnTo>
                  <a:lnTo>
                    <a:pt x="32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57"/>
            <p:cNvSpPr/>
            <p:nvPr/>
          </p:nvSpPr>
          <p:spPr>
            <a:xfrm>
              <a:off x="1063131" y="1806128"/>
              <a:ext cx="111634" cy="180351"/>
            </a:xfrm>
            <a:custGeom>
              <a:avLst/>
              <a:gdLst/>
              <a:ahLst/>
              <a:cxnLst/>
              <a:rect l="l" t="t" r="r" b="b"/>
              <a:pathLst>
                <a:path w="7060" h="11402" extrusionOk="0">
                  <a:moveTo>
                    <a:pt x="393" y="1"/>
                  </a:moveTo>
                  <a:lnTo>
                    <a:pt x="281" y="57"/>
                  </a:lnTo>
                  <a:lnTo>
                    <a:pt x="197" y="113"/>
                  </a:lnTo>
                  <a:lnTo>
                    <a:pt x="141" y="169"/>
                  </a:lnTo>
                  <a:lnTo>
                    <a:pt x="57" y="253"/>
                  </a:lnTo>
                  <a:lnTo>
                    <a:pt x="29" y="365"/>
                  </a:lnTo>
                  <a:lnTo>
                    <a:pt x="1" y="449"/>
                  </a:lnTo>
                  <a:lnTo>
                    <a:pt x="1" y="561"/>
                  </a:lnTo>
                  <a:lnTo>
                    <a:pt x="869" y="10729"/>
                  </a:lnTo>
                  <a:lnTo>
                    <a:pt x="897" y="10841"/>
                  </a:lnTo>
                  <a:lnTo>
                    <a:pt x="953" y="10925"/>
                  </a:lnTo>
                  <a:lnTo>
                    <a:pt x="981" y="11037"/>
                  </a:lnTo>
                  <a:lnTo>
                    <a:pt x="1065" y="11093"/>
                  </a:lnTo>
                  <a:lnTo>
                    <a:pt x="1149" y="11177"/>
                  </a:lnTo>
                  <a:lnTo>
                    <a:pt x="1233" y="11205"/>
                  </a:lnTo>
                  <a:lnTo>
                    <a:pt x="1346" y="11261"/>
                  </a:lnTo>
                  <a:lnTo>
                    <a:pt x="1430" y="11261"/>
                  </a:lnTo>
                  <a:lnTo>
                    <a:pt x="6584" y="11401"/>
                  </a:lnTo>
                  <a:lnTo>
                    <a:pt x="6696" y="11401"/>
                  </a:lnTo>
                  <a:lnTo>
                    <a:pt x="6780" y="11373"/>
                  </a:lnTo>
                  <a:lnTo>
                    <a:pt x="6864" y="11345"/>
                  </a:lnTo>
                  <a:lnTo>
                    <a:pt x="6976" y="11233"/>
                  </a:lnTo>
                  <a:lnTo>
                    <a:pt x="7060" y="11065"/>
                  </a:lnTo>
                  <a:lnTo>
                    <a:pt x="7060" y="10981"/>
                  </a:lnTo>
                  <a:lnTo>
                    <a:pt x="7060" y="10897"/>
                  </a:lnTo>
                  <a:lnTo>
                    <a:pt x="6191" y="729"/>
                  </a:lnTo>
                  <a:lnTo>
                    <a:pt x="6163" y="617"/>
                  </a:lnTo>
                  <a:lnTo>
                    <a:pt x="6135" y="533"/>
                  </a:lnTo>
                  <a:lnTo>
                    <a:pt x="6079" y="421"/>
                  </a:lnTo>
                  <a:lnTo>
                    <a:pt x="6023" y="337"/>
                  </a:lnTo>
                  <a:lnTo>
                    <a:pt x="5939" y="253"/>
                  </a:lnTo>
                  <a:lnTo>
                    <a:pt x="5827" y="197"/>
                  </a:lnTo>
                  <a:lnTo>
                    <a:pt x="5743" y="169"/>
                  </a:lnTo>
                  <a:lnTo>
                    <a:pt x="5631" y="141"/>
                  </a:lnTo>
                  <a:lnTo>
                    <a:pt x="4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57"/>
            <p:cNvSpPr/>
            <p:nvPr/>
          </p:nvSpPr>
          <p:spPr>
            <a:xfrm>
              <a:off x="1063131" y="1806128"/>
              <a:ext cx="111634" cy="180351"/>
            </a:xfrm>
            <a:custGeom>
              <a:avLst/>
              <a:gdLst/>
              <a:ahLst/>
              <a:cxnLst/>
              <a:rect l="l" t="t" r="r" b="b"/>
              <a:pathLst>
                <a:path w="7060" h="11402" fill="none" extrusionOk="0">
                  <a:moveTo>
                    <a:pt x="7060" y="10897"/>
                  </a:moveTo>
                  <a:lnTo>
                    <a:pt x="7060" y="10897"/>
                  </a:lnTo>
                  <a:lnTo>
                    <a:pt x="7060" y="10981"/>
                  </a:lnTo>
                  <a:lnTo>
                    <a:pt x="7060" y="11065"/>
                  </a:lnTo>
                  <a:lnTo>
                    <a:pt x="6976" y="11233"/>
                  </a:lnTo>
                  <a:lnTo>
                    <a:pt x="6864" y="11345"/>
                  </a:lnTo>
                  <a:lnTo>
                    <a:pt x="6780" y="11373"/>
                  </a:lnTo>
                  <a:lnTo>
                    <a:pt x="6696" y="11401"/>
                  </a:lnTo>
                  <a:lnTo>
                    <a:pt x="6696" y="11401"/>
                  </a:lnTo>
                  <a:lnTo>
                    <a:pt x="6584" y="11401"/>
                  </a:lnTo>
                  <a:lnTo>
                    <a:pt x="1430" y="11261"/>
                  </a:lnTo>
                  <a:lnTo>
                    <a:pt x="1430" y="11261"/>
                  </a:lnTo>
                  <a:lnTo>
                    <a:pt x="1346" y="11261"/>
                  </a:lnTo>
                  <a:lnTo>
                    <a:pt x="1233" y="11205"/>
                  </a:lnTo>
                  <a:lnTo>
                    <a:pt x="1149" y="11177"/>
                  </a:lnTo>
                  <a:lnTo>
                    <a:pt x="1065" y="11093"/>
                  </a:lnTo>
                  <a:lnTo>
                    <a:pt x="981" y="11037"/>
                  </a:lnTo>
                  <a:lnTo>
                    <a:pt x="953" y="10925"/>
                  </a:lnTo>
                  <a:lnTo>
                    <a:pt x="897" y="10841"/>
                  </a:lnTo>
                  <a:lnTo>
                    <a:pt x="869" y="10729"/>
                  </a:lnTo>
                  <a:lnTo>
                    <a:pt x="1" y="561"/>
                  </a:lnTo>
                  <a:lnTo>
                    <a:pt x="1" y="561"/>
                  </a:lnTo>
                  <a:lnTo>
                    <a:pt x="1" y="449"/>
                  </a:lnTo>
                  <a:lnTo>
                    <a:pt x="29" y="365"/>
                  </a:lnTo>
                  <a:lnTo>
                    <a:pt x="57" y="253"/>
                  </a:lnTo>
                  <a:lnTo>
                    <a:pt x="141" y="169"/>
                  </a:lnTo>
                  <a:lnTo>
                    <a:pt x="197" y="113"/>
                  </a:lnTo>
                  <a:lnTo>
                    <a:pt x="281" y="57"/>
                  </a:lnTo>
                  <a:lnTo>
                    <a:pt x="393" y="1"/>
                  </a:lnTo>
                  <a:lnTo>
                    <a:pt x="477" y="1"/>
                  </a:lnTo>
                  <a:lnTo>
                    <a:pt x="477" y="1"/>
                  </a:lnTo>
                  <a:lnTo>
                    <a:pt x="5631" y="141"/>
                  </a:lnTo>
                  <a:lnTo>
                    <a:pt x="5631" y="141"/>
                  </a:lnTo>
                  <a:lnTo>
                    <a:pt x="5743" y="169"/>
                  </a:lnTo>
                  <a:lnTo>
                    <a:pt x="5827" y="197"/>
                  </a:lnTo>
                  <a:lnTo>
                    <a:pt x="5939" y="253"/>
                  </a:lnTo>
                  <a:lnTo>
                    <a:pt x="6023" y="337"/>
                  </a:lnTo>
                  <a:lnTo>
                    <a:pt x="6079" y="421"/>
                  </a:lnTo>
                  <a:lnTo>
                    <a:pt x="6135" y="533"/>
                  </a:lnTo>
                  <a:lnTo>
                    <a:pt x="6163" y="617"/>
                  </a:lnTo>
                  <a:lnTo>
                    <a:pt x="6191" y="729"/>
                  </a:lnTo>
                  <a:lnTo>
                    <a:pt x="7060" y="108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57"/>
            <p:cNvSpPr/>
            <p:nvPr/>
          </p:nvSpPr>
          <p:spPr>
            <a:xfrm>
              <a:off x="1063131" y="1806128"/>
              <a:ext cx="97467" cy="180351"/>
            </a:xfrm>
            <a:custGeom>
              <a:avLst/>
              <a:gdLst/>
              <a:ahLst/>
              <a:cxnLst/>
              <a:rect l="l" t="t" r="r" b="b"/>
              <a:pathLst>
                <a:path w="6164" h="11402" extrusionOk="0">
                  <a:moveTo>
                    <a:pt x="673" y="1"/>
                  </a:moveTo>
                  <a:lnTo>
                    <a:pt x="3266" y="65"/>
                  </a:lnTo>
                  <a:lnTo>
                    <a:pt x="3266" y="65"/>
                  </a:lnTo>
                  <a:lnTo>
                    <a:pt x="785" y="1"/>
                  </a:lnTo>
                  <a:close/>
                  <a:moveTo>
                    <a:pt x="3266" y="65"/>
                  </a:moveTo>
                  <a:lnTo>
                    <a:pt x="5127" y="113"/>
                  </a:lnTo>
                  <a:lnTo>
                    <a:pt x="5211" y="113"/>
                  </a:lnTo>
                  <a:lnTo>
                    <a:pt x="3266" y="65"/>
                  </a:lnTo>
                  <a:close/>
                  <a:moveTo>
                    <a:pt x="1" y="505"/>
                  </a:moveTo>
                  <a:lnTo>
                    <a:pt x="1" y="561"/>
                  </a:lnTo>
                  <a:lnTo>
                    <a:pt x="393" y="4987"/>
                  </a:lnTo>
                  <a:lnTo>
                    <a:pt x="1" y="505"/>
                  </a:lnTo>
                  <a:close/>
                  <a:moveTo>
                    <a:pt x="4007" y="11345"/>
                  </a:moveTo>
                  <a:lnTo>
                    <a:pt x="6079" y="11401"/>
                  </a:lnTo>
                  <a:lnTo>
                    <a:pt x="6163" y="11401"/>
                  </a:lnTo>
                  <a:lnTo>
                    <a:pt x="4007" y="1134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57"/>
            <p:cNvSpPr/>
            <p:nvPr/>
          </p:nvSpPr>
          <p:spPr>
            <a:xfrm>
              <a:off x="1126475" y="1985577"/>
              <a:ext cx="34123" cy="902"/>
            </a:xfrm>
            <a:custGeom>
              <a:avLst/>
              <a:gdLst/>
              <a:ahLst/>
              <a:cxnLst/>
              <a:rect l="l" t="t" r="r" b="b"/>
              <a:pathLst>
                <a:path w="2158" h="57" fill="none" extrusionOk="0">
                  <a:moveTo>
                    <a:pt x="1" y="0"/>
                  </a:moveTo>
                  <a:lnTo>
                    <a:pt x="2073" y="56"/>
                  </a:lnTo>
                  <a:lnTo>
                    <a:pt x="2073" y="56"/>
                  </a:lnTo>
                  <a:lnTo>
                    <a:pt x="2129" y="56"/>
                  </a:lnTo>
                  <a:lnTo>
                    <a:pt x="2129" y="56"/>
                  </a:lnTo>
                  <a:lnTo>
                    <a:pt x="2157" y="56"/>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57"/>
            <p:cNvSpPr/>
            <p:nvPr/>
          </p:nvSpPr>
          <p:spPr>
            <a:xfrm>
              <a:off x="1063131" y="1812328"/>
              <a:ext cx="6230" cy="72681"/>
            </a:xfrm>
            <a:custGeom>
              <a:avLst/>
              <a:gdLst/>
              <a:ahLst/>
              <a:cxnLst/>
              <a:rect l="l" t="t" r="r" b="b"/>
              <a:pathLst>
                <a:path w="394" h="4595" fill="none" extrusionOk="0">
                  <a:moveTo>
                    <a:pt x="1" y="1"/>
                  </a:moveTo>
                  <a:lnTo>
                    <a:pt x="1" y="1"/>
                  </a:lnTo>
                  <a:lnTo>
                    <a:pt x="1" y="113"/>
                  </a:lnTo>
                  <a:lnTo>
                    <a:pt x="393" y="4595"/>
                  </a:lnTo>
                  <a:lnTo>
                    <a:pt x="393" y="4595"/>
                  </a:lnTo>
                  <a:lnTo>
                    <a:pt x="393" y="4595"/>
                  </a:lnTo>
                  <a:lnTo>
                    <a:pt x="1" y="169"/>
                  </a:lnTo>
                  <a:lnTo>
                    <a:pt x="1" y="16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57"/>
            <p:cNvSpPr/>
            <p:nvPr/>
          </p:nvSpPr>
          <p:spPr>
            <a:xfrm>
              <a:off x="1073772" y="1806128"/>
              <a:ext cx="71772" cy="1787"/>
            </a:xfrm>
            <a:custGeom>
              <a:avLst/>
              <a:gdLst/>
              <a:ahLst/>
              <a:cxnLst/>
              <a:rect l="l" t="t" r="r" b="b"/>
              <a:pathLst>
                <a:path w="4539" h="113" fill="none" extrusionOk="0">
                  <a:moveTo>
                    <a:pt x="84" y="1"/>
                  </a:moveTo>
                  <a:lnTo>
                    <a:pt x="84" y="1"/>
                  </a:lnTo>
                  <a:lnTo>
                    <a:pt x="0" y="1"/>
                  </a:lnTo>
                  <a:lnTo>
                    <a:pt x="4538" y="113"/>
                  </a:lnTo>
                  <a:lnTo>
                    <a:pt x="4538" y="113"/>
                  </a:lnTo>
                  <a:lnTo>
                    <a:pt x="4454" y="113"/>
                  </a:lnTo>
                  <a:lnTo>
                    <a:pt x="112" y="1"/>
                  </a:lnTo>
                  <a:lnTo>
                    <a:pt x="112" y="1"/>
                  </a:lnTo>
                  <a:lnTo>
                    <a:pt x="8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57"/>
            <p:cNvSpPr/>
            <p:nvPr/>
          </p:nvSpPr>
          <p:spPr>
            <a:xfrm>
              <a:off x="1063131" y="1806128"/>
              <a:ext cx="102779" cy="180351"/>
            </a:xfrm>
            <a:custGeom>
              <a:avLst/>
              <a:gdLst/>
              <a:ahLst/>
              <a:cxnLst/>
              <a:rect l="l" t="t" r="r" b="b"/>
              <a:pathLst>
                <a:path w="6500" h="11402" extrusionOk="0">
                  <a:moveTo>
                    <a:pt x="673" y="1"/>
                  </a:moveTo>
                  <a:lnTo>
                    <a:pt x="477" y="57"/>
                  </a:lnTo>
                  <a:lnTo>
                    <a:pt x="281" y="141"/>
                  </a:lnTo>
                  <a:lnTo>
                    <a:pt x="113" y="253"/>
                  </a:lnTo>
                  <a:lnTo>
                    <a:pt x="57" y="337"/>
                  </a:lnTo>
                  <a:lnTo>
                    <a:pt x="1" y="393"/>
                  </a:lnTo>
                  <a:lnTo>
                    <a:pt x="1" y="561"/>
                  </a:lnTo>
                  <a:lnTo>
                    <a:pt x="393" y="4987"/>
                  </a:lnTo>
                  <a:lnTo>
                    <a:pt x="1598" y="4062"/>
                  </a:lnTo>
                  <a:lnTo>
                    <a:pt x="2130" y="3642"/>
                  </a:lnTo>
                  <a:lnTo>
                    <a:pt x="2410" y="4482"/>
                  </a:lnTo>
                  <a:lnTo>
                    <a:pt x="3026" y="6331"/>
                  </a:lnTo>
                  <a:lnTo>
                    <a:pt x="3334" y="7368"/>
                  </a:lnTo>
                  <a:lnTo>
                    <a:pt x="3614" y="8320"/>
                  </a:lnTo>
                  <a:lnTo>
                    <a:pt x="3810" y="9076"/>
                  </a:lnTo>
                  <a:lnTo>
                    <a:pt x="3838" y="9356"/>
                  </a:lnTo>
                  <a:lnTo>
                    <a:pt x="3867" y="9524"/>
                  </a:lnTo>
                  <a:lnTo>
                    <a:pt x="3670" y="10421"/>
                  </a:lnTo>
                  <a:lnTo>
                    <a:pt x="3390" y="11317"/>
                  </a:lnTo>
                  <a:lnTo>
                    <a:pt x="4007" y="11345"/>
                  </a:lnTo>
                  <a:lnTo>
                    <a:pt x="6163" y="11401"/>
                  </a:lnTo>
                  <a:lnTo>
                    <a:pt x="6219" y="11373"/>
                  </a:lnTo>
                  <a:lnTo>
                    <a:pt x="6359" y="11317"/>
                  </a:lnTo>
                  <a:lnTo>
                    <a:pt x="6444" y="11205"/>
                  </a:lnTo>
                  <a:lnTo>
                    <a:pt x="6500" y="11065"/>
                  </a:lnTo>
                  <a:lnTo>
                    <a:pt x="6500" y="10925"/>
                  </a:lnTo>
                  <a:lnTo>
                    <a:pt x="5631" y="645"/>
                  </a:lnTo>
                  <a:lnTo>
                    <a:pt x="5603" y="477"/>
                  </a:lnTo>
                  <a:lnTo>
                    <a:pt x="5519" y="309"/>
                  </a:lnTo>
                  <a:lnTo>
                    <a:pt x="5379" y="197"/>
                  </a:lnTo>
                  <a:lnTo>
                    <a:pt x="5211" y="113"/>
                  </a:lnTo>
                  <a:lnTo>
                    <a:pt x="6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57"/>
            <p:cNvSpPr/>
            <p:nvPr/>
          </p:nvSpPr>
          <p:spPr>
            <a:xfrm>
              <a:off x="1041436" y="1863735"/>
              <a:ext cx="82840" cy="163505"/>
            </a:xfrm>
            <a:custGeom>
              <a:avLst/>
              <a:gdLst/>
              <a:ahLst/>
              <a:cxnLst/>
              <a:rect l="l" t="t" r="r" b="b"/>
              <a:pathLst>
                <a:path w="5239" h="10337" extrusionOk="0">
                  <a:moveTo>
                    <a:pt x="3502" y="0"/>
                  </a:moveTo>
                  <a:lnTo>
                    <a:pt x="2381" y="869"/>
                  </a:lnTo>
                  <a:lnTo>
                    <a:pt x="1373" y="1625"/>
                  </a:lnTo>
                  <a:lnTo>
                    <a:pt x="393" y="2325"/>
                  </a:lnTo>
                  <a:lnTo>
                    <a:pt x="281" y="2409"/>
                  </a:lnTo>
                  <a:lnTo>
                    <a:pt x="197" y="2521"/>
                  </a:lnTo>
                  <a:lnTo>
                    <a:pt x="141" y="2633"/>
                  </a:lnTo>
                  <a:lnTo>
                    <a:pt x="84" y="2801"/>
                  </a:lnTo>
                  <a:lnTo>
                    <a:pt x="28" y="3137"/>
                  </a:lnTo>
                  <a:lnTo>
                    <a:pt x="0" y="3558"/>
                  </a:lnTo>
                  <a:lnTo>
                    <a:pt x="28" y="4006"/>
                  </a:lnTo>
                  <a:lnTo>
                    <a:pt x="113" y="4510"/>
                  </a:lnTo>
                  <a:lnTo>
                    <a:pt x="225" y="5014"/>
                  </a:lnTo>
                  <a:lnTo>
                    <a:pt x="337" y="5518"/>
                  </a:lnTo>
                  <a:lnTo>
                    <a:pt x="617" y="6527"/>
                  </a:lnTo>
                  <a:lnTo>
                    <a:pt x="925" y="7395"/>
                  </a:lnTo>
                  <a:lnTo>
                    <a:pt x="1205" y="7983"/>
                  </a:lnTo>
                  <a:lnTo>
                    <a:pt x="1317" y="8179"/>
                  </a:lnTo>
                  <a:lnTo>
                    <a:pt x="1373" y="8263"/>
                  </a:lnTo>
                  <a:lnTo>
                    <a:pt x="1905" y="8544"/>
                  </a:lnTo>
                  <a:lnTo>
                    <a:pt x="2241" y="8712"/>
                  </a:lnTo>
                  <a:lnTo>
                    <a:pt x="2633" y="10336"/>
                  </a:lnTo>
                  <a:lnTo>
                    <a:pt x="5239" y="10056"/>
                  </a:lnTo>
                  <a:lnTo>
                    <a:pt x="4622" y="8067"/>
                  </a:lnTo>
                  <a:lnTo>
                    <a:pt x="4818" y="7535"/>
                  </a:lnTo>
                  <a:lnTo>
                    <a:pt x="4986" y="7003"/>
                  </a:lnTo>
                  <a:lnTo>
                    <a:pt x="5126" y="6443"/>
                  </a:lnTo>
                  <a:lnTo>
                    <a:pt x="5239" y="5882"/>
                  </a:lnTo>
                  <a:lnTo>
                    <a:pt x="5210" y="5714"/>
                  </a:lnTo>
                  <a:lnTo>
                    <a:pt x="5182" y="5434"/>
                  </a:lnTo>
                  <a:lnTo>
                    <a:pt x="4986" y="4678"/>
                  </a:lnTo>
                  <a:lnTo>
                    <a:pt x="4706" y="3726"/>
                  </a:lnTo>
                  <a:lnTo>
                    <a:pt x="4398" y="2689"/>
                  </a:lnTo>
                  <a:lnTo>
                    <a:pt x="3782" y="840"/>
                  </a:lnTo>
                  <a:lnTo>
                    <a:pt x="3502" y="0"/>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2" name="Google Shape;1542;p57"/>
            <p:cNvSpPr/>
            <p:nvPr/>
          </p:nvSpPr>
          <p:spPr>
            <a:xfrm>
              <a:off x="1041436" y="1863735"/>
              <a:ext cx="82840" cy="163505"/>
            </a:xfrm>
            <a:custGeom>
              <a:avLst/>
              <a:gdLst/>
              <a:ahLst/>
              <a:cxnLst/>
              <a:rect l="l" t="t" r="r" b="b"/>
              <a:pathLst>
                <a:path w="5239" h="10337" fill="none" extrusionOk="0">
                  <a:moveTo>
                    <a:pt x="5239" y="10056"/>
                  </a:moveTo>
                  <a:lnTo>
                    <a:pt x="4622" y="8067"/>
                  </a:lnTo>
                  <a:lnTo>
                    <a:pt x="4622" y="8067"/>
                  </a:lnTo>
                  <a:lnTo>
                    <a:pt x="4818" y="7535"/>
                  </a:lnTo>
                  <a:lnTo>
                    <a:pt x="4986" y="7003"/>
                  </a:lnTo>
                  <a:lnTo>
                    <a:pt x="5126" y="6443"/>
                  </a:lnTo>
                  <a:lnTo>
                    <a:pt x="5239" y="5882"/>
                  </a:lnTo>
                  <a:lnTo>
                    <a:pt x="5239" y="5882"/>
                  </a:lnTo>
                  <a:lnTo>
                    <a:pt x="5210" y="5714"/>
                  </a:lnTo>
                  <a:lnTo>
                    <a:pt x="5182" y="5434"/>
                  </a:lnTo>
                  <a:lnTo>
                    <a:pt x="4986" y="4678"/>
                  </a:lnTo>
                  <a:lnTo>
                    <a:pt x="4706" y="3726"/>
                  </a:lnTo>
                  <a:lnTo>
                    <a:pt x="4398" y="2689"/>
                  </a:lnTo>
                  <a:lnTo>
                    <a:pt x="3782" y="840"/>
                  </a:lnTo>
                  <a:lnTo>
                    <a:pt x="3502" y="0"/>
                  </a:lnTo>
                  <a:lnTo>
                    <a:pt x="3502" y="0"/>
                  </a:lnTo>
                  <a:lnTo>
                    <a:pt x="2381" y="869"/>
                  </a:lnTo>
                  <a:lnTo>
                    <a:pt x="1373" y="1625"/>
                  </a:lnTo>
                  <a:lnTo>
                    <a:pt x="393" y="2325"/>
                  </a:lnTo>
                  <a:lnTo>
                    <a:pt x="393" y="2325"/>
                  </a:lnTo>
                  <a:lnTo>
                    <a:pt x="281" y="2409"/>
                  </a:lnTo>
                  <a:lnTo>
                    <a:pt x="197" y="2521"/>
                  </a:lnTo>
                  <a:lnTo>
                    <a:pt x="141" y="2633"/>
                  </a:lnTo>
                  <a:lnTo>
                    <a:pt x="84" y="2801"/>
                  </a:lnTo>
                  <a:lnTo>
                    <a:pt x="28" y="3137"/>
                  </a:lnTo>
                  <a:lnTo>
                    <a:pt x="0" y="3558"/>
                  </a:lnTo>
                  <a:lnTo>
                    <a:pt x="28" y="4006"/>
                  </a:lnTo>
                  <a:lnTo>
                    <a:pt x="113" y="4510"/>
                  </a:lnTo>
                  <a:lnTo>
                    <a:pt x="225" y="5014"/>
                  </a:lnTo>
                  <a:lnTo>
                    <a:pt x="337" y="5518"/>
                  </a:lnTo>
                  <a:lnTo>
                    <a:pt x="617" y="6527"/>
                  </a:lnTo>
                  <a:lnTo>
                    <a:pt x="925" y="7395"/>
                  </a:lnTo>
                  <a:lnTo>
                    <a:pt x="1205" y="7983"/>
                  </a:lnTo>
                  <a:lnTo>
                    <a:pt x="1317" y="8179"/>
                  </a:lnTo>
                  <a:lnTo>
                    <a:pt x="1373" y="8263"/>
                  </a:lnTo>
                  <a:lnTo>
                    <a:pt x="1373" y="8263"/>
                  </a:lnTo>
                  <a:lnTo>
                    <a:pt x="1905" y="8544"/>
                  </a:lnTo>
                  <a:lnTo>
                    <a:pt x="2241" y="8712"/>
                  </a:lnTo>
                  <a:lnTo>
                    <a:pt x="2633" y="10336"/>
                  </a:lnTo>
                  <a:lnTo>
                    <a:pt x="5239" y="100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57"/>
            <p:cNvSpPr/>
            <p:nvPr/>
          </p:nvSpPr>
          <p:spPr>
            <a:xfrm>
              <a:off x="1073330" y="2022796"/>
              <a:ext cx="258229" cy="237484"/>
            </a:xfrm>
            <a:custGeom>
              <a:avLst/>
              <a:gdLst/>
              <a:ahLst/>
              <a:cxnLst/>
              <a:rect l="l" t="t" r="r" b="b"/>
              <a:pathLst>
                <a:path w="16331" h="15014" extrusionOk="0">
                  <a:moveTo>
                    <a:pt x="14846" y="0"/>
                  </a:moveTo>
                  <a:lnTo>
                    <a:pt x="14594" y="140"/>
                  </a:lnTo>
                  <a:lnTo>
                    <a:pt x="14314" y="308"/>
                  </a:lnTo>
                  <a:lnTo>
                    <a:pt x="14062" y="532"/>
                  </a:lnTo>
                  <a:lnTo>
                    <a:pt x="13782" y="756"/>
                  </a:lnTo>
                  <a:lnTo>
                    <a:pt x="13249" y="1261"/>
                  </a:lnTo>
                  <a:lnTo>
                    <a:pt x="12717" y="1849"/>
                  </a:lnTo>
                  <a:lnTo>
                    <a:pt x="12185" y="2493"/>
                  </a:lnTo>
                  <a:lnTo>
                    <a:pt x="11653" y="3193"/>
                  </a:lnTo>
                  <a:lnTo>
                    <a:pt x="11149" y="3894"/>
                  </a:lnTo>
                  <a:lnTo>
                    <a:pt x="10672" y="4594"/>
                  </a:lnTo>
                  <a:lnTo>
                    <a:pt x="9748" y="5938"/>
                  </a:lnTo>
                  <a:lnTo>
                    <a:pt x="8992" y="7059"/>
                  </a:lnTo>
                  <a:lnTo>
                    <a:pt x="8656" y="7507"/>
                  </a:lnTo>
                  <a:lnTo>
                    <a:pt x="8348" y="7843"/>
                  </a:lnTo>
                  <a:lnTo>
                    <a:pt x="8235" y="7955"/>
                  </a:lnTo>
                  <a:lnTo>
                    <a:pt x="8095" y="8039"/>
                  </a:lnTo>
                  <a:lnTo>
                    <a:pt x="8011" y="8095"/>
                  </a:lnTo>
                  <a:lnTo>
                    <a:pt x="7927" y="8123"/>
                  </a:lnTo>
                  <a:lnTo>
                    <a:pt x="7843" y="8095"/>
                  </a:lnTo>
                  <a:lnTo>
                    <a:pt x="7759" y="8039"/>
                  </a:lnTo>
                  <a:lnTo>
                    <a:pt x="7591" y="7843"/>
                  </a:lnTo>
                  <a:lnTo>
                    <a:pt x="7395" y="7535"/>
                  </a:lnTo>
                  <a:lnTo>
                    <a:pt x="7171" y="7143"/>
                  </a:lnTo>
                  <a:lnTo>
                    <a:pt x="6947" y="6695"/>
                  </a:lnTo>
                  <a:lnTo>
                    <a:pt x="6723" y="6163"/>
                  </a:lnTo>
                  <a:lnTo>
                    <a:pt x="6247" y="4958"/>
                  </a:lnTo>
                  <a:lnTo>
                    <a:pt x="5799" y="3670"/>
                  </a:lnTo>
                  <a:lnTo>
                    <a:pt x="5350" y="2437"/>
                  </a:lnTo>
                  <a:lnTo>
                    <a:pt x="4734" y="504"/>
                  </a:lnTo>
                  <a:lnTo>
                    <a:pt x="4678" y="420"/>
                  </a:lnTo>
                  <a:lnTo>
                    <a:pt x="4622" y="308"/>
                  </a:lnTo>
                  <a:lnTo>
                    <a:pt x="4566" y="252"/>
                  </a:lnTo>
                  <a:lnTo>
                    <a:pt x="4482" y="196"/>
                  </a:lnTo>
                  <a:lnTo>
                    <a:pt x="4370" y="140"/>
                  </a:lnTo>
                  <a:lnTo>
                    <a:pt x="4062" y="140"/>
                  </a:lnTo>
                  <a:lnTo>
                    <a:pt x="420" y="1177"/>
                  </a:lnTo>
                  <a:lnTo>
                    <a:pt x="308" y="1205"/>
                  </a:lnTo>
                  <a:lnTo>
                    <a:pt x="224" y="1261"/>
                  </a:lnTo>
                  <a:lnTo>
                    <a:pt x="140" y="1345"/>
                  </a:lnTo>
                  <a:lnTo>
                    <a:pt x="84" y="1429"/>
                  </a:lnTo>
                  <a:lnTo>
                    <a:pt x="28" y="1513"/>
                  </a:lnTo>
                  <a:lnTo>
                    <a:pt x="0" y="1625"/>
                  </a:lnTo>
                  <a:lnTo>
                    <a:pt x="0" y="1737"/>
                  </a:lnTo>
                  <a:lnTo>
                    <a:pt x="0" y="1849"/>
                  </a:lnTo>
                  <a:lnTo>
                    <a:pt x="308" y="3025"/>
                  </a:lnTo>
                  <a:lnTo>
                    <a:pt x="813" y="4678"/>
                  </a:lnTo>
                  <a:lnTo>
                    <a:pt x="1121" y="5630"/>
                  </a:lnTo>
                  <a:lnTo>
                    <a:pt x="1457" y="6639"/>
                  </a:lnTo>
                  <a:lnTo>
                    <a:pt x="1821" y="7675"/>
                  </a:lnTo>
                  <a:lnTo>
                    <a:pt x="2213" y="8740"/>
                  </a:lnTo>
                  <a:lnTo>
                    <a:pt x="2661" y="9776"/>
                  </a:lnTo>
                  <a:lnTo>
                    <a:pt x="3109" y="10784"/>
                  </a:lnTo>
                  <a:lnTo>
                    <a:pt x="3614" y="11737"/>
                  </a:lnTo>
                  <a:lnTo>
                    <a:pt x="4118" y="12605"/>
                  </a:lnTo>
                  <a:lnTo>
                    <a:pt x="4370" y="12997"/>
                  </a:lnTo>
                  <a:lnTo>
                    <a:pt x="4650" y="13389"/>
                  </a:lnTo>
                  <a:lnTo>
                    <a:pt x="4902" y="13725"/>
                  </a:lnTo>
                  <a:lnTo>
                    <a:pt x="5182" y="14034"/>
                  </a:lnTo>
                  <a:lnTo>
                    <a:pt x="5462" y="14286"/>
                  </a:lnTo>
                  <a:lnTo>
                    <a:pt x="5742" y="14510"/>
                  </a:lnTo>
                  <a:lnTo>
                    <a:pt x="6051" y="14706"/>
                  </a:lnTo>
                  <a:lnTo>
                    <a:pt x="6331" y="14846"/>
                  </a:lnTo>
                  <a:lnTo>
                    <a:pt x="6639" y="14958"/>
                  </a:lnTo>
                  <a:lnTo>
                    <a:pt x="6975" y="14986"/>
                  </a:lnTo>
                  <a:lnTo>
                    <a:pt x="7311" y="15014"/>
                  </a:lnTo>
                  <a:lnTo>
                    <a:pt x="7647" y="14958"/>
                  </a:lnTo>
                  <a:lnTo>
                    <a:pt x="8011" y="14902"/>
                  </a:lnTo>
                  <a:lnTo>
                    <a:pt x="8376" y="14790"/>
                  </a:lnTo>
                  <a:lnTo>
                    <a:pt x="8768" y="14622"/>
                  </a:lnTo>
                  <a:lnTo>
                    <a:pt x="9132" y="14454"/>
                  </a:lnTo>
                  <a:lnTo>
                    <a:pt x="9776" y="14090"/>
                  </a:lnTo>
                  <a:lnTo>
                    <a:pt x="10420" y="13641"/>
                  </a:lnTo>
                  <a:lnTo>
                    <a:pt x="11065" y="13137"/>
                  </a:lnTo>
                  <a:lnTo>
                    <a:pt x="11681" y="12605"/>
                  </a:lnTo>
                  <a:lnTo>
                    <a:pt x="12297" y="12045"/>
                  </a:lnTo>
                  <a:lnTo>
                    <a:pt x="12913" y="11457"/>
                  </a:lnTo>
                  <a:lnTo>
                    <a:pt x="13474" y="10868"/>
                  </a:lnTo>
                  <a:lnTo>
                    <a:pt x="14006" y="10280"/>
                  </a:lnTo>
                  <a:lnTo>
                    <a:pt x="14958" y="9188"/>
                  </a:lnTo>
                  <a:lnTo>
                    <a:pt x="15686" y="8263"/>
                  </a:lnTo>
                  <a:lnTo>
                    <a:pt x="16331" y="7423"/>
                  </a:lnTo>
                  <a:lnTo>
                    <a:pt x="15574" y="3586"/>
                  </a:lnTo>
                  <a:lnTo>
                    <a:pt x="148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57"/>
            <p:cNvSpPr/>
            <p:nvPr/>
          </p:nvSpPr>
          <p:spPr>
            <a:xfrm>
              <a:off x="1073330" y="2022796"/>
              <a:ext cx="258229" cy="237484"/>
            </a:xfrm>
            <a:custGeom>
              <a:avLst/>
              <a:gdLst/>
              <a:ahLst/>
              <a:cxnLst/>
              <a:rect l="l" t="t" r="r" b="b"/>
              <a:pathLst>
                <a:path w="16331" h="15014" fill="none" extrusionOk="0">
                  <a:moveTo>
                    <a:pt x="0" y="1849"/>
                  </a:moveTo>
                  <a:lnTo>
                    <a:pt x="0" y="1849"/>
                  </a:lnTo>
                  <a:lnTo>
                    <a:pt x="308" y="3025"/>
                  </a:lnTo>
                  <a:lnTo>
                    <a:pt x="813" y="4678"/>
                  </a:lnTo>
                  <a:lnTo>
                    <a:pt x="1121" y="5630"/>
                  </a:lnTo>
                  <a:lnTo>
                    <a:pt x="1457" y="6639"/>
                  </a:lnTo>
                  <a:lnTo>
                    <a:pt x="1821" y="7675"/>
                  </a:lnTo>
                  <a:lnTo>
                    <a:pt x="2213" y="8740"/>
                  </a:lnTo>
                  <a:lnTo>
                    <a:pt x="2661" y="9776"/>
                  </a:lnTo>
                  <a:lnTo>
                    <a:pt x="3109" y="10784"/>
                  </a:lnTo>
                  <a:lnTo>
                    <a:pt x="3614" y="11737"/>
                  </a:lnTo>
                  <a:lnTo>
                    <a:pt x="4118" y="12605"/>
                  </a:lnTo>
                  <a:lnTo>
                    <a:pt x="4370" y="12997"/>
                  </a:lnTo>
                  <a:lnTo>
                    <a:pt x="4650" y="13389"/>
                  </a:lnTo>
                  <a:lnTo>
                    <a:pt x="4902" y="13725"/>
                  </a:lnTo>
                  <a:lnTo>
                    <a:pt x="5182" y="14034"/>
                  </a:lnTo>
                  <a:lnTo>
                    <a:pt x="5462" y="14286"/>
                  </a:lnTo>
                  <a:lnTo>
                    <a:pt x="5742" y="14510"/>
                  </a:lnTo>
                  <a:lnTo>
                    <a:pt x="6051" y="14706"/>
                  </a:lnTo>
                  <a:lnTo>
                    <a:pt x="6331" y="14846"/>
                  </a:lnTo>
                  <a:lnTo>
                    <a:pt x="6331" y="14846"/>
                  </a:lnTo>
                  <a:lnTo>
                    <a:pt x="6639" y="14958"/>
                  </a:lnTo>
                  <a:lnTo>
                    <a:pt x="6975" y="14986"/>
                  </a:lnTo>
                  <a:lnTo>
                    <a:pt x="7311" y="15014"/>
                  </a:lnTo>
                  <a:lnTo>
                    <a:pt x="7647" y="14958"/>
                  </a:lnTo>
                  <a:lnTo>
                    <a:pt x="8011" y="14902"/>
                  </a:lnTo>
                  <a:lnTo>
                    <a:pt x="8376" y="14790"/>
                  </a:lnTo>
                  <a:lnTo>
                    <a:pt x="8768" y="14622"/>
                  </a:lnTo>
                  <a:lnTo>
                    <a:pt x="9132" y="14454"/>
                  </a:lnTo>
                  <a:lnTo>
                    <a:pt x="9132" y="14454"/>
                  </a:lnTo>
                  <a:lnTo>
                    <a:pt x="9776" y="14090"/>
                  </a:lnTo>
                  <a:lnTo>
                    <a:pt x="10420" y="13641"/>
                  </a:lnTo>
                  <a:lnTo>
                    <a:pt x="11065" y="13137"/>
                  </a:lnTo>
                  <a:lnTo>
                    <a:pt x="11681" y="12605"/>
                  </a:lnTo>
                  <a:lnTo>
                    <a:pt x="12297" y="12045"/>
                  </a:lnTo>
                  <a:lnTo>
                    <a:pt x="12913" y="11457"/>
                  </a:lnTo>
                  <a:lnTo>
                    <a:pt x="13474" y="10868"/>
                  </a:lnTo>
                  <a:lnTo>
                    <a:pt x="14006" y="10280"/>
                  </a:lnTo>
                  <a:lnTo>
                    <a:pt x="14958" y="9188"/>
                  </a:lnTo>
                  <a:lnTo>
                    <a:pt x="15686" y="8263"/>
                  </a:lnTo>
                  <a:lnTo>
                    <a:pt x="16331" y="7423"/>
                  </a:lnTo>
                  <a:lnTo>
                    <a:pt x="15574" y="3586"/>
                  </a:lnTo>
                  <a:lnTo>
                    <a:pt x="14846" y="0"/>
                  </a:lnTo>
                  <a:lnTo>
                    <a:pt x="14846" y="0"/>
                  </a:lnTo>
                  <a:lnTo>
                    <a:pt x="14594" y="140"/>
                  </a:lnTo>
                  <a:lnTo>
                    <a:pt x="14314" y="308"/>
                  </a:lnTo>
                  <a:lnTo>
                    <a:pt x="14062" y="532"/>
                  </a:lnTo>
                  <a:lnTo>
                    <a:pt x="13782" y="756"/>
                  </a:lnTo>
                  <a:lnTo>
                    <a:pt x="13249" y="1261"/>
                  </a:lnTo>
                  <a:lnTo>
                    <a:pt x="12717" y="1849"/>
                  </a:lnTo>
                  <a:lnTo>
                    <a:pt x="12185" y="2493"/>
                  </a:lnTo>
                  <a:lnTo>
                    <a:pt x="11653" y="3193"/>
                  </a:lnTo>
                  <a:lnTo>
                    <a:pt x="11149" y="3894"/>
                  </a:lnTo>
                  <a:lnTo>
                    <a:pt x="10672" y="4594"/>
                  </a:lnTo>
                  <a:lnTo>
                    <a:pt x="9748" y="5938"/>
                  </a:lnTo>
                  <a:lnTo>
                    <a:pt x="8992" y="7059"/>
                  </a:lnTo>
                  <a:lnTo>
                    <a:pt x="8656" y="7507"/>
                  </a:lnTo>
                  <a:lnTo>
                    <a:pt x="8348" y="7843"/>
                  </a:lnTo>
                  <a:lnTo>
                    <a:pt x="8235" y="7955"/>
                  </a:lnTo>
                  <a:lnTo>
                    <a:pt x="8095" y="8039"/>
                  </a:lnTo>
                  <a:lnTo>
                    <a:pt x="8011" y="8095"/>
                  </a:lnTo>
                  <a:lnTo>
                    <a:pt x="7927" y="8123"/>
                  </a:lnTo>
                  <a:lnTo>
                    <a:pt x="7927" y="8123"/>
                  </a:lnTo>
                  <a:lnTo>
                    <a:pt x="7843" y="8095"/>
                  </a:lnTo>
                  <a:lnTo>
                    <a:pt x="7759" y="8039"/>
                  </a:lnTo>
                  <a:lnTo>
                    <a:pt x="7591" y="7843"/>
                  </a:lnTo>
                  <a:lnTo>
                    <a:pt x="7395" y="7535"/>
                  </a:lnTo>
                  <a:lnTo>
                    <a:pt x="7171" y="7143"/>
                  </a:lnTo>
                  <a:lnTo>
                    <a:pt x="6947" y="6695"/>
                  </a:lnTo>
                  <a:lnTo>
                    <a:pt x="6723" y="6163"/>
                  </a:lnTo>
                  <a:lnTo>
                    <a:pt x="6247" y="4958"/>
                  </a:lnTo>
                  <a:lnTo>
                    <a:pt x="5799" y="3670"/>
                  </a:lnTo>
                  <a:lnTo>
                    <a:pt x="5350" y="2437"/>
                  </a:lnTo>
                  <a:lnTo>
                    <a:pt x="4734" y="504"/>
                  </a:lnTo>
                  <a:lnTo>
                    <a:pt x="4734" y="504"/>
                  </a:lnTo>
                  <a:lnTo>
                    <a:pt x="4678" y="420"/>
                  </a:lnTo>
                  <a:lnTo>
                    <a:pt x="4622" y="308"/>
                  </a:lnTo>
                  <a:lnTo>
                    <a:pt x="4566" y="252"/>
                  </a:lnTo>
                  <a:lnTo>
                    <a:pt x="4482" y="196"/>
                  </a:lnTo>
                  <a:lnTo>
                    <a:pt x="4370" y="140"/>
                  </a:lnTo>
                  <a:lnTo>
                    <a:pt x="4286" y="140"/>
                  </a:lnTo>
                  <a:lnTo>
                    <a:pt x="4174" y="140"/>
                  </a:lnTo>
                  <a:lnTo>
                    <a:pt x="4062" y="140"/>
                  </a:lnTo>
                  <a:lnTo>
                    <a:pt x="420" y="1177"/>
                  </a:lnTo>
                  <a:lnTo>
                    <a:pt x="420" y="1177"/>
                  </a:lnTo>
                  <a:lnTo>
                    <a:pt x="308" y="1205"/>
                  </a:lnTo>
                  <a:lnTo>
                    <a:pt x="224" y="1261"/>
                  </a:lnTo>
                  <a:lnTo>
                    <a:pt x="140" y="1345"/>
                  </a:lnTo>
                  <a:lnTo>
                    <a:pt x="84" y="1429"/>
                  </a:lnTo>
                  <a:lnTo>
                    <a:pt x="28" y="1513"/>
                  </a:lnTo>
                  <a:lnTo>
                    <a:pt x="0" y="1625"/>
                  </a:lnTo>
                  <a:lnTo>
                    <a:pt x="0" y="1737"/>
                  </a:lnTo>
                  <a:lnTo>
                    <a:pt x="0" y="18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57"/>
            <p:cNvSpPr/>
            <p:nvPr/>
          </p:nvSpPr>
          <p:spPr>
            <a:xfrm>
              <a:off x="1073330" y="2005950"/>
              <a:ext cx="59359" cy="35463"/>
            </a:xfrm>
            <a:custGeom>
              <a:avLst/>
              <a:gdLst/>
              <a:ahLst/>
              <a:cxnLst/>
              <a:rect l="l" t="t" r="r" b="b"/>
              <a:pathLst>
                <a:path w="3754" h="2242" extrusionOk="0">
                  <a:moveTo>
                    <a:pt x="3446" y="1"/>
                  </a:moveTo>
                  <a:lnTo>
                    <a:pt x="0" y="841"/>
                  </a:lnTo>
                  <a:lnTo>
                    <a:pt x="392" y="2242"/>
                  </a:lnTo>
                  <a:lnTo>
                    <a:pt x="3754" y="1289"/>
                  </a:lnTo>
                  <a:lnTo>
                    <a:pt x="34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6" name="Google Shape;1546;p57"/>
            <p:cNvSpPr/>
            <p:nvPr/>
          </p:nvSpPr>
          <p:spPr>
            <a:xfrm>
              <a:off x="1073330" y="2005950"/>
              <a:ext cx="59359" cy="35463"/>
            </a:xfrm>
            <a:custGeom>
              <a:avLst/>
              <a:gdLst/>
              <a:ahLst/>
              <a:cxnLst/>
              <a:rect l="l" t="t" r="r" b="b"/>
              <a:pathLst>
                <a:path w="3754" h="2242" fill="none" extrusionOk="0">
                  <a:moveTo>
                    <a:pt x="3446" y="1"/>
                  </a:moveTo>
                  <a:lnTo>
                    <a:pt x="3754" y="1289"/>
                  </a:lnTo>
                  <a:lnTo>
                    <a:pt x="392" y="2242"/>
                  </a:lnTo>
                  <a:lnTo>
                    <a:pt x="0" y="841"/>
                  </a:lnTo>
                  <a:lnTo>
                    <a:pt x="344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7" name="Google Shape;1547;p57"/>
            <p:cNvSpPr/>
            <p:nvPr/>
          </p:nvSpPr>
          <p:spPr>
            <a:xfrm>
              <a:off x="1073330" y="2005950"/>
              <a:ext cx="59359" cy="35463"/>
            </a:xfrm>
            <a:custGeom>
              <a:avLst/>
              <a:gdLst/>
              <a:ahLst/>
              <a:cxnLst/>
              <a:rect l="l" t="t" r="r" b="b"/>
              <a:pathLst>
                <a:path w="3754" h="2242" extrusionOk="0">
                  <a:moveTo>
                    <a:pt x="3446" y="1"/>
                  </a:moveTo>
                  <a:lnTo>
                    <a:pt x="2941" y="113"/>
                  </a:lnTo>
                  <a:lnTo>
                    <a:pt x="448" y="729"/>
                  </a:lnTo>
                  <a:lnTo>
                    <a:pt x="0" y="841"/>
                  </a:lnTo>
                  <a:lnTo>
                    <a:pt x="392" y="2242"/>
                  </a:lnTo>
                  <a:lnTo>
                    <a:pt x="3754" y="1289"/>
                  </a:lnTo>
                  <a:lnTo>
                    <a:pt x="3446" y="1"/>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8" name="Google Shape;1548;p57"/>
            <p:cNvSpPr/>
            <p:nvPr/>
          </p:nvSpPr>
          <p:spPr>
            <a:xfrm>
              <a:off x="1073330" y="2005950"/>
              <a:ext cx="59359" cy="35463"/>
            </a:xfrm>
            <a:custGeom>
              <a:avLst/>
              <a:gdLst/>
              <a:ahLst/>
              <a:cxnLst/>
              <a:rect l="l" t="t" r="r" b="b"/>
              <a:pathLst>
                <a:path w="3754" h="2242" fill="none" extrusionOk="0">
                  <a:moveTo>
                    <a:pt x="3446" y="1"/>
                  </a:moveTo>
                  <a:lnTo>
                    <a:pt x="2941" y="113"/>
                  </a:lnTo>
                  <a:lnTo>
                    <a:pt x="448" y="729"/>
                  </a:lnTo>
                  <a:lnTo>
                    <a:pt x="0" y="841"/>
                  </a:lnTo>
                  <a:lnTo>
                    <a:pt x="392" y="2242"/>
                  </a:lnTo>
                  <a:lnTo>
                    <a:pt x="3754" y="1289"/>
                  </a:lnTo>
                  <a:lnTo>
                    <a:pt x="344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57"/>
            <p:cNvSpPr/>
            <p:nvPr/>
          </p:nvSpPr>
          <p:spPr>
            <a:xfrm>
              <a:off x="1217268" y="2110520"/>
              <a:ext cx="71329" cy="140902"/>
            </a:xfrm>
            <a:custGeom>
              <a:avLst/>
              <a:gdLst/>
              <a:ahLst/>
              <a:cxnLst/>
              <a:rect l="l" t="t" r="r" b="b"/>
              <a:pathLst>
                <a:path w="4511" h="8908" extrusionOk="0">
                  <a:moveTo>
                    <a:pt x="4511" y="0"/>
                  </a:moveTo>
                  <a:lnTo>
                    <a:pt x="3810" y="869"/>
                  </a:lnTo>
                  <a:lnTo>
                    <a:pt x="3082" y="1793"/>
                  </a:lnTo>
                  <a:lnTo>
                    <a:pt x="2718" y="2297"/>
                  </a:lnTo>
                  <a:lnTo>
                    <a:pt x="2382" y="2829"/>
                  </a:lnTo>
                  <a:lnTo>
                    <a:pt x="2046" y="3362"/>
                  </a:lnTo>
                  <a:lnTo>
                    <a:pt x="1709" y="3922"/>
                  </a:lnTo>
                  <a:lnTo>
                    <a:pt x="1401" y="4510"/>
                  </a:lnTo>
                  <a:lnTo>
                    <a:pt x="1121" y="5098"/>
                  </a:lnTo>
                  <a:lnTo>
                    <a:pt x="841" y="5715"/>
                  </a:lnTo>
                  <a:lnTo>
                    <a:pt x="617" y="6331"/>
                  </a:lnTo>
                  <a:lnTo>
                    <a:pt x="421" y="6947"/>
                  </a:lnTo>
                  <a:lnTo>
                    <a:pt x="225" y="7591"/>
                  </a:lnTo>
                  <a:lnTo>
                    <a:pt x="113" y="8235"/>
                  </a:lnTo>
                  <a:lnTo>
                    <a:pt x="1" y="8908"/>
                  </a:lnTo>
                  <a:lnTo>
                    <a:pt x="505" y="8628"/>
                  </a:lnTo>
                  <a:lnTo>
                    <a:pt x="981" y="8320"/>
                  </a:lnTo>
                  <a:lnTo>
                    <a:pt x="1485" y="7955"/>
                  </a:lnTo>
                  <a:lnTo>
                    <a:pt x="1962" y="7563"/>
                  </a:lnTo>
                  <a:lnTo>
                    <a:pt x="2438" y="7171"/>
                  </a:lnTo>
                  <a:lnTo>
                    <a:pt x="2914" y="6723"/>
                  </a:lnTo>
                  <a:lnTo>
                    <a:pt x="3838" y="5855"/>
                  </a:lnTo>
                  <a:lnTo>
                    <a:pt x="3978" y="4342"/>
                  </a:lnTo>
                  <a:lnTo>
                    <a:pt x="4146" y="2857"/>
                  </a:lnTo>
                  <a:lnTo>
                    <a:pt x="4314" y="1429"/>
                  </a:lnTo>
                  <a:lnTo>
                    <a:pt x="4511" y="0"/>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0" name="Google Shape;1550;p57"/>
            <p:cNvSpPr/>
            <p:nvPr/>
          </p:nvSpPr>
          <p:spPr>
            <a:xfrm>
              <a:off x="1217268" y="2110520"/>
              <a:ext cx="71329" cy="140902"/>
            </a:xfrm>
            <a:custGeom>
              <a:avLst/>
              <a:gdLst/>
              <a:ahLst/>
              <a:cxnLst/>
              <a:rect l="l" t="t" r="r" b="b"/>
              <a:pathLst>
                <a:path w="4511" h="8908" fill="none" extrusionOk="0">
                  <a:moveTo>
                    <a:pt x="4511" y="0"/>
                  </a:moveTo>
                  <a:lnTo>
                    <a:pt x="4511" y="0"/>
                  </a:lnTo>
                  <a:lnTo>
                    <a:pt x="3810" y="869"/>
                  </a:lnTo>
                  <a:lnTo>
                    <a:pt x="3082" y="1793"/>
                  </a:lnTo>
                  <a:lnTo>
                    <a:pt x="2718" y="2297"/>
                  </a:lnTo>
                  <a:lnTo>
                    <a:pt x="2382" y="2829"/>
                  </a:lnTo>
                  <a:lnTo>
                    <a:pt x="2046" y="3362"/>
                  </a:lnTo>
                  <a:lnTo>
                    <a:pt x="1709" y="3922"/>
                  </a:lnTo>
                  <a:lnTo>
                    <a:pt x="1401" y="4510"/>
                  </a:lnTo>
                  <a:lnTo>
                    <a:pt x="1121" y="5098"/>
                  </a:lnTo>
                  <a:lnTo>
                    <a:pt x="841" y="5715"/>
                  </a:lnTo>
                  <a:lnTo>
                    <a:pt x="617" y="6331"/>
                  </a:lnTo>
                  <a:lnTo>
                    <a:pt x="421" y="6947"/>
                  </a:lnTo>
                  <a:lnTo>
                    <a:pt x="225" y="7591"/>
                  </a:lnTo>
                  <a:lnTo>
                    <a:pt x="113" y="8235"/>
                  </a:lnTo>
                  <a:lnTo>
                    <a:pt x="1" y="8908"/>
                  </a:lnTo>
                  <a:lnTo>
                    <a:pt x="1" y="8908"/>
                  </a:lnTo>
                  <a:lnTo>
                    <a:pt x="505" y="8628"/>
                  </a:lnTo>
                  <a:lnTo>
                    <a:pt x="981" y="8320"/>
                  </a:lnTo>
                  <a:lnTo>
                    <a:pt x="1485" y="7955"/>
                  </a:lnTo>
                  <a:lnTo>
                    <a:pt x="1962" y="7563"/>
                  </a:lnTo>
                  <a:lnTo>
                    <a:pt x="2438" y="7171"/>
                  </a:lnTo>
                  <a:lnTo>
                    <a:pt x="2914" y="6723"/>
                  </a:lnTo>
                  <a:lnTo>
                    <a:pt x="3838" y="5855"/>
                  </a:lnTo>
                  <a:lnTo>
                    <a:pt x="3838" y="5855"/>
                  </a:lnTo>
                  <a:lnTo>
                    <a:pt x="3978" y="4342"/>
                  </a:lnTo>
                  <a:lnTo>
                    <a:pt x="4146" y="2857"/>
                  </a:lnTo>
                  <a:lnTo>
                    <a:pt x="4314" y="1429"/>
                  </a:lnTo>
                  <a:lnTo>
                    <a:pt x="45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1" name="Google Shape;1551;p57"/>
            <p:cNvSpPr/>
            <p:nvPr/>
          </p:nvSpPr>
          <p:spPr>
            <a:xfrm>
              <a:off x="1621208" y="3065754"/>
              <a:ext cx="73100" cy="214469"/>
            </a:xfrm>
            <a:custGeom>
              <a:avLst/>
              <a:gdLst/>
              <a:ahLst/>
              <a:cxnLst/>
              <a:rect l="l" t="t" r="r" b="b"/>
              <a:pathLst>
                <a:path w="4623" h="13559" extrusionOk="0">
                  <a:moveTo>
                    <a:pt x="3866" y="1"/>
                  </a:moveTo>
                  <a:lnTo>
                    <a:pt x="253" y="813"/>
                  </a:lnTo>
                  <a:lnTo>
                    <a:pt x="141" y="869"/>
                  </a:lnTo>
                  <a:lnTo>
                    <a:pt x="57" y="953"/>
                  </a:lnTo>
                  <a:lnTo>
                    <a:pt x="1" y="1065"/>
                  </a:lnTo>
                  <a:lnTo>
                    <a:pt x="1" y="1177"/>
                  </a:lnTo>
                  <a:lnTo>
                    <a:pt x="29" y="6079"/>
                  </a:lnTo>
                  <a:lnTo>
                    <a:pt x="29" y="6275"/>
                  </a:lnTo>
                  <a:lnTo>
                    <a:pt x="85" y="6443"/>
                  </a:lnTo>
                  <a:lnTo>
                    <a:pt x="141" y="6611"/>
                  </a:lnTo>
                  <a:lnTo>
                    <a:pt x="253" y="6752"/>
                  </a:lnTo>
                  <a:lnTo>
                    <a:pt x="421" y="6976"/>
                  </a:lnTo>
                  <a:lnTo>
                    <a:pt x="589" y="7200"/>
                  </a:lnTo>
                  <a:lnTo>
                    <a:pt x="953" y="7760"/>
                  </a:lnTo>
                  <a:lnTo>
                    <a:pt x="1289" y="8404"/>
                  </a:lnTo>
                  <a:lnTo>
                    <a:pt x="1625" y="9188"/>
                  </a:lnTo>
                  <a:lnTo>
                    <a:pt x="1934" y="10057"/>
                  </a:lnTo>
                  <a:lnTo>
                    <a:pt x="2242" y="11037"/>
                  </a:lnTo>
                  <a:lnTo>
                    <a:pt x="2550" y="12074"/>
                  </a:lnTo>
                  <a:lnTo>
                    <a:pt x="2802" y="13194"/>
                  </a:lnTo>
                  <a:lnTo>
                    <a:pt x="2858" y="13334"/>
                  </a:lnTo>
                  <a:lnTo>
                    <a:pt x="2942" y="13418"/>
                  </a:lnTo>
                  <a:lnTo>
                    <a:pt x="3026" y="13502"/>
                  </a:lnTo>
                  <a:lnTo>
                    <a:pt x="3166" y="13558"/>
                  </a:lnTo>
                  <a:lnTo>
                    <a:pt x="3446" y="13558"/>
                  </a:lnTo>
                  <a:lnTo>
                    <a:pt x="3614" y="13530"/>
                  </a:lnTo>
                  <a:lnTo>
                    <a:pt x="3782" y="13474"/>
                  </a:lnTo>
                  <a:lnTo>
                    <a:pt x="3950" y="13418"/>
                  </a:lnTo>
                  <a:lnTo>
                    <a:pt x="4090" y="13306"/>
                  </a:lnTo>
                  <a:lnTo>
                    <a:pt x="4230" y="13166"/>
                  </a:lnTo>
                  <a:lnTo>
                    <a:pt x="4371" y="12970"/>
                  </a:lnTo>
                  <a:lnTo>
                    <a:pt x="4483" y="12774"/>
                  </a:lnTo>
                  <a:lnTo>
                    <a:pt x="4567" y="12550"/>
                  </a:lnTo>
                  <a:lnTo>
                    <a:pt x="4623" y="12270"/>
                  </a:lnTo>
                  <a:lnTo>
                    <a:pt x="4623" y="11962"/>
                  </a:lnTo>
                  <a:lnTo>
                    <a:pt x="4595" y="10393"/>
                  </a:lnTo>
                  <a:lnTo>
                    <a:pt x="4539" y="8488"/>
                  </a:lnTo>
                  <a:lnTo>
                    <a:pt x="4483" y="6668"/>
                  </a:lnTo>
                  <a:lnTo>
                    <a:pt x="4483" y="5351"/>
                  </a:lnTo>
                  <a:lnTo>
                    <a:pt x="4483" y="3978"/>
                  </a:lnTo>
                  <a:lnTo>
                    <a:pt x="4511" y="2830"/>
                  </a:lnTo>
                  <a:lnTo>
                    <a:pt x="4567" y="1738"/>
                  </a:lnTo>
                  <a:lnTo>
                    <a:pt x="4567" y="589"/>
                  </a:lnTo>
                  <a:lnTo>
                    <a:pt x="4567" y="477"/>
                  </a:lnTo>
                  <a:lnTo>
                    <a:pt x="4539" y="365"/>
                  </a:lnTo>
                  <a:lnTo>
                    <a:pt x="4483" y="253"/>
                  </a:lnTo>
                  <a:lnTo>
                    <a:pt x="4399" y="169"/>
                  </a:lnTo>
                  <a:lnTo>
                    <a:pt x="4314" y="85"/>
                  </a:lnTo>
                  <a:lnTo>
                    <a:pt x="4202" y="29"/>
                  </a:lnTo>
                  <a:lnTo>
                    <a:pt x="40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2" name="Google Shape;1552;p57"/>
            <p:cNvSpPr/>
            <p:nvPr/>
          </p:nvSpPr>
          <p:spPr>
            <a:xfrm>
              <a:off x="1621208" y="3065754"/>
              <a:ext cx="73100" cy="214469"/>
            </a:xfrm>
            <a:custGeom>
              <a:avLst/>
              <a:gdLst/>
              <a:ahLst/>
              <a:cxnLst/>
              <a:rect l="l" t="t" r="r" b="b"/>
              <a:pathLst>
                <a:path w="4623" h="13559" fill="none" extrusionOk="0">
                  <a:moveTo>
                    <a:pt x="29" y="6079"/>
                  </a:moveTo>
                  <a:lnTo>
                    <a:pt x="1" y="1177"/>
                  </a:lnTo>
                  <a:lnTo>
                    <a:pt x="1" y="1177"/>
                  </a:lnTo>
                  <a:lnTo>
                    <a:pt x="1" y="1065"/>
                  </a:lnTo>
                  <a:lnTo>
                    <a:pt x="57" y="953"/>
                  </a:lnTo>
                  <a:lnTo>
                    <a:pt x="141" y="869"/>
                  </a:lnTo>
                  <a:lnTo>
                    <a:pt x="253" y="813"/>
                  </a:lnTo>
                  <a:lnTo>
                    <a:pt x="3866" y="1"/>
                  </a:lnTo>
                  <a:lnTo>
                    <a:pt x="3866" y="1"/>
                  </a:lnTo>
                  <a:lnTo>
                    <a:pt x="3978" y="1"/>
                  </a:lnTo>
                  <a:lnTo>
                    <a:pt x="4090" y="1"/>
                  </a:lnTo>
                  <a:lnTo>
                    <a:pt x="4202" y="29"/>
                  </a:lnTo>
                  <a:lnTo>
                    <a:pt x="4314" y="85"/>
                  </a:lnTo>
                  <a:lnTo>
                    <a:pt x="4399" y="169"/>
                  </a:lnTo>
                  <a:lnTo>
                    <a:pt x="4483" y="253"/>
                  </a:lnTo>
                  <a:lnTo>
                    <a:pt x="4539" y="365"/>
                  </a:lnTo>
                  <a:lnTo>
                    <a:pt x="4567" y="477"/>
                  </a:lnTo>
                  <a:lnTo>
                    <a:pt x="4567" y="477"/>
                  </a:lnTo>
                  <a:lnTo>
                    <a:pt x="4567" y="589"/>
                  </a:lnTo>
                  <a:lnTo>
                    <a:pt x="4567" y="589"/>
                  </a:lnTo>
                  <a:lnTo>
                    <a:pt x="4567" y="1738"/>
                  </a:lnTo>
                  <a:lnTo>
                    <a:pt x="4511" y="2830"/>
                  </a:lnTo>
                  <a:lnTo>
                    <a:pt x="4483" y="3978"/>
                  </a:lnTo>
                  <a:lnTo>
                    <a:pt x="4483" y="5351"/>
                  </a:lnTo>
                  <a:lnTo>
                    <a:pt x="4483" y="5351"/>
                  </a:lnTo>
                  <a:lnTo>
                    <a:pt x="4483" y="6668"/>
                  </a:lnTo>
                  <a:lnTo>
                    <a:pt x="4539" y="8488"/>
                  </a:lnTo>
                  <a:lnTo>
                    <a:pt x="4595" y="10393"/>
                  </a:lnTo>
                  <a:lnTo>
                    <a:pt x="4623" y="11962"/>
                  </a:lnTo>
                  <a:lnTo>
                    <a:pt x="4623" y="11962"/>
                  </a:lnTo>
                  <a:lnTo>
                    <a:pt x="4623" y="12270"/>
                  </a:lnTo>
                  <a:lnTo>
                    <a:pt x="4567" y="12550"/>
                  </a:lnTo>
                  <a:lnTo>
                    <a:pt x="4483" y="12774"/>
                  </a:lnTo>
                  <a:lnTo>
                    <a:pt x="4371" y="12970"/>
                  </a:lnTo>
                  <a:lnTo>
                    <a:pt x="4230" y="13166"/>
                  </a:lnTo>
                  <a:lnTo>
                    <a:pt x="4090" y="13306"/>
                  </a:lnTo>
                  <a:lnTo>
                    <a:pt x="3950" y="13418"/>
                  </a:lnTo>
                  <a:lnTo>
                    <a:pt x="3782" y="13474"/>
                  </a:lnTo>
                  <a:lnTo>
                    <a:pt x="3614" y="13530"/>
                  </a:lnTo>
                  <a:lnTo>
                    <a:pt x="3446" y="13558"/>
                  </a:lnTo>
                  <a:lnTo>
                    <a:pt x="3306" y="13558"/>
                  </a:lnTo>
                  <a:lnTo>
                    <a:pt x="3166" y="13558"/>
                  </a:lnTo>
                  <a:lnTo>
                    <a:pt x="3026" y="13502"/>
                  </a:lnTo>
                  <a:lnTo>
                    <a:pt x="2942" y="13418"/>
                  </a:lnTo>
                  <a:lnTo>
                    <a:pt x="2858" y="13334"/>
                  </a:lnTo>
                  <a:lnTo>
                    <a:pt x="2802" y="13194"/>
                  </a:lnTo>
                  <a:lnTo>
                    <a:pt x="2802" y="13194"/>
                  </a:lnTo>
                  <a:lnTo>
                    <a:pt x="2550" y="12074"/>
                  </a:lnTo>
                  <a:lnTo>
                    <a:pt x="2242" y="11037"/>
                  </a:lnTo>
                  <a:lnTo>
                    <a:pt x="1934" y="10057"/>
                  </a:lnTo>
                  <a:lnTo>
                    <a:pt x="1625" y="9188"/>
                  </a:lnTo>
                  <a:lnTo>
                    <a:pt x="1289" y="8404"/>
                  </a:lnTo>
                  <a:lnTo>
                    <a:pt x="953" y="7760"/>
                  </a:lnTo>
                  <a:lnTo>
                    <a:pt x="589" y="7200"/>
                  </a:lnTo>
                  <a:lnTo>
                    <a:pt x="421" y="6976"/>
                  </a:lnTo>
                  <a:lnTo>
                    <a:pt x="253" y="6752"/>
                  </a:lnTo>
                  <a:lnTo>
                    <a:pt x="253" y="6752"/>
                  </a:lnTo>
                  <a:lnTo>
                    <a:pt x="141" y="6611"/>
                  </a:lnTo>
                  <a:lnTo>
                    <a:pt x="85" y="6443"/>
                  </a:lnTo>
                  <a:lnTo>
                    <a:pt x="29" y="6275"/>
                  </a:lnTo>
                  <a:lnTo>
                    <a:pt x="29" y="60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3" name="Google Shape;1553;p57"/>
            <p:cNvSpPr/>
            <p:nvPr/>
          </p:nvSpPr>
          <p:spPr>
            <a:xfrm>
              <a:off x="1051620" y="2446800"/>
              <a:ext cx="577130" cy="768288"/>
            </a:xfrm>
            <a:custGeom>
              <a:avLst/>
              <a:gdLst/>
              <a:ahLst/>
              <a:cxnLst/>
              <a:rect l="l" t="t" r="r" b="b"/>
              <a:pathLst>
                <a:path w="36499" h="48572" extrusionOk="0">
                  <a:moveTo>
                    <a:pt x="14118" y="1"/>
                  </a:moveTo>
                  <a:lnTo>
                    <a:pt x="12522" y="8320"/>
                  </a:lnTo>
                  <a:lnTo>
                    <a:pt x="11989" y="9216"/>
                  </a:lnTo>
                  <a:lnTo>
                    <a:pt x="11373" y="10253"/>
                  </a:lnTo>
                  <a:lnTo>
                    <a:pt x="10561" y="11653"/>
                  </a:lnTo>
                  <a:lnTo>
                    <a:pt x="9608" y="13362"/>
                  </a:lnTo>
                  <a:lnTo>
                    <a:pt x="8544" y="15351"/>
                  </a:lnTo>
                  <a:lnTo>
                    <a:pt x="7424" y="17535"/>
                  </a:lnTo>
                  <a:lnTo>
                    <a:pt x="6247" y="19916"/>
                  </a:lnTo>
                  <a:lnTo>
                    <a:pt x="5659" y="21149"/>
                  </a:lnTo>
                  <a:lnTo>
                    <a:pt x="5071" y="22437"/>
                  </a:lnTo>
                  <a:lnTo>
                    <a:pt x="4510" y="23726"/>
                  </a:lnTo>
                  <a:lnTo>
                    <a:pt x="3950" y="25042"/>
                  </a:lnTo>
                  <a:lnTo>
                    <a:pt x="3418" y="26359"/>
                  </a:lnTo>
                  <a:lnTo>
                    <a:pt x="2886" y="27703"/>
                  </a:lnTo>
                  <a:lnTo>
                    <a:pt x="2410" y="29048"/>
                  </a:lnTo>
                  <a:lnTo>
                    <a:pt x="1933" y="30364"/>
                  </a:lnTo>
                  <a:lnTo>
                    <a:pt x="1513" y="31709"/>
                  </a:lnTo>
                  <a:lnTo>
                    <a:pt x="1149" y="33026"/>
                  </a:lnTo>
                  <a:lnTo>
                    <a:pt x="813" y="34314"/>
                  </a:lnTo>
                  <a:lnTo>
                    <a:pt x="533" y="35575"/>
                  </a:lnTo>
                  <a:lnTo>
                    <a:pt x="309" y="36807"/>
                  </a:lnTo>
                  <a:lnTo>
                    <a:pt x="141" y="38039"/>
                  </a:lnTo>
                  <a:lnTo>
                    <a:pt x="29" y="39188"/>
                  </a:lnTo>
                  <a:lnTo>
                    <a:pt x="1" y="39748"/>
                  </a:lnTo>
                  <a:lnTo>
                    <a:pt x="1" y="40308"/>
                  </a:lnTo>
                  <a:lnTo>
                    <a:pt x="29" y="40953"/>
                  </a:lnTo>
                  <a:lnTo>
                    <a:pt x="85" y="41569"/>
                  </a:lnTo>
                  <a:lnTo>
                    <a:pt x="225" y="42157"/>
                  </a:lnTo>
                  <a:lnTo>
                    <a:pt x="393" y="42689"/>
                  </a:lnTo>
                  <a:lnTo>
                    <a:pt x="617" y="43222"/>
                  </a:lnTo>
                  <a:lnTo>
                    <a:pt x="897" y="43698"/>
                  </a:lnTo>
                  <a:lnTo>
                    <a:pt x="1205" y="44146"/>
                  </a:lnTo>
                  <a:lnTo>
                    <a:pt x="1569" y="44594"/>
                  </a:lnTo>
                  <a:lnTo>
                    <a:pt x="1961" y="44986"/>
                  </a:lnTo>
                  <a:lnTo>
                    <a:pt x="2382" y="45378"/>
                  </a:lnTo>
                  <a:lnTo>
                    <a:pt x="2858" y="45742"/>
                  </a:lnTo>
                  <a:lnTo>
                    <a:pt x="3362" y="46051"/>
                  </a:lnTo>
                  <a:lnTo>
                    <a:pt x="3894" y="46359"/>
                  </a:lnTo>
                  <a:lnTo>
                    <a:pt x="4454" y="46639"/>
                  </a:lnTo>
                  <a:lnTo>
                    <a:pt x="5071" y="46919"/>
                  </a:lnTo>
                  <a:lnTo>
                    <a:pt x="5687" y="47143"/>
                  </a:lnTo>
                  <a:lnTo>
                    <a:pt x="6359" y="47367"/>
                  </a:lnTo>
                  <a:lnTo>
                    <a:pt x="7031" y="47563"/>
                  </a:lnTo>
                  <a:lnTo>
                    <a:pt x="7732" y="47731"/>
                  </a:lnTo>
                  <a:lnTo>
                    <a:pt x="8460" y="47899"/>
                  </a:lnTo>
                  <a:lnTo>
                    <a:pt x="9216" y="48039"/>
                  </a:lnTo>
                  <a:lnTo>
                    <a:pt x="9973" y="48151"/>
                  </a:lnTo>
                  <a:lnTo>
                    <a:pt x="10757" y="48263"/>
                  </a:lnTo>
                  <a:lnTo>
                    <a:pt x="11541" y="48348"/>
                  </a:lnTo>
                  <a:lnTo>
                    <a:pt x="13166" y="48460"/>
                  </a:lnTo>
                  <a:lnTo>
                    <a:pt x="14847" y="48544"/>
                  </a:lnTo>
                  <a:lnTo>
                    <a:pt x="16527" y="48572"/>
                  </a:lnTo>
                  <a:lnTo>
                    <a:pt x="18236" y="48516"/>
                  </a:lnTo>
                  <a:lnTo>
                    <a:pt x="19973" y="48460"/>
                  </a:lnTo>
                  <a:lnTo>
                    <a:pt x="21653" y="48348"/>
                  </a:lnTo>
                  <a:lnTo>
                    <a:pt x="23334" y="48207"/>
                  </a:lnTo>
                  <a:lnTo>
                    <a:pt x="24958" y="48067"/>
                  </a:lnTo>
                  <a:lnTo>
                    <a:pt x="26527" y="47871"/>
                  </a:lnTo>
                  <a:lnTo>
                    <a:pt x="28040" y="47675"/>
                  </a:lnTo>
                  <a:lnTo>
                    <a:pt x="29468" y="47479"/>
                  </a:lnTo>
                  <a:lnTo>
                    <a:pt x="30813" y="47283"/>
                  </a:lnTo>
                  <a:lnTo>
                    <a:pt x="33138" y="46891"/>
                  </a:lnTo>
                  <a:lnTo>
                    <a:pt x="34930" y="46555"/>
                  </a:lnTo>
                  <a:lnTo>
                    <a:pt x="36499" y="46247"/>
                  </a:lnTo>
                  <a:lnTo>
                    <a:pt x="36499" y="39804"/>
                  </a:lnTo>
                  <a:lnTo>
                    <a:pt x="35575" y="39860"/>
                  </a:lnTo>
                  <a:lnTo>
                    <a:pt x="33082" y="40056"/>
                  </a:lnTo>
                  <a:lnTo>
                    <a:pt x="29496" y="40280"/>
                  </a:lnTo>
                  <a:lnTo>
                    <a:pt x="27479" y="40364"/>
                  </a:lnTo>
                  <a:lnTo>
                    <a:pt x="25351" y="40448"/>
                  </a:lnTo>
                  <a:lnTo>
                    <a:pt x="23222" y="40532"/>
                  </a:lnTo>
                  <a:lnTo>
                    <a:pt x="19104" y="40532"/>
                  </a:lnTo>
                  <a:lnTo>
                    <a:pt x="17255" y="40448"/>
                  </a:lnTo>
                  <a:lnTo>
                    <a:pt x="16415" y="40392"/>
                  </a:lnTo>
                  <a:lnTo>
                    <a:pt x="15631" y="40336"/>
                  </a:lnTo>
                  <a:lnTo>
                    <a:pt x="14931" y="40224"/>
                  </a:lnTo>
                  <a:lnTo>
                    <a:pt x="14314" y="40140"/>
                  </a:lnTo>
                  <a:lnTo>
                    <a:pt x="13754" y="40000"/>
                  </a:lnTo>
                  <a:lnTo>
                    <a:pt x="13306" y="39860"/>
                  </a:lnTo>
                  <a:lnTo>
                    <a:pt x="12970" y="39692"/>
                  </a:lnTo>
                  <a:lnTo>
                    <a:pt x="12830" y="39580"/>
                  </a:lnTo>
                  <a:lnTo>
                    <a:pt x="12718" y="39496"/>
                  </a:lnTo>
                  <a:lnTo>
                    <a:pt x="12606" y="39356"/>
                  </a:lnTo>
                  <a:lnTo>
                    <a:pt x="12550" y="39188"/>
                  </a:lnTo>
                  <a:lnTo>
                    <a:pt x="12494" y="38992"/>
                  </a:lnTo>
                  <a:lnTo>
                    <a:pt x="12466" y="38796"/>
                  </a:lnTo>
                  <a:lnTo>
                    <a:pt x="12466" y="38544"/>
                  </a:lnTo>
                  <a:lnTo>
                    <a:pt x="12466" y="38292"/>
                  </a:lnTo>
                  <a:lnTo>
                    <a:pt x="12550" y="37731"/>
                  </a:lnTo>
                  <a:lnTo>
                    <a:pt x="12718" y="37087"/>
                  </a:lnTo>
                  <a:lnTo>
                    <a:pt x="12970" y="36359"/>
                  </a:lnTo>
                  <a:lnTo>
                    <a:pt x="13278" y="35575"/>
                  </a:lnTo>
                  <a:lnTo>
                    <a:pt x="13642" y="34734"/>
                  </a:lnTo>
                  <a:lnTo>
                    <a:pt x="14062" y="33838"/>
                  </a:lnTo>
                  <a:lnTo>
                    <a:pt x="14510" y="32913"/>
                  </a:lnTo>
                  <a:lnTo>
                    <a:pt x="15015" y="31961"/>
                  </a:lnTo>
                  <a:lnTo>
                    <a:pt x="15575" y="30981"/>
                  </a:lnTo>
                  <a:lnTo>
                    <a:pt x="16751" y="28936"/>
                  </a:lnTo>
                  <a:lnTo>
                    <a:pt x="17984" y="26863"/>
                  </a:lnTo>
                  <a:lnTo>
                    <a:pt x="19272" y="24846"/>
                  </a:lnTo>
                  <a:lnTo>
                    <a:pt x="20505" y="22914"/>
                  </a:lnTo>
                  <a:lnTo>
                    <a:pt x="21709" y="21121"/>
                  </a:lnTo>
                  <a:lnTo>
                    <a:pt x="22774" y="19524"/>
                  </a:lnTo>
                  <a:lnTo>
                    <a:pt x="24426" y="17143"/>
                  </a:lnTo>
                  <a:lnTo>
                    <a:pt x="25043" y="16247"/>
                  </a:lnTo>
                  <a:lnTo>
                    <a:pt x="141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4" name="Google Shape;1554;p57"/>
            <p:cNvSpPr/>
            <p:nvPr/>
          </p:nvSpPr>
          <p:spPr>
            <a:xfrm>
              <a:off x="1051620" y="2446800"/>
              <a:ext cx="577130" cy="768288"/>
            </a:xfrm>
            <a:custGeom>
              <a:avLst/>
              <a:gdLst/>
              <a:ahLst/>
              <a:cxnLst/>
              <a:rect l="l" t="t" r="r" b="b"/>
              <a:pathLst>
                <a:path w="36499" h="48572" fill="none" extrusionOk="0">
                  <a:moveTo>
                    <a:pt x="14118" y="1"/>
                  </a:moveTo>
                  <a:lnTo>
                    <a:pt x="12522" y="8320"/>
                  </a:lnTo>
                  <a:lnTo>
                    <a:pt x="12522" y="8320"/>
                  </a:lnTo>
                  <a:lnTo>
                    <a:pt x="11989" y="9216"/>
                  </a:lnTo>
                  <a:lnTo>
                    <a:pt x="11373" y="10253"/>
                  </a:lnTo>
                  <a:lnTo>
                    <a:pt x="10561" y="11653"/>
                  </a:lnTo>
                  <a:lnTo>
                    <a:pt x="9608" y="13362"/>
                  </a:lnTo>
                  <a:lnTo>
                    <a:pt x="8544" y="15351"/>
                  </a:lnTo>
                  <a:lnTo>
                    <a:pt x="7424" y="17535"/>
                  </a:lnTo>
                  <a:lnTo>
                    <a:pt x="6247" y="19916"/>
                  </a:lnTo>
                  <a:lnTo>
                    <a:pt x="5659" y="21149"/>
                  </a:lnTo>
                  <a:lnTo>
                    <a:pt x="5071" y="22437"/>
                  </a:lnTo>
                  <a:lnTo>
                    <a:pt x="4510" y="23726"/>
                  </a:lnTo>
                  <a:lnTo>
                    <a:pt x="3950" y="25042"/>
                  </a:lnTo>
                  <a:lnTo>
                    <a:pt x="3418" y="26359"/>
                  </a:lnTo>
                  <a:lnTo>
                    <a:pt x="2886" y="27703"/>
                  </a:lnTo>
                  <a:lnTo>
                    <a:pt x="2410" y="29048"/>
                  </a:lnTo>
                  <a:lnTo>
                    <a:pt x="1933" y="30364"/>
                  </a:lnTo>
                  <a:lnTo>
                    <a:pt x="1513" y="31709"/>
                  </a:lnTo>
                  <a:lnTo>
                    <a:pt x="1149" y="33026"/>
                  </a:lnTo>
                  <a:lnTo>
                    <a:pt x="813" y="34314"/>
                  </a:lnTo>
                  <a:lnTo>
                    <a:pt x="533" y="35575"/>
                  </a:lnTo>
                  <a:lnTo>
                    <a:pt x="309" y="36807"/>
                  </a:lnTo>
                  <a:lnTo>
                    <a:pt x="141" y="38039"/>
                  </a:lnTo>
                  <a:lnTo>
                    <a:pt x="29" y="39188"/>
                  </a:lnTo>
                  <a:lnTo>
                    <a:pt x="1" y="39748"/>
                  </a:lnTo>
                  <a:lnTo>
                    <a:pt x="1" y="40308"/>
                  </a:lnTo>
                  <a:lnTo>
                    <a:pt x="1" y="40308"/>
                  </a:lnTo>
                  <a:lnTo>
                    <a:pt x="29" y="40953"/>
                  </a:lnTo>
                  <a:lnTo>
                    <a:pt x="85" y="41569"/>
                  </a:lnTo>
                  <a:lnTo>
                    <a:pt x="225" y="42157"/>
                  </a:lnTo>
                  <a:lnTo>
                    <a:pt x="393" y="42689"/>
                  </a:lnTo>
                  <a:lnTo>
                    <a:pt x="617" y="43222"/>
                  </a:lnTo>
                  <a:lnTo>
                    <a:pt x="897" y="43698"/>
                  </a:lnTo>
                  <a:lnTo>
                    <a:pt x="1205" y="44146"/>
                  </a:lnTo>
                  <a:lnTo>
                    <a:pt x="1569" y="44594"/>
                  </a:lnTo>
                  <a:lnTo>
                    <a:pt x="1961" y="44986"/>
                  </a:lnTo>
                  <a:lnTo>
                    <a:pt x="2382" y="45378"/>
                  </a:lnTo>
                  <a:lnTo>
                    <a:pt x="2858" y="45742"/>
                  </a:lnTo>
                  <a:lnTo>
                    <a:pt x="3362" y="46051"/>
                  </a:lnTo>
                  <a:lnTo>
                    <a:pt x="3894" y="46359"/>
                  </a:lnTo>
                  <a:lnTo>
                    <a:pt x="4454" y="46639"/>
                  </a:lnTo>
                  <a:lnTo>
                    <a:pt x="5071" y="46919"/>
                  </a:lnTo>
                  <a:lnTo>
                    <a:pt x="5687" y="47143"/>
                  </a:lnTo>
                  <a:lnTo>
                    <a:pt x="6359" y="47367"/>
                  </a:lnTo>
                  <a:lnTo>
                    <a:pt x="7031" y="47563"/>
                  </a:lnTo>
                  <a:lnTo>
                    <a:pt x="7732" y="47731"/>
                  </a:lnTo>
                  <a:lnTo>
                    <a:pt x="8460" y="47899"/>
                  </a:lnTo>
                  <a:lnTo>
                    <a:pt x="9216" y="48039"/>
                  </a:lnTo>
                  <a:lnTo>
                    <a:pt x="9973" y="48151"/>
                  </a:lnTo>
                  <a:lnTo>
                    <a:pt x="10757" y="48263"/>
                  </a:lnTo>
                  <a:lnTo>
                    <a:pt x="11541" y="48348"/>
                  </a:lnTo>
                  <a:lnTo>
                    <a:pt x="13166" y="48460"/>
                  </a:lnTo>
                  <a:lnTo>
                    <a:pt x="14847" y="48544"/>
                  </a:lnTo>
                  <a:lnTo>
                    <a:pt x="16527" y="48572"/>
                  </a:lnTo>
                  <a:lnTo>
                    <a:pt x="18236" y="48516"/>
                  </a:lnTo>
                  <a:lnTo>
                    <a:pt x="19973" y="48460"/>
                  </a:lnTo>
                  <a:lnTo>
                    <a:pt x="21653" y="48348"/>
                  </a:lnTo>
                  <a:lnTo>
                    <a:pt x="23334" y="48207"/>
                  </a:lnTo>
                  <a:lnTo>
                    <a:pt x="24958" y="48067"/>
                  </a:lnTo>
                  <a:lnTo>
                    <a:pt x="26527" y="47871"/>
                  </a:lnTo>
                  <a:lnTo>
                    <a:pt x="28040" y="47675"/>
                  </a:lnTo>
                  <a:lnTo>
                    <a:pt x="29468" y="47479"/>
                  </a:lnTo>
                  <a:lnTo>
                    <a:pt x="30813" y="47283"/>
                  </a:lnTo>
                  <a:lnTo>
                    <a:pt x="33138" y="46891"/>
                  </a:lnTo>
                  <a:lnTo>
                    <a:pt x="34930" y="46555"/>
                  </a:lnTo>
                  <a:lnTo>
                    <a:pt x="36499" y="46247"/>
                  </a:lnTo>
                  <a:lnTo>
                    <a:pt x="36499" y="39804"/>
                  </a:lnTo>
                  <a:lnTo>
                    <a:pt x="36499" y="39804"/>
                  </a:lnTo>
                  <a:lnTo>
                    <a:pt x="35575" y="39860"/>
                  </a:lnTo>
                  <a:lnTo>
                    <a:pt x="33082" y="40056"/>
                  </a:lnTo>
                  <a:lnTo>
                    <a:pt x="29496" y="40280"/>
                  </a:lnTo>
                  <a:lnTo>
                    <a:pt x="27479" y="40364"/>
                  </a:lnTo>
                  <a:lnTo>
                    <a:pt x="25351" y="40448"/>
                  </a:lnTo>
                  <a:lnTo>
                    <a:pt x="23222" y="40532"/>
                  </a:lnTo>
                  <a:lnTo>
                    <a:pt x="21121" y="40532"/>
                  </a:lnTo>
                  <a:lnTo>
                    <a:pt x="19104" y="40532"/>
                  </a:lnTo>
                  <a:lnTo>
                    <a:pt x="17255" y="40448"/>
                  </a:lnTo>
                  <a:lnTo>
                    <a:pt x="16415" y="40392"/>
                  </a:lnTo>
                  <a:lnTo>
                    <a:pt x="15631" y="40336"/>
                  </a:lnTo>
                  <a:lnTo>
                    <a:pt x="14931" y="40224"/>
                  </a:lnTo>
                  <a:lnTo>
                    <a:pt x="14314" y="40140"/>
                  </a:lnTo>
                  <a:lnTo>
                    <a:pt x="13754" y="40000"/>
                  </a:lnTo>
                  <a:lnTo>
                    <a:pt x="13306" y="39860"/>
                  </a:lnTo>
                  <a:lnTo>
                    <a:pt x="12970" y="39692"/>
                  </a:lnTo>
                  <a:lnTo>
                    <a:pt x="12830" y="39580"/>
                  </a:lnTo>
                  <a:lnTo>
                    <a:pt x="12718" y="39496"/>
                  </a:lnTo>
                  <a:lnTo>
                    <a:pt x="12718" y="39496"/>
                  </a:lnTo>
                  <a:lnTo>
                    <a:pt x="12606" y="39356"/>
                  </a:lnTo>
                  <a:lnTo>
                    <a:pt x="12550" y="39188"/>
                  </a:lnTo>
                  <a:lnTo>
                    <a:pt x="12494" y="38992"/>
                  </a:lnTo>
                  <a:lnTo>
                    <a:pt x="12466" y="38796"/>
                  </a:lnTo>
                  <a:lnTo>
                    <a:pt x="12466" y="38544"/>
                  </a:lnTo>
                  <a:lnTo>
                    <a:pt x="12466" y="38292"/>
                  </a:lnTo>
                  <a:lnTo>
                    <a:pt x="12550" y="37731"/>
                  </a:lnTo>
                  <a:lnTo>
                    <a:pt x="12718" y="37087"/>
                  </a:lnTo>
                  <a:lnTo>
                    <a:pt x="12970" y="36359"/>
                  </a:lnTo>
                  <a:lnTo>
                    <a:pt x="13278" y="35575"/>
                  </a:lnTo>
                  <a:lnTo>
                    <a:pt x="13642" y="34734"/>
                  </a:lnTo>
                  <a:lnTo>
                    <a:pt x="14062" y="33838"/>
                  </a:lnTo>
                  <a:lnTo>
                    <a:pt x="14510" y="32913"/>
                  </a:lnTo>
                  <a:lnTo>
                    <a:pt x="15015" y="31961"/>
                  </a:lnTo>
                  <a:lnTo>
                    <a:pt x="15575" y="30981"/>
                  </a:lnTo>
                  <a:lnTo>
                    <a:pt x="16751" y="28936"/>
                  </a:lnTo>
                  <a:lnTo>
                    <a:pt x="17984" y="26863"/>
                  </a:lnTo>
                  <a:lnTo>
                    <a:pt x="19272" y="24846"/>
                  </a:lnTo>
                  <a:lnTo>
                    <a:pt x="20505" y="22914"/>
                  </a:lnTo>
                  <a:lnTo>
                    <a:pt x="21709" y="21121"/>
                  </a:lnTo>
                  <a:lnTo>
                    <a:pt x="22774" y="19524"/>
                  </a:lnTo>
                  <a:lnTo>
                    <a:pt x="24426" y="17143"/>
                  </a:lnTo>
                  <a:lnTo>
                    <a:pt x="25043" y="16247"/>
                  </a:lnTo>
                  <a:lnTo>
                    <a:pt x="1411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5" name="Google Shape;1555;p57"/>
            <p:cNvSpPr/>
            <p:nvPr/>
          </p:nvSpPr>
          <p:spPr>
            <a:xfrm>
              <a:off x="1355467" y="2810998"/>
              <a:ext cx="19496" cy="30148"/>
            </a:xfrm>
            <a:custGeom>
              <a:avLst/>
              <a:gdLst/>
              <a:ahLst/>
              <a:cxnLst/>
              <a:rect l="l" t="t" r="r" b="b"/>
              <a:pathLst>
                <a:path w="1233" h="1906" extrusionOk="0">
                  <a:moveTo>
                    <a:pt x="1233" y="1"/>
                  </a:moveTo>
                  <a:lnTo>
                    <a:pt x="1233" y="1"/>
                  </a:lnTo>
                  <a:lnTo>
                    <a:pt x="0" y="1905"/>
                  </a:lnTo>
                  <a:lnTo>
                    <a:pt x="0" y="1905"/>
                  </a:lnTo>
                  <a:lnTo>
                    <a:pt x="1233" y="1"/>
                  </a:lnTo>
                  <a:lnTo>
                    <a:pt x="1233" y="1"/>
                  </a:lnTo>
                  <a:lnTo>
                    <a:pt x="12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6" name="Google Shape;1556;p57"/>
            <p:cNvSpPr/>
            <p:nvPr/>
          </p:nvSpPr>
          <p:spPr>
            <a:xfrm>
              <a:off x="1355467" y="2810998"/>
              <a:ext cx="19496" cy="30148"/>
            </a:xfrm>
            <a:custGeom>
              <a:avLst/>
              <a:gdLst/>
              <a:ahLst/>
              <a:cxnLst/>
              <a:rect l="l" t="t" r="r" b="b"/>
              <a:pathLst>
                <a:path w="1233" h="1906" fill="none" extrusionOk="0">
                  <a:moveTo>
                    <a:pt x="1233" y="1"/>
                  </a:moveTo>
                  <a:lnTo>
                    <a:pt x="1233" y="1"/>
                  </a:lnTo>
                  <a:lnTo>
                    <a:pt x="0" y="1905"/>
                  </a:lnTo>
                  <a:lnTo>
                    <a:pt x="0" y="1905"/>
                  </a:lnTo>
                  <a:lnTo>
                    <a:pt x="1233" y="1"/>
                  </a:lnTo>
                  <a:lnTo>
                    <a:pt x="1233" y="1"/>
                  </a:lnTo>
                  <a:lnTo>
                    <a:pt x="12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7" name="Google Shape;1557;p57"/>
            <p:cNvSpPr/>
            <p:nvPr/>
          </p:nvSpPr>
          <p:spPr>
            <a:xfrm>
              <a:off x="1374948" y="2752520"/>
              <a:ext cx="38993" cy="58493"/>
            </a:xfrm>
            <a:custGeom>
              <a:avLst/>
              <a:gdLst/>
              <a:ahLst/>
              <a:cxnLst/>
              <a:rect l="l" t="t" r="r" b="b"/>
              <a:pathLst>
                <a:path w="2466" h="3698" extrusionOk="0">
                  <a:moveTo>
                    <a:pt x="2466" y="0"/>
                  </a:moveTo>
                  <a:lnTo>
                    <a:pt x="2466" y="0"/>
                  </a:lnTo>
                  <a:lnTo>
                    <a:pt x="1289" y="1737"/>
                  </a:lnTo>
                  <a:lnTo>
                    <a:pt x="1" y="3698"/>
                  </a:lnTo>
                  <a:lnTo>
                    <a:pt x="1" y="3698"/>
                  </a:lnTo>
                  <a:lnTo>
                    <a:pt x="1" y="3698"/>
                  </a:lnTo>
                  <a:lnTo>
                    <a:pt x="1" y="3698"/>
                  </a:lnTo>
                  <a:lnTo>
                    <a:pt x="1289" y="1737"/>
                  </a:lnTo>
                  <a:lnTo>
                    <a:pt x="2466" y="0"/>
                  </a:lnTo>
                  <a:lnTo>
                    <a:pt x="2466" y="0"/>
                  </a:lnTo>
                  <a:lnTo>
                    <a:pt x="24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57"/>
            <p:cNvSpPr/>
            <p:nvPr/>
          </p:nvSpPr>
          <p:spPr>
            <a:xfrm>
              <a:off x="1374948" y="2752520"/>
              <a:ext cx="38993" cy="58493"/>
            </a:xfrm>
            <a:custGeom>
              <a:avLst/>
              <a:gdLst/>
              <a:ahLst/>
              <a:cxnLst/>
              <a:rect l="l" t="t" r="r" b="b"/>
              <a:pathLst>
                <a:path w="2466" h="3698" fill="none" extrusionOk="0">
                  <a:moveTo>
                    <a:pt x="2466" y="0"/>
                  </a:moveTo>
                  <a:lnTo>
                    <a:pt x="2466" y="0"/>
                  </a:lnTo>
                  <a:lnTo>
                    <a:pt x="1289" y="1737"/>
                  </a:lnTo>
                  <a:lnTo>
                    <a:pt x="1" y="3698"/>
                  </a:lnTo>
                  <a:lnTo>
                    <a:pt x="1" y="3698"/>
                  </a:lnTo>
                  <a:lnTo>
                    <a:pt x="1" y="3698"/>
                  </a:lnTo>
                  <a:lnTo>
                    <a:pt x="1" y="3698"/>
                  </a:lnTo>
                  <a:lnTo>
                    <a:pt x="1289" y="1737"/>
                  </a:lnTo>
                  <a:lnTo>
                    <a:pt x="2466" y="0"/>
                  </a:lnTo>
                  <a:lnTo>
                    <a:pt x="2466" y="0"/>
                  </a:lnTo>
                  <a:lnTo>
                    <a:pt x="246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57"/>
            <p:cNvSpPr/>
            <p:nvPr/>
          </p:nvSpPr>
          <p:spPr>
            <a:xfrm>
              <a:off x="1249604" y="3065754"/>
              <a:ext cx="5329" cy="7561"/>
            </a:xfrm>
            <a:custGeom>
              <a:avLst/>
              <a:gdLst/>
              <a:ahLst/>
              <a:cxnLst/>
              <a:rect l="l" t="t" r="r" b="b"/>
              <a:pathLst>
                <a:path w="337" h="478" extrusionOk="0">
                  <a:moveTo>
                    <a:pt x="1" y="1"/>
                  </a:moveTo>
                  <a:lnTo>
                    <a:pt x="57" y="141"/>
                  </a:lnTo>
                  <a:lnTo>
                    <a:pt x="113" y="253"/>
                  </a:lnTo>
                  <a:lnTo>
                    <a:pt x="57" y="113"/>
                  </a:lnTo>
                  <a:lnTo>
                    <a:pt x="1" y="1"/>
                  </a:lnTo>
                  <a:close/>
                  <a:moveTo>
                    <a:pt x="113" y="253"/>
                  </a:moveTo>
                  <a:lnTo>
                    <a:pt x="197" y="365"/>
                  </a:lnTo>
                  <a:lnTo>
                    <a:pt x="337" y="477"/>
                  </a:lnTo>
                  <a:lnTo>
                    <a:pt x="197" y="337"/>
                  </a:lnTo>
                  <a:lnTo>
                    <a:pt x="113" y="25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0" name="Google Shape;1560;p57"/>
            <p:cNvSpPr/>
            <p:nvPr/>
          </p:nvSpPr>
          <p:spPr>
            <a:xfrm>
              <a:off x="1249162" y="3063097"/>
              <a:ext cx="110749" cy="24833"/>
            </a:xfrm>
            <a:custGeom>
              <a:avLst/>
              <a:gdLst/>
              <a:ahLst/>
              <a:cxnLst/>
              <a:rect l="l" t="t" r="r" b="b"/>
              <a:pathLst>
                <a:path w="7004" h="1570" fill="none" extrusionOk="0">
                  <a:moveTo>
                    <a:pt x="1" y="1"/>
                  </a:moveTo>
                  <a:lnTo>
                    <a:pt x="1" y="1"/>
                  </a:lnTo>
                  <a:lnTo>
                    <a:pt x="29" y="169"/>
                  </a:lnTo>
                  <a:lnTo>
                    <a:pt x="85" y="309"/>
                  </a:lnTo>
                  <a:lnTo>
                    <a:pt x="141" y="421"/>
                  </a:lnTo>
                  <a:lnTo>
                    <a:pt x="225" y="533"/>
                  </a:lnTo>
                  <a:lnTo>
                    <a:pt x="225" y="533"/>
                  </a:lnTo>
                  <a:lnTo>
                    <a:pt x="365" y="645"/>
                  </a:lnTo>
                  <a:lnTo>
                    <a:pt x="561" y="757"/>
                  </a:lnTo>
                  <a:lnTo>
                    <a:pt x="785" y="869"/>
                  </a:lnTo>
                  <a:lnTo>
                    <a:pt x="1065" y="981"/>
                  </a:lnTo>
                  <a:lnTo>
                    <a:pt x="1401" y="1065"/>
                  </a:lnTo>
                  <a:lnTo>
                    <a:pt x="1765" y="1149"/>
                  </a:lnTo>
                  <a:lnTo>
                    <a:pt x="2578" y="1289"/>
                  </a:lnTo>
                  <a:lnTo>
                    <a:pt x="3530" y="1401"/>
                  </a:lnTo>
                  <a:lnTo>
                    <a:pt x="4594" y="1485"/>
                  </a:lnTo>
                  <a:lnTo>
                    <a:pt x="5771" y="1541"/>
                  </a:lnTo>
                  <a:lnTo>
                    <a:pt x="7003" y="1569"/>
                  </a:lnTo>
                  <a:lnTo>
                    <a:pt x="7003" y="1569"/>
                  </a:lnTo>
                  <a:lnTo>
                    <a:pt x="7003" y="1569"/>
                  </a:lnTo>
                  <a:lnTo>
                    <a:pt x="5771" y="1541"/>
                  </a:lnTo>
                  <a:lnTo>
                    <a:pt x="4594" y="1485"/>
                  </a:lnTo>
                  <a:lnTo>
                    <a:pt x="3530" y="1401"/>
                  </a:lnTo>
                  <a:lnTo>
                    <a:pt x="2578" y="1289"/>
                  </a:lnTo>
                  <a:lnTo>
                    <a:pt x="1765" y="1149"/>
                  </a:lnTo>
                  <a:lnTo>
                    <a:pt x="1401" y="1065"/>
                  </a:lnTo>
                  <a:lnTo>
                    <a:pt x="1065" y="981"/>
                  </a:lnTo>
                  <a:lnTo>
                    <a:pt x="785" y="869"/>
                  </a:lnTo>
                  <a:lnTo>
                    <a:pt x="561" y="757"/>
                  </a:lnTo>
                  <a:lnTo>
                    <a:pt x="365" y="645"/>
                  </a:lnTo>
                  <a:lnTo>
                    <a:pt x="225" y="505"/>
                  </a:lnTo>
                  <a:lnTo>
                    <a:pt x="225" y="505"/>
                  </a:lnTo>
                  <a:lnTo>
                    <a:pt x="141" y="421"/>
                  </a:lnTo>
                  <a:lnTo>
                    <a:pt x="85" y="281"/>
                  </a:lnTo>
                  <a:lnTo>
                    <a:pt x="29" y="16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57"/>
            <p:cNvSpPr/>
            <p:nvPr/>
          </p:nvSpPr>
          <p:spPr>
            <a:xfrm>
              <a:off x="1359895" y="3087472"/>
              <a:ext cx="57588" cy="459"/>
            </a:xfrm>
            <a:custGeom>
              <a:avLst/>
              <a:gdLst/>
              <a:ahLst/>
              <a:cxnLst/>
              <a:rect l="l" t="t" r="r" b="b"/>
              <a:pathLst>
                <a:path w="3642" h="29" extrusionOk="0">
                  <a:moveTo>
                    <a:pt x="3642" y="0"/>
                  </a:moveTo>
                  <a:lnTo>
                    <a:pt x="3642" y="0"/>
                  </a:lnTo>
                  <a:lnTo>
                    <a:pt x="1401" y="28"/>
                  </a:lnTo>
                  <a:lnTo>
                    <a:pt x="1401" y="28"/>
                  </a:lnTo>
                  <a:lnTo>
                    <a:pt x="168" y="28"/>
                  </a:lnTo>
                  <a:lnTo>
                    <a:pt x="168" y="28"/>
                  </a:lnTo>
                  <a:lnTo>
                    <a:pt x="0" y="28"/>
                  </a:lnTo>
                  <a:lnTo>
                    <a:pt x="0" y="28"/>
                  </a:lnTo>
                  <a:lnTo>
                    <a:pt x="0" y="28"/>
                  </a:lnTo>
                  <a:lnTo>
                    <a:pt x="168" y="28"/>
                  </a:lnTo>
                  <a:lnTo>
                    <a:pt x="168" y="28"/>
                  </a:lnTo>
                  <a:lnTo>
                    <a:pt x="168" y="28"/>
                  </a:lnTo>
                  <a:lnTo>
                    <a:pt x="1401" y="28"/>
                  </a:lnTo>
                  <a:lnTo>
                    <a:pt x="1401" y="28"/>
                  </a:lnTo>
                  <a:lnTo>
                    <a:pt x="3642" y="0"/>
                  </a:lnTo>
                  <a:lnTo>
                    <a:pt x="36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57"/>
            <p:cNvSpPr/>
            <p:nvPr/>
          </p:nvSpPr>
          <p:spPr>
            <a:xfrm>
              <a:off x="1359895" y="3087472"/>
              <a:ext cx="57588" cy="459"/>
            </a:xfrm>
            <a:custGeom>
              <a:avLst/>
              <a:gdLst/>
              <a:ahLst/>
              <a:cxnLst/>
              <a:rect l="l" t="t" r="r" b="b"/>
              <a:pathLst>
                <a:path w="3642" h="29" fill="none" extrusionOk="0">
                  <a:moveTo>
                    <a:pt x="3642" y="0"/>
                  </a:moveTo>
                  <a:lnTo>
                    <a:pt x="3642" y="0"/>
                  </a:lnTo>
                  <a:lnTo>
                    <a:pt x="1401" y="28"/>
                  </a:lnTo>
                  <a:lnTo>
                    <a:pt x="1401" y="28"/>
                  </a:lnTo>
                  <a:lnTo>
                    <a:pt x="168" y="28"/>
                  </a:lnTo>
                  <a:lnTo>
                    <a:pt x="168" y="28"/>
                  </a:lnTo>
                  <a:lnTo>
                    <a:pt x="0" y="28"/>
                  </a:lnTo>
                  <a:lnTo>
                    <a:pt x="0" y="28"/>
                  </a:lnTo>
                  <a:lnTo>
                    <a:pt x="0" y="28"/>
                  </a:lnTo>
                  <a:lnTo>
                    <a:pt x="168" y="28"/>
                  </a:lnTo>
                  <a:lnTo>
                    <a:pt x="168" y="28"/>
                  </a:lnTo>
                  <a:lnTo>
                    <a:pt x="168" y="28"/>
                  </a:lnTo>
                  <a:lnTo>
                    <a:pt x="1401" y="28"/>
                  </a:lnTo>
                  <a:lnTo>
                    <a:pt x="1401" y="28"/>
                  </a:lnTo>
                  <a:lnTo>
                    <a:pt x="3642" y="0"/>
                  </a:lnTo>
                  <a:lnTo>
                    <a:pt x="36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3" name="Google Shape;1563;p57"/>
            <p:cNvSpPr/>
            <p:nvPr/>
          </p:nvSpPr>
          <p:spPr>
            <a:xfrm>
              <a:off x="1600399" y="3076399"/>
              <a:ext cx="28351" cy="2230"/>
            </a:xfrm>
            <a:custGeom>
              <a:avLst/>
              <a:gdLst/>
              <a:ahLst/>
              <a:cxnLst/>
              <a:rect l="l" t="t" r="r" b="b"/>
              <a:pathLst>
                <a:path w="1793" h="141" extrusionOk="0">
                  <a:moveTo>
                    <a:pt x="1793" y="0"/>
                  </a:moveTo>
                  <a:lnTo>
                    <a:pt x="1009" y="56"/>
                  </a:lnTo>
                  <a:lnTo>
                    <a:pt x="0" y="140"/>
                  </a:lnTo>
                  <a:lnTo>
                    <a:pt x="0" y="140"/>
                  </a:lnTo>
                  <a:lnTo>
                    <a:pt x="1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4" name="Google Shape;1564;p57"/>
            <p:cNvSpPr/>
            <p:nvPr/>
          </p:nvSpPr>
          <p:spPr>
            <a:xfrm>
              <a:off x="1600399" y="3076399"/>
              <a:ext cx="28351" cy="2230"/>
            </a:xfrm>
            <a:custGeom>
              <a:avLst/>
              <a:gdLst/>
              <a:ahLst/>
              <a:cxnLst/>
              <a:rect l="l" t="t" r="r" b="b"/>
              <a:pathLst>
                <a:path w="1793" h="141" fill="none" extrusionOk="0">
                  <a:moveTo>
                    <a:pt x="1793" y="0"/>
                  </a:moveTo>
                  <a:lnTo>
                    <a:pt x="1009" y="56"/>
                  </a:lnTo>
                  <a:lnTo>
                    <a:pt x="1009" y="56"/>
                  </a:lnTo>
                  <a:lnTo>
                    <a:pt x="0" y="140"/>
                  </a:lnTo>
                  <a:lnTo>
                    <a:pt x="0" y="140"/>
                  </a:lnTo>
                  <a:lnTo>
                    <a:pt x="0" y="140"/>
                  </a:lnTo>
                  <a:lnTo>
                    <a:pt x="0" y="140"/>
                  </a:lnTo>
                  <a:lnTo>
                    <a:pt x="1793" y="0"/>
                  </a:lnTo>
                  <a:lnTo>
                    <a:pt x="179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5" name="Google Shape;1565;p57"/>
            <p:cNvSpPr/>
            <p:nvPr/>
          </p:nvSpPr>
          <p:spPr>
            <a:xfrm>
              <a:off x="1051620" y="3084371"/>
              <a:ext cx="16" cy="459"/>
            </a:xfrm>
            <a:custGeom>
              <a:avLst/>
              <a:gdLst/>
              <a:ahLst/>
              <a:cxnLst/>
              <a:rect l="l" t="t" r="r" b="b"/>
              <a:pathLst>
                <a:path w="1" h="29" extrusionOk="0">
                  <a:moveTo>
                    <a:pt x="1" y="0"/>
                  </a:moveTo>
                  <a:lnTo>
                    <a:pt x="1" y="0"/>
                  </a:lnTo>
                  <a:lnTo>
                    <a:pt x="1" y="28"/>
                  </a:lnTo>
                  <a:lnTo>
                    <a:pt x="1" y="28"/>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57"/>
            <p:cNvSpPr/>
            <p:nvPr/>
          </p:nvSpPr>
          <p:spPr>
            <a:xfrm>
              <a:off x="1051620" y="3084371"/>
              <a:ext cx="16" cy="459"/>
            </a:xfrm>
            <a:custGeom>
              <a:avLst/>
              <a:gdLst/>
              <a:ahLst/>
              <a:cxnLst/>
              <a:rect l="l" t="t" r="r" b="b"/>
              <a:pathLst>
                <a:path w="1" h="29" fill="none" extrusionOk="0">
                  <a:moveTo>
                    <a:pt x="1" y="0"/>
                  </a:moveTo>
                  <a:lnTo>
                    <a:pt x="1" y="0"/>
                  </a:lnTo>
                  <a:lnTo>
                    <a:pt x="1" y="28"/>
                  </a:lnTo>
                  <a:lnTo>
                    <a:pt x="1" y="2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57"/>
            <p:cNvSpPr/>
            <p:nvPr/>
          </p:nvSpPr>
          <p:spPr>
            <a:xfrm>
              <a:off x="1382475" y="3212414"/>
              <a:ext cx="2230" cy="16"/>
            </a:xfrm>
            <a:custGeom>
              <a:avLst/>
              <a:gdLst/>
              <a:ahLst/>
              <a:cxnLst/>
              <a:rect l="l" t="t" r="r" b="b"/>
              <a:pathLst>
                <a:path w="141" h="1" extrusionOk="0">
                  <a:moveTo>
                    <a:pt x="141" y="1"/>
                  </a:moveTo>
                  <a:lnTo>
                    <a:pt x="141" y="1"/>
                  </a:lnTo>
                  <a:lnTo>
                    <a:pt x="1" y="1"/>
                  </a:lnTo>
                  <a:lnTo>
                    <a:pt x="1" y="1"/>
                  </a:lnTo>
                  <a:lnTo>
                    <a:pt x="141" y="1"/>
                  </a:lnTo>
                  <a:lnTo>
                    <a:pt x="1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8" name="Google Shape;1568;p57"/>
            <p:cNvSpPr/>
            <p:nvPr/>
          </p:nvSpPr>
          <p:spPr>
            <a:xfrm>
              <a:off x="1382475" y="3212414"/>
              <a:ext cx="2230" cy="16"/>
            </a:xfrm>
            <a:custGeom>
              <a:avLst/>
              <a:gdLst/>
              <a:ahLst/>
              <a:cxnLst/>
              <a:rect l="l" t="t" r="r" b="b"/>
              <a:pathLst>
                <a:path w="141" h="1" fill="none" extrusionOk="0">
                  <a:moveTo>
                    <a:pt x="141" y="1"/>
                  </a:moveTo>
                  <a:lnTo>
                    <a:pt x="141" y="1"/>
                  </a:lnTo>
                  <a:lnTo>
                    <a:pt x="1" y="1"/>
                  </a:lnTo>
                  <a:lnTo>
                    <a:pt x="1" y="1"/>
                  </a:lnTo>
                  <a:lnTo>
                    <a:pt x="141" y="1"/>
                  </a:lnTo>
                  <a:lnTo>
                    <a:pt x="1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9" name="Google Shape;1569;p57"/>
            <p:cNvSpPr/>
            <p:nvPr/>
          </p:nvSpPr>
          <p:spPr>
            <a:xfrm>
              <a:off x="1051620" y="2466746"/>
              <a:ext cx="577130" cy="747899"/>
            </a:xfrm>
            <a:custGeom>
              <a:avLst/>
              <a:gdLst/>
              <a:ahLst/>
              <a:cxnLst/>
              <a:rect l="l" t="t" r="r" b="b"/>
              <a:pathLst>
                <a:path w="36499" h="47283" extrusionOk="0">
                  <a:moveTo>
                    <a:pt x="22914" y="18067"/>
                  </a:moveTo>
                  <a:lnTo>
                    <a:pt x="21765" y="19748"/>
                  </a:lnTo>
                  <a:lnTo>
                    <a:pt x="20505" y="21653"/>
                  </a:lnTo>
                  <a:lnTo>
                    <a:pt x="19160" y="23725"/>
                  </a:lnTo>
                  <a:lnTo>
                    <a:pt x="17816" y="25882"/>
                  </a:lnTo>
                  <a:lnTo>
                    <a:pt x="19216" y="23669"/>
                  </a:lnTo>
                  <a:lnTo>
                    <a:pt x="20449" y="21765"/>
                  </a:lnTo>
                  <a:lnTo>
                    <a:pt x="21737" y="19804"/>
                  </a:lnTo>
                  <a:lnTo>
                    <a:pt x="22914" y="18067"/>
                  </a:lnTo>
                  <a:close/>
                  <a:moveTo>
                    <a:pt x="35715" y="38599"/>
                  </a:moveTo>
                  <a:lnTo>
                    <a:pt x="34706" y="38683"/>
                  </a:lnTo>
                  <a:lnTo>
                    <a:pt x="34706" y="38683"/>
                  </a:lnTo>
                  <a:lnTo>
                    <a:pt x="35715" y="38604"/>
                  </a:lnTo>
                  <a:lnTo>
                    <a:pt x="35715" y="38604"/>
                  </a:lnTo>
                  <a:lnTo>
                    <a:pt x="35715" y="38599"/>
                  </a:lnTo>
                  <a:close/>
                  <a:moveTo>
                    <a:pt x="36499" y="38543"/>
                  </a:moveTo>
                  <a:lnTo>
                    <a:pt x="35715" y="38604"/>
                  </a:lnTo>
                  <a:lnTo>
                    <a:pt x="35715" y="38604"/>
                  </a:lnTo>
                  <a:lnTo>
                    <a:pt x="35827" y="45126"/>
                  </a:lnTo>
                  <a:lnTo>
                    <a:pt x="36499" y="44986"/>
                  </a:lnTo>
                  <a:lnTo>
                    <a:pt x="36499" y="38543"/>
                  </a:lnTo>
                  <a:close/>
                  <a:moveTo>
                    <a:pt x="13866" y="0"/>
                  </a:moveTo>
                  <a:lnTo>
                    <a:pt x="12522" y="7059"/>
                  </a:lnTo>
                  <a:lnTo>
                    <a:pt x="11989" y="7955"/>
                  </a:lnTo>
                  <a:lnTo>
                    <a:pt x="11373" y="8992"/>
                  </a:lnTo>
                  <a:lnTo>
                    <a:pt x="10561" y="10392"/>
                  </a:lnTo>
                  <a:lnTo>
                    <a:pt x="9608" y="12101"/>
                  </a:lnTo>
                  <a:lnTo>
                    <a:pt x="8572" y="14090"/>
                  </a:lnTo>
                  <a:lnTo>
                    <a:pt x="7424" y="16274"/>
                  </a:lnTo>
                  <a:lnTo>
                    <a:pt x="6275" y="18655"/>
                  </a:lnTo>
                  <a:lnTo>
                    <a:pt x="5687" y="19888"/>
                  </a:lnTo>
                  <a:lnTo>
                    <a:pt x="5099" y="21148"/>
                  </a:lnTo>
                  <a:lnTo>
                    <a:pt x="4510" y="22437"/>
                  </a:lnTo>
                  <a:lnTo>
                    <a:pt x="3950" y="23753"/>
                  </a:lnTo>
                  <a:lnTo>
                    <a:pt x="3418" y="25070"/>
                  </a:lnTo>
                  <a:lnTo>
                    <a:pt x="2914" y="26414"/>
                  </a:lnTo>
                  <a:lnTo>
                    <a:pt x="2410" y="27759"/>
                  </a:lnTo>
                  <a:lnTo>
                    <a:pt x="1961" y="29075"/>
                  </a:lnTo>
                  <a:lnTo>
                    <a:pt x="1541" y="30420"/>
                  </a:lnTo>
                  <a:lnTo>
                    <a:pt x="1149" y="31708"/>
                  </a:lnTo>
                  <a:lnTo>
                    <a:pt x="813" y="33025"/>
                  </a:lnTo>
                  <a:lnTo>
                    <a:pt x="533" y="34286"/>
                  </a:lnTo>
                  <a:lnTo>
                    <a:pt x="309" y="35518"/>
                  </a:lnTo>
                  <a:lnTo>
                    <a:pt x="141" y="36722"/>
                  </a:lnTo>
                  <a:lnTo>
                    <a:pt x="29" y="37899"/>
                  </a:lnTo>
                  <a:lnTo>
                    <a:pt x="1" y="38459"/>
                  </a:lnTo>
                  <a:lnTo>
                    <a:pt x="1" y="39019"/>
                  </a:lnTo>
                  <a:lnTo>
                    <a:pt x="1" y="39047"/>
                  </a:lnTo>
                  <a:lnTo>
                    <a:pt x="1" y="39075"/>
                  </a:lnTo>
                  <a:lnTo>
                    <a:pt x="1" y="39664"/>
                  </a:lnTo>
                  <a:lnTo>
                    <a:pt x="85" y="40224"/>
                  </a:lnTo>
                  <a:lnTo>
                    <a:pt x="197" y="40784"/>
                  </a:lnTo>
                  <a:lnTo>
                    <a:pt x="337" y="41288"/>
                  </a:lnTo>
                  <a:lnTo>
                    <a:pt x="533" y="41792"/>
                  </a:lnTo>
                  <a:lnTo>
                    <a:pt x="785" y="42241"/>
                  </a:lnTo>
                  <a:lnTo>
                    <a:pt x="1037" y="42689"/>
                  </a:lnTo>
                  <a:lnTo>
                    <a:pt x="1373" y="43109"/>
                  </a:lnTo>
                  <a:lnTo>
                    <a:pt x="1709" y="43501"/>
                  </a:lnTo>
                  <a:lnTo>
                    <a:pt x="2074" y="43865"/>
                  </a:lnTo>
                  <a:lnTo>
                    <a:pt x="2494" y="44201"/>
                  </a:lnTo>
                  <a:lnTo>
                    <a:pt x="2942" y="44538"/>
                  </a:lnTo>
                  <a:lnTo>
                    <a:pt x="3418" y="44818"/>
                  </a:lnTo>
                  <a:lnTo>
                    <a:pt x="3922" y="45126"/>
                  </a:lnTo>
                  <a:lnTo>
                    <a:pt x="4426" y="45378"/>
                  </a:lnTo>
                  <a:lnTo>
                    <a:pt x="4987" y="45630"/>
                  </a:lnTo>
                  <a:lnTo>
                    <a:pt x="5575" y="45854"/>
                  </a:lnTo>
                  <a:lnTo>
                    <a:pt x="6163" y="46050"/>
                  </a:lnTo>
                  <a:lnTo>
                    <a:pt x="6807" y="46246"/>
                  </a:lnTo>
                  <a:lnTo>
                    <a:pt x="7452" y="46414"/>
                  </a:lnTo>
                  <a:lnTo>
                    <a:pt x="8096" y="46554"/>
                  </a:lnTo>
                  <a:lnTo>
                    <a:pt x="8796" y="46694"/>
                  </a:lnTo>
                  <a:lnTo>
                    <a:pt x="9496" y="46806"/>
                  </a:lnTo>
                  <a:lnTo>
                    <a:pt x="10197" y="46918"/>
                  </a:lnTo>
                  <a:lnTo>
                    <a:pt x="11681" y="47087"/>
                  </a:lnTo>
                  <a:lnTo>
                    <a:pt x="13194" y="47199"/>
                  </a:lnTo>
                  <a:lnTo>
                    <a:pt x="14734" y="47283"/>
                  </a:lnTo>
                  <a:lnTo>
                    <a:pt x="17452" y="47283"/>
                  </a:lnTo>
                  <a:lnTo>
                    <a:pt x="18628" y="47255"/>
                  </a:lnTo>
                  <a:lnTo>
                    <a:pt x="19776" y="47199"/>
                  </a:lnTo>
                  <a:lnTo>
                    <a:pt x="20925" y="47143"/>
                  </a:lnTo>
                  <a:lnTo>
                    <a:pt x="21065" y="47143"/>
                  </a:lnTo>
                  <a:lnTo>
                    <a:pt x="19664" y="39271"/>
                  </a:lnTo>
                  <a:lnTo>
                    <a:pt x="19496" y="39271"/>
                  </a:lnTo>
                  <a:lnTo>
                    <a:pt x="18264" y="39243"/>
                  </a:lnTo>
                  <a:lnTo>
                    <a:pt x="17087" y="39187"/>
                  </a:lnTo>
                  <a:lnTo>
                    <a:pt x="16023" y="39103"/>
                  </a:lnTo>
                  <a:lnTo>
                    <a:pt x="15071" y="38991"/>
                  </a:lnTo>
                  <a:lnTo>
                    <a:pt x="14258" y="38851"/>
                  </a:lnTo>
                  <a:lnTo>
                    <a:pt x="13894" y="38767"/>
                  </a:lnTo>
                  <a:lnTo>
                    <a:pt x="13558" y="38683"/>
                  </a:lnTo>
                  <a:lnTo>
                    <a:pt x="13278" y="38571"/>
                  </a:lnTo>
                  <a:lnTo>
                    <a:pt x="13054" y="38459"/>
                  </a:lnTo>
                  <a:lnTo>
                    <a:pt x="12858" y="38347"/>
                  </a:lnTo>
                  <a:lnTo>
                    <a:pt x="12718" y="38235"/>
                  </a:lnTo>
                  <a:lnTo>
                    <a:pt x="12634" y="38123"/>
                  </a:lnTo>
                  <a:lnTo>
                    <a:pt x="12578" y="38011"/>
                  </a:lnTo>
                  <a:lnTo>
                    <a:pt x="12522" y="37871"/>
                  </a:lnTo>
                  <a:lnTo>
                    <a:pt x="12494" y="37703"/>
                  </a:lnTo>
                  <a:lnTo>
                    <a:pt x="12466" y="37535"/>
                  </a:lnTo>
                  <a:lnTo>
                    <a:pt x="12466" y="37311"/>
                  </a:lnTo>
                  <a:lnTo>
                    <a:pt x="12494" y="36863"/>
                  </a:lnTo>
                  <a:lnTo>
                    <a:pt x="12578" y="36330"/>
                  </a:lnTo>
                  <a:lnTo>
                    <a:pt x="12746" y="35742"/>
                  </a:lnTo>
                  <a:lnTo>
                    <a:pt x="12970" y="35098"/>
                  </a:lnTo>
                  <a:lnTo>
                    <a:pt x="13222" y="34426"/>
                  </a:lnTo>
                  <a:lnTo>
                    <a:pt x="13530" y="33697"/>
                  </a:lnTo>
                  <a:lnTo>
                    <a:pt x="13894" y="32913"/>
                  </a:lnTo>
                  <a:lnTo>
                    <a:pt x="14286" y="32101"/>
                  </a:lnTo>
                  <a:lnTo>
                    <a:pt x="14706" y="31260"/>
                  </a:lnTo>
                  <a:lnTo>
                    <a:pt x="15659" y="29524"/>
                  </a:lnTo>
                  <a:lnTo>
                    <a:pt x="16723" y="27731"/>
                  </a:lnTo>
                  <a:lnTo>
                    <a:pt x="17816" y="25882"/>
                  </a:lnTo>
                  <a:lnTo>
                    <a:pt x="17900" y="25070"/>
                  </a:lnTo>
                  <a:lnTo>
                    <a:pt x="18040" y="24258"/>
                  </a:lnTo>
                  <a:lnTo>
                    <a:pt x="18180" y="23445"/>
                  </a:lnTo>
                  <a:lnTo>
                    <a:pt x="18348" y="22633"/>
                  </a:lnTo>
                  <a:lnTo>
                    <a:pt x="18544" y="21849"/>
                  </a:lnTo>
                  <a:lnTo>
                    <a:pt x="18740" y="21092"/>
                  </a:lnTo>
                  <a:lnTo>
                    <a:pt x="19160" y="19692"/>
                  </a:lnTo>
                  <a:lnTo>
                    <a:pt x="19580" y="18515"/>
                  </a:lnTo>
                  <a:lnTo>
                    <a:pt x="19917" y="17591"/>
                  </a:lnTo>
                  <a:lnTo>
                    <a:pt x="20225" y="16779"/>
                  </a:lnTo>
                  <a:lnTo>
                    <a:pt x="19608" y="15406"/>
                  </a:lnTo>
                  <a:lnTo>
                    <a:pt x="19104" y="14146"/>
                  </a:lnTo>
                  <a:lnTo>
                    <a:pt x="18684" y="12969"/>
                  </a:lnTo>
                  <a:lnTo>
                    <a:pt x="18376" y="11933"/>
                  </a:lnTo>
                  <a:lnTo>
                    <a:pt x="18124" y="10980"/>
                  </a:lnTo>
                  <a:lnTo>
                    <a:pt x="17928" y="10112"/>
                  </a:lnTo>
                  <a:lnTo>
                    <a:pt x="17816" y="9356"/>
                  </a:lnTo>
                  <a:lnTo>
                    <a:pt x="17732" y="8711"/>
                  </a:lnTo>
                  <a:lnTo>
                    <a:pt x="17115" y="7759"/>
                  </a:lnTo>
                  <a:lnTo>
                    <a:pt x="16499" y="6751"/>
                  </a:lnTo>
                  <a:lnTo>
                    <a:pt x="15939" y="5686"/>
                  </a:lnTo>
                  <a:lnTo>
                    <a:pt x="15687" y="5154"/>
                  </a:lnTo>
                  <a:lnTo>
                    <a:pt x="15435" y="4622"/>
                  </a:lnTo>
                  <a:lnTo>
                    <a:pt x="15211" y="4062"/>
                  </a:lnTo>
                  <a:lnTo>
                    <a:pt x="14987" y="3501"/>
                  </a:lnTo>
                  <a:lnTo>
                    <a:pt x="14790" y="2913"/>
                  </a:lnTo>
                  <a:lnTo>
                    <a:pt x="14622" y="2353"/>
                  </a:lnTo>
                  <a:lnTo>
                    <a:pt x="14454" y="1765"/>
                  </a:lnTo>
                  <a:lnTo>
                    <a:pt x="14342" y="1177"/>
                  </a:lnTo>
                  <a:lnTo>
                    <a:pt x="14230" y="588"/>
                  </a:lnTo>
                  <a:lnTo>
                    <a:pt x="141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57"/>
            <p:cNvSpPr/>
            <p:nvPr/>
          </p:nvSpPr>
          <p:spPr>
            <a:xfrm>
              <a:off x="1600399" y="3076399"/>
              <a:ext cx="28351" cy="104127"/>
            </a:xfrm>
            <a:custGeom>
              <a:avLst/>
              <a:gdLst/>
              <a:ahLst/>
              <a:cxnLst/>
              <a:rect l="l" t="t" r="r" b="b"/>
              <a:pathLst>
                <a:path w="1793" h="6583" fill="none" extrusionOk="0">
                  <a:moveTo>
                    <a:pt x="1793" y="0"/>
                  </a:moveTo>
                  <a:lnTo>
                    <a:pt x="1793" y="0"/>
                  </a:lnTo>
                  <a:lnTo>
                    <a:pt x="0" y="140"/>
                  </a:lnTo>
                  <a:lnTo>
                    <a:pt x="0" y="140"/>
                  </a:lnTo>
                  <a:lnTo>
                    <a:pt x="0" y="140"/>
                  </a:lnTo>
                  <a:lnTo>
                    <a:pt x="0" y="140"/>
                  </a:lnTo>
                  <a:lnTo>
                    <a:pt x="1009" y="56"/>
                  </a:lnTo>
                  <a:lnTo>
                    <a:pt x="1121" y="6583"/>
                  </a:lnTo>
                  <a:lnTo>
                    <a:pt x="1121" y="6583"/>
                  </a:lnTo>
                  <a:lnTo>
                    <a:pt x="1121" y="6583"/>
                  </a:lnTo>
                  <a:lnTo>
                    <a:pt x="1121" y="6583"/>
                  </a:lnTo>
                  <a:lnTo>
                    <a:pt x="1793" y="6443"/>
                  </a:lnTo>
                  <a:lnTo>
                    <a:pt x="179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57"/>
            <p:cNvSpPr/>
            <p:nvPr/>
          </p:nvSpPr>
          <p:spPr>
            <a:xfrm>
              <a:off x="1051620" y="2466746"/>
              <a:ext cx="362321" cy="747899"/>
            </a:xfrm>
            <a:custGeom>
              <a:avLst/>
              <a:gdLst/>
              <a:ahLst/>
              <a:cxnLst/>
              <a:rect l="l" t="t" r="r" b="b"/>
              <a:pathLst>
                <a:path w="22914" h="47283" fill="none" extrusionOk="0">
                  <a:moveTo>
                    <a:pt x="13866" y="0"/>
                  </a:moveTo>
                  <a:lnTo>
                    <a:pt x="12522" y="7059"/>
                  </a:lnTo>
                  <a:lnTo>
                    <a:pt x="12522" y="7059"/>
                  </a:lnTo>
                  <a:lnTo>
                    <a:pt x="11989" y="7955"/>
                  </a:lnTo>
                  <a:lnTo>
                    <a:pt x="11373" y="8992"/>
                  </a:lnTo>
                  <a:lnTo>
                    <a:pt x="10561" y="10392"/>
                  </a:lnTo>
                  <a:lnTo>
                    <a:pt x="9608" y="12101"/>
                  </a:lnTo>
                  <a:lnTo>
                    <a:pt x="8572" y="14090"/>
                  </a:lnTo>
                  <a:lnTo>
                    <a:pt x="7424" y="16274"/>
                  </a:lnTo>
                  <a:lnTo>
                    <a:pt x="6275" y="18655"/>
                  </a:lnTo>
                  <a:lnTo>
                    <a:pt x="5687" y="19888"/>
                  </a:lnTo>
                  <a:lnTo>
                    <a:pt x="5099" y="21148"/>
                  </a:lnTo>
                  <a:lnTo>
                    <a:pt x="4510" y="22437"/>
                  </a:lnTo>
                  <a:lnTo>
                    <a:pt x="3950" y="23753"/>
                  </a:lnTo>
                  <a:lnTo>
                    <a:pt x="3418" y="25070"/>
                  </a:lnTo>
                  <a:lnTo>
                    <a:pt x="2914" y="26414"/>
                  </a:lnTo>
                  <a:lnTo>
                    <a:pt x="2410" y="27759"/>
                  </a:lnTo>
                  <a:lnTo>
                    <a:pt x="1961" y="29075"/>
                  </a:lnTo>
                  <a:lnTo>
                    <a:pt x="1541" y="30420"/>
                  </a:lnTo>
                  <a:lnTo>
                    <a:pt x="1149" y="31708"/>
                  </a:lnTo>
                  <a:lnTo>
                    <a:pt x="813" y="33025"/>
                  </a:lnTo>
                  <a:lnTo>
                    <a:pt x="533" y="34286"/>
                  </a:lnTo>
                  <a:lnTo>
                    <a:pt x="309" y="35518"/>
                  </a:lnTo>
                  <a:lnTo>
                    <a:pt x="141" y="36722"/>
                  </a:lnTo>
                  <a:lnTo>
                    <a:pt x="29" y="37899"/>
                  </a:lnTo>
                  <a:lnTo>
                    <a:pt x="1" y="38459"/>
                  </a:lnTo>
                  <a:lnTo>
                    <a:pt x="1" y="39019"/>
                  </a:lnTo>
                  <a:lnTo>
                    <a:pt x="1" y="39019"/>
                  </a:lnTo>
                  <a:lnTo>
                    <a:pt x="1" y="39047"/>
                  </a:lnTo>
                  <a:lnTo>
                    <a:pt x="1" y="39047"/>
                  </a:lnTo>
                  <a:lnTo>
                    <a:pt x="1" y="39047"/>
                  </a:lnTo>
                  <a:lnTo>
                    <a:pt x="1" y="39075"/>
                  </a:lnTo>
                  <a:lnTo>
                    <a:pt x="1" y="39075"/>
                  </a:lnTo>
                  <a:lnTo>
                    <a:pt x="1" y="39664"/>
                  </a:lnTo>
                  <a:lnTo>
                    <a:pt x="85" y="40224"/>
                  </a:lnTo>
                  <a:lnTo>
                    <a:pt x="197" y="40784"/>
                  </a:lnTo>
                  <a:lnTo>
                    <a:pt x="337" y="41288"/>
                  </a:lnTo>
                  <a:lnTo>
                    <a:pt x="533" y="41792"/>
                  </a:lnTo>
                  <a:lnTo>
                    <a:pt x="785" y="42241"/>
                  </a:lnTo>
                  <a:lnTo>
                    <a:pt x="1037" y="42689"/>
                  </a:lnTo>
                  <a:lnTo>
                    <a:pt x="1373" y="43109"/>
                  </a:lnTo>
                  <a:lnTo>
                    <a:pt x="1709" y="43501"/>
                  </a:lnTo>
                  <a:lnTo>
                    <a:pt x="2074" y="43865"/>
                  </a:lnTo>
                  <a:lnTo>
                    <a:pt x="2494" y="44201"/>
                  </a:lnTo>
                  <a:lnTo>
                    <a:pt x="2942" y="44538"/>
                  </a:lnTo>
                  <a:lnTo>
                    <a:pt x="3418" y="44818"/>
                  </a:lnTo>
                  <a:lnTo>
                    <a:pt x="3922" y="45126"/>
                  </a:lnTo>
                  <a:lnTo>
                    <a:pt x="4426" y="45378"/>
                  </a:lnTo>
                  <a:lnTo>
                    <a:pt x="4987" y="45630"/>
                  </a:lnTo>
                  <a:lnTo>
                    <a:pt x="5575" y="45854"/>
                  </a:lnTo>
                  <a:lnTo>
                    <a:pt x="6163" y="46050"/>
                  </a:lnTo>
                  <a:lnTo>
                    <a:pt x="6807" y="46246"/>
                  </a:lnTo>
                  <a:lnTo>
                    <a:pt x="7452" y="46414"/>
                  </a:lnTo>
                  <a:lnTo>
                    <a:pt x="8096" y="46554"/>
                  </a:lnTo>
                  <a:lnTo>
                    <a:pt x="8796" y="46694"/>
                  </a:lnTo>
                  <a:lnTo>
                    <a:pt x="9496" y="46806"/>
                  </a:lnTo>
                  <a:lnTo>
                    <a:pt x="10197" y="46918"/>
                  </a:lnTo>
                  <a:lnTo>
                    <a:pt x="11681" y="47087"/>
                  </a:lnTo>
                  <a:lnTo>
                    <a:pt x="13194" y="47199"/>
                  </a:lnTo>
                  <a:lnTo>
                    <a:pt x="14734" y="47283"/>
                  </a:lnTo>
                  <a:lnTo>
                    <a:pt x="16303" y="47283"/>
                  </a:lnTo>
                  <a:lnTo>
                    <a:pt x="16303" y="47283"/>
                  </a:lnTo>
                  <a:lnTo>
                    <a:pt x="17452" y="47283"/>
                  </a:lnTo>
                  <a:lnTo>
                    <a:pt x="18628" y="47255"/>
                  </a:lnTo>
                  <a:lnTo>
                    <a:pt x="19776" y="47199"/>
                  </a:lnTo>
                  <a:lnTo>
                    <a:pt x="20925" y="47143"/>
                  </a:lnTo>
                  <a:lnTo>
                    <a:pt x="20925" y="47143"/>
                  </a:lnTo>
                  <a:lnTo>
                    <a:pt x="21065" y="47143"/>
                  </a:lnTo>
                  <a:lnTo>
                    <a:pt x="19664" y="39271"/>
                  </a:lnTo>
                  <a:lnTo>
                    <a:pt x="19664" y="39271"/>
                  </a:lnTo>
                  <a:lnTo>
                    <a:pt x="19496" y="39271"/>
                  </a:lnTo>
                  <a:lnTo>
                    <a:pt x="19496" y="39271"/>
                  </a:lnTo>
                  <a:lnTo>
                    <a:pt x="18264" y="39243"/>
                  </a:lnTo>
                  <a:lnTo>
                    <a:pt x="17087" y="39187"/>
                  </a:lnTo>
                  <a:lnTo>
                    <a:pt x="16023" y="39103"/>
                  </a:lnTo>
                  <a:lnTo>
                    <a:pt x="15071" y="38991"/>
                  </a:lnTo>
                  <a:lnTo>
                    <a:pt x="14258" y="38851"/>
                  </a:lnTo>
                  <a:lnTo>
                    <a:pt x="13894" y="38767"/>
                  </a:lnTo>
                  <a:lnTo>
                    <a:pt x="13558" y="38683"/>
                  </a:lnTo>
                  <a:lnTo>
                    <a:pt x="13278" y="38571"/>
                  </a:lnTo>
                  <a:lnTo>
                    <a:pt x="13054" y="38459"/>
                  </a:lnTo>
                  <a:lnTo>
                    <a:pt x="12858" y="38347"/>
                  </a:lnTo>
                  <a:lnTo>
                    <a:pt x="12718" y="38235"/>
                  </a:lnTo>
                  <a:lnTo>
                    <a:pt x="12718" y="38235"/>
                  </a:lnTo>
                  <a:lnTo>
                    <a:pt x="12634" y="38123"/>
                  </a:lnTo>
                  <a:lnTo>
                    <a:pt x="12578" y="38011"/>
                  </a:lnTo>
                  <a:lnTo>
                    <a:pt x="12522" y="37871"/>
                  </a:lnTo>
                  <a:lnTo>
                    <a:pt x="12494" y="37703"/>
                  </a:lnTo>
                  <a:lnTo>
                    <a:pt x="12494" y="37703"/>
                  </a:lnTo>
                  <a:lnTo>
                    <a:pt x="12466" y="37535"/>
                  </a:lnTo>
                  <a:lnTo>
                    <a:pt x="12466" y="37311"/>
                  </a:lnTo>
                  <a:lnTo>
                    <a:pt x="12494" y="36863"/>
                  </a:lnTo>
                  <a:lnTo>
                    <a:pt x="12578" y="36330"/>
                  </a:lnTo>
                  <a:lnTo>
                    <a:pt x="12746" y="35742"/>
                  </a:lnTo>
                  <a:lnTo>
                    <a:pt x="12970" y="35098"/>
                  </a:lnTo>
                  <a:lnTo>
                    <a:pt x="13222" y="34426"/>
                  </a:lnTo>
                  <a:lnTo>
                    <a:pt x="13530" y="33697"/>
                  </a:lnTo>
                  <a:lnTo>
                    <a:pt x="13894" y="32913"/>
                  </a:lnTo>
                  <a:lnTo>
                    <a:pt x="14286" y="32101"/>
                  </a:lnTo>
                  <a:lnTo>
                    <a:pt x="14706" y="31260"/>
                  </a:lnTo>
                  <a:lnTo>
                    <a:pt x="15659" y="29524"/>
                  </a:lnTo>
                  <a:lnTo>
                    <a:pt x="16723" y="27731"/>
                  </a:lnTo>
                  <a:lnTo>
                    <a:pt x="17816" y="25882"/>
                  </a:lnTo>
                  <a:lnTo>
                    <a:pt x="17816" y="25882"/>
                  </a:lnTo>
                  <a:lnTo>
                    <a:pt x="19216" y="23669"/>
                  </a:lnTo>
                  <a:lnTo>
                    <a:pt x="19216" y="23669"/>
                  </a:lnTo>
                  <a:lnTo>
                    <a:pt x="20449" y="21765"/>
                  </a:lnTo>
                  <a:lnTo>
                    <a:pt x="20449" y="21765"/>
                  </a:lnTo>
                  <a:lnTo>
                    <a:pt x="21737" y="19804"/>
                  </a:lnTo>
                  <a:lnTo>
                    <a:pt x="22914" y="18067"/>
                  </a:lnTo>
                  <a:lnTo>
                    <a:pt x="22914" y="18067"/>
                  </a:lnTo>
                  <a:lnTo>
                    <a:pt x="22914" y="18067"/>
                  </a:lnTo>
                  <a:lnTo>
                    <a:pt x="21765" y="19748"/>
                  </a:lnTo>
                  <a:lnTo>
                    <a:pt x="20505" y="21653"/>
                  </a:lnTo>
                  <a:lnTo>
                    <a:pt x="19160" y="23725"/>
                  </a:lnTo>
                  <a:lnTo>
                    <a:pt x="17816" y="25882"/>
                  </a:lnTo>
                  <a:lnTo>
                    <a:pt x="17816" y="25882"/>
                  </a:lnTo>
                  <a:lnTo>
                    <a:pt x="17900" y="25070"/>
                  </a:lnTo>
                  <a:lnTo>
                    <a:pt x="18040" y="24258"/>
                  </a:lnTo>
                  <a:lnTo>
                    <a:pt x="18180" y="23445"/>
                  </a:lnTo>
                  <a:lnTo>
                    <a:pt x="18348" y="22633"/>
                  </a:lnTo>
                  <a:lnTo>
                    <a:pt x="18544" y="21849"/>
                  </a:lnTo>
                  <a:lnTo>
                    <a:pt x="18740" y="21092"/>
                  </a:lnTo>
                  <a:lnTo>
                    <a:pt x="19160" y="19692"/>
                  </a:lnTo>
                  <a:lnTo>
                    <a:pt x="19580" y="18515"/>
                  </a:lnTo>
                  <a:lnTo>
                    <a:pt x="19917" y="17591"/>
                  </a:lnTo>
                  <a:lnTo>
                    <a:pt x="20225" y="16779"/>
                  </a:lnTo>
                  <a:lnTo>
                    <a:pt x="20225" y="16779"/>
                  </a:lnTo>
                  <a:lnTo>
                    <a:pt x="19608" y="15406"/>
                  </a:lnTo>
                  <a:lnTo>
                    <a:pt x="19104" y="14146"/>
                  </a:lnTo>
                  <a:lnTo>
                    <a:pt x="18684" y="12969"/>
                  </a:lnTo>
                  <a:lnTo>
                    <a:pt x="18376" y="11933"/>
                  </a:lnTo>
                  <a:lnTo>
                    <a:pt x="18124" y="10980"/>
                  </a:lnTo>
                  <a:lnTo>
                    <a:pt x="17928" y="10112"/>
                  </a:lnTo>
                  <a:lnTo>
                    <a:pt x="17816" y="9356"/>
                  </a:lnTo>
                  <a:lnTo>
                    <a:pt x="17732" y="8711"/>
                  </a:lnTo>
                  <a:lnTo>
                    <a:pt x="17732" y="8711"/>
                  </a:lnTo>
                  <a:lnTo>
                    <a:pt x="17115" y="7759"/>
                  </a:lnTo>
                  <a:lnTo>
                    <a:pt x="16499" y="6751"/>
                  </a:lnTo>
                  <a:lnTo>
                    <a:pt x="15939" y="5686"/>
                  </a:lnTo>
                  <a:lnTo>
                    <a:pt x="15687" y="5154"/>
                  </a:lnTo>
                  <a:lnTo>
                    <a:pt x="15435" y="4622"/>
                  </a:lnTo>
                  <a:lnTo>
                    <a:pt x="15211" y="4062"/>
                  </a:lnTo>
                  <a:lnTo>
                    <a:pt x="14987" y="3501"/>
                  </a:lnTo>
                  <a:lnTo>
                    <a:pt x="14790" y="2913"/>
                  </a:lnTo>
                  <a:lnTo>
                    <a:pt x="14622" y="2353"/>
                  </a:lnTo>
                  <a:lnTo>
                    <a:pt x="14454" y="1765"/>
                  </a:lnTo>
                  <a:lnTo>
                    <a:pt x="14342" y="1177"/>
                  </a:lnTo>
                  <a:lnTo>
                    <a:pt x="14230" y="588"/>
                  </a:lnTo>
                  <a:lnTo>
                    <a:pt x="14174" y="0"/>
                  </a:lnTo>
                  <a:lnTo>
                    <a:pt x="1386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57"/>
            <p:cNvSpPr/>
            <p:nvPr/>
          </p:nvSpPr>
          <p:spPr>
            <a:xfrm>
              <a:off x="1590216" y="3180510"/>
              <a:ext cx="27909" cy="5330"/>
            </a:xfrm>
            <a:custGeom>
              <a:avLst/>
              <a:gdLst/>
              <a:ahLst/>
              <a:cxnLst/>
              <a:rect l="l" t="t" r="r" b="b"/>
              <a:pathLst>
                <a:path w="1765" h="337" extrusionOk="0">
                  <a:moveTo>
                    <a:pt x="1765" y="1"/>
                  </a:moveTo>
                  <a:lnTo>
                    <a:pt x="1765" y="1"/>
                  </a:lnTo>
                  <a:lnTo>
                    <a:pt x="0" y="337"/>
                  </a:lnTo>
                  <a:lnTo>
                    <a:pt x="0" y="337"/>
                  </a:lnTo>
                  <a:lnTo>
                    <a:pt x="0" y="337"/>
                  </a:lnTo>
                  <a:lnTo>
                    <a:pt x="0" y="337"/>
                  </a:lnTo>
                  <a:lnTo>
                    <a:pt x="1765" y="1"/>
                  </a:lnTo>
                  <a:lnTo>
                    <a:pt x="1765" y="1"/>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3" name="Google Shape;1573;p57"/>
            <p:cNvSpPr/>
            <p:nvPr/>
          </p:nvSpPr>
          <p:spPr>
            <a:xfrm>
              <a:off x="1590216" y="3180510"/>
              <a:ext cx="27909" cy="5330"/>
            </a:xfrm>
            <a:custGeom>
              <a:avLst/>
              <a:gdLst/>
              <a:ahLst/>
              <a:cxnLst/>
              <a:rect l="l" t="t" r="r" b="b"/>
              <a:pathLst>
                <a:path w="1765" h="337" fill="none" extrusionOk="0">
                  <a:moveTo>
                    <a:pt x="1765" y="1"/>
                  </a:moveTo>
                  <a:lnTo>
                    <a:pt x="1765" y="1"/>
                  </a:lnTo>
                  <a:lnTo>
                    <a:pt x="0" y="337"/>
                  </a:lnTo>
                  <a:lnTo>
                    <a:pt x="0" y="337"/>
                  </a:lnTo>
                  <a:lnTo>
                    <a:pt x="0" y="337"/>
                  </a:lnTo>
                  <a:lnTo>
                    <a:pt x="0" y="337"/>
                  </a:lnTo>
                  <a:lnTo>
                    <a:pt x="1765" y="1"/>
                  </a:lnTo>
                  <a:lnTo>
                    <a:pt x="17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57"/>
            <p:cNvSpPr/>
            <p:nvPr/>
          </p:nvSpPr>
          <p:spPr>
            <a:xfrm>
              <a:off x="1384688" y="3209757"/>
              <a:ext cx="32795" cy="2673"/>
            </a:xfrm>
            <a:custGeom>
              <a:avLst/>
              <a:gdLst/>
              <a:ahLst/>
              <a:cxnLst/>
              <a:rect l="l" t="t" r="r" b="b"/>
              <a:pathLst>
                <a:path w="2074" h="169" extrusionOk="0">
                  <a:moveTo>
                    <a:pt x="2074" y="0"/>
                  </a:moveTo>
                  <a:lnTo>
                    <a:pt x="2074" y="0"/>
                  </a:lnTo>
                  <a:lnTo>
                    <a:pt x="1" y="169"/>
                  </a:lnTo>
                  <a:lnTo>
                    <a:pt x="1" y="169"/>
                  </a:lnTo>
                  <a:lnTo>
                    <a:pt x="1" y="169"/>
                  </a:lnTo>
                  <a:lnTo>
                    <a:pt x="1" y="169"/>
                  </a:lnTo>
                  <a:lnTo>
                    <a:pt x="1" y="169"/>
                  </a:lnTo>
                  <a:lnTo>
                    <a:pt x="1" y="169"/>
                  </a:lnTo>
                  <a:lnTo>
                    <a:pt x="1" y="169"/>
                  </a:lnTo>
                  <a:lnTo>
                    <a:pt x="2074" y="0"/>
                  </a:lnTo>
                  <a:lnTo>
                    <a:pt x="2074"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57"/>
            <p:cNvSpPr/>
            <p:nvPr/>
          </p:nvSpPr>
          <p:spPr>
            <a:xfrm>
              <a:off x="1384688" y="3209757"/>
              <a:ext cx="32795" cy="2673"/>
            </a:xfrm>
            <a:custGeom>
              <a:avLst/>
              <a:gdLst/>
              <a:ahLst/>
              <a:cxnLst/>
              <a:rect l="l" t="t" r="r" b="b"/>
              <a:pathLst>
                <a:path w="2074" h="169" fill="none" extrusionOk="0">
                  <a:moveTo>
                    <a:pt x="2074" y="0"/>
                  </a:moveTo>
                  <a:lnTo>
                    <a:pt x="2074" y="0"/>
                  </a:lnTo>
                  <a:lnTo>
                    <a:pt x="1" y="169"/>
                  </a:lnTo>
                  <a:lnTo>
                    <a:pt x="1" y="169"/>
                  </a:lnTo>
                  <a:lnTo>
                    <a:pt x="1" y="169"/>
                  </a:lnTo>
                  <a:lnTo>
                    <a:pt x="1" y="169"/>
                  </a:lnTo>
                  <a:lnTo>
                    <a:pt x="1" y="169"/>
                  </a:lnTo>
                  <a:lnTo>
                    <a:pt x="1" y="169"/>
                  </a:lnTo>
                  <a:lnTo>
                    <a:pt x="1" y="169"/>
                  </a:lnTo>
                  <a:lnTo>
                    <a:pt x="2074" y="0"/>
                  </a:lnTo>
                  <a:lnTo>
                    <a:pt x="207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57"/>
            <p:cNvSpPr/>
            <p:nvPr/>
          </p:nvSpPr>
          <p:spPr>
            <a:xfrm>
              <a:off x="1384688" y="3180510"/>
              <a:ext cx="233436" cy="31920"/>
            </a:xfrm>
            <a:custGeom>
              <a:avLst/>
              <a:gdLst/>
              <a:ahLst/>
              <a:cxnLst/>
              <a:rect l="l" t="t" r="r" b="b"/>
              <a:pathLst>
                <a:path w="14763" h="2018" extrusionOk="0">
                  <a:moveTo>
                    <a:pt x="2074" y="1849"/>
                  </a:moveTo>
                  <a:lnTo>
                    <a:pt x="2074" y="1849"/>
                  </a:lnTo>
                  <a:lnTo>
                    <a:pt x="1" y="2018"/>
                  </a:lnTo>
                  <a:lnTo>
                    <a:pt x="1" y="2018"/>
                  </a:lnTo>
                  <a:lnTo>
                    <a:pt x="2074" y="1849"/>
                  </a:lnTo>
                  <a:lnTo>
                    <a:pt x="2074" y="1849"/>
                  </a:lnTo>
                  <a:lnTo>
                    <a:pt x="2074" y="1849"/>
                  </a:lnTo>
                  <a:close/>
                  <a:moveTo>
                    <a:pt x="14763" y="1"/>
                  </a:moveTo>
                  <a:lnTo>
                    <a:pt x="14763" y="1"/>
                  </a:lnTo>
                  <a:lnTo>
                    <a:pt x="12998" y="337"/>
                  </a:lnTo>
                  <a:lnTo>
                    <a:pt x="12998" y="337"/>
                  </a:lnTo>
                  <a:lnTo>
                    <a:pt x="12998" y="337"/>
                  </a:lnTo>
                  <a:lnTo>
                    <a:pt x="12998" y="337"/>
                  </a:lnTo>
                  <a:lnTo>
                    <a:pt x="14763" y="1"/>
                  </a:lnTo>
                  <a:lnTo>
                    <a:pt x="147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57"/>
            <p:cNvSpPr/>
            <p:nvPr/>
          </p:nvSpPr>
          <p:spPr>
            <a:xfrm>
              <a:off x="1384688" y="3209757"/>
              <a:ext cx="32795" cy="2673"/>
            </a:xfrm>
            <a:custGeom>
              <a:avLst/>
              <a:gdLst/>
              <a:ahLst/>
              <a:cxnLst/>
              <a:rect l="l" t="t" r="r" b="b"/>
              <a:pathLst>
                <a:path w="2074" h="169" fill="none" extrusionOk="0">
                  <a:moveTo>
                    <a:pt x="2074" y="0"/>
                  </a:moveTo>
                  <a:lnTo>
                    <a:pt x="2074" y="0"/>
                  </a:lnTo>
                  <a:lnTo>
                    <a:pt x="1" y="169"/>
                  </a:lnTo>
                  <a:lnTo>
                    <a:pt x="1" y="169"/>
                  </a:lnTo>
                  <a:lnTo>
                    <a:pt x="2074" y="0"/>
                  </a:lnTo>
                  <a:lnTo>
                    <a:pt x="2074" y="0"/>
                  </a:lnTo>
                  <a:lnTo>
                    <a:pt x="207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57"/>
            <p:cNvSpPr/>
            <p:nvPr/>
          </p:nvSpPr>
          <p:spPr>
            <a:xfrm>
              <a:off x="1590216" y="3180510"/>
              <a:ext cx="27909" cy="5330"/>
            </a:xfrm>
            <a:custGeom>
              <a:avLst/>
              <a:gdLst/>
              <a:ahLst/>
              <a:cxnLst/>
              <a:rect l="l" t="t" r="r" b="b"/>
              <a:pathLst>
                <a:path w="1765" h="337" fill="none" extrusionOk="0">
                  <a:moveTo>
                    <a:pt x="1765" y="1"/>
                  </a:moveTo>
                  <a:lnTo>
                    <a:pt x="1765" y="1"/>
                  </a:lnTo>
                  <a:lnTo>
                    <a:pt x="0" y="337"/>
                  </a:lnTo>
                  <a:lnTo>
                    <a:pt x="0" y="337"/>
                  </a:lnTo>
                  <a:lnTo>
                    <a:pt x="0" y="337"/>
                  </a:lnTo>
                  <a:lnTo>
                    <a:pt x="0" y="337"/>
                  </a:lnTo>
                  <a:lnTo>
                    <a:pt x="1765" y="1"/>
                  </a:lnTo>
                  <a:lnTo>
                    <a:pt x="17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57"/>
            <p:cNvSpPr/>
            <p:nvPr/>
          </p:nvSpPr>
          <p:spPr>
            <a:xfrm>
              <a:off x="1382032" y="3087472"/>
              <a:ext cx="35451" cy="459"/>
            </a:xfrm>
            <a:custGeom>
              <a:avLst/>
              <a:gdLst/>
              <a:ahLst/>
              <a:cxnLst/>
              <a:rect l="l" t="t" r="r" b="b"/>
              <a:pathLst>
                <a:path w="2242" h="29" extrusionOk="0">
                  <a:moveTo>
                    <a:pt x="2242" y="0"/>
                  </a:moveTo>
                  <a:lnTo>
                    <a:pt x="1" y="28"/>
                  </a:lnTo>
                  <a:lnTo>
                    <a:pt x="2242" y="28"/>
                  </a:lnTo>
                  <a:lnTo>
                    <a:pt x="2242" y="0"/>
                  </a:ln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0" name="Google Shape;1580;p57"/>
            <p:cNvSpPr/>
            <p:nvPr/>
          </p:nvSpPr>
          <p:spPr>
            <a:xfrm>
              <a:off x="1384688" y="3212414"/>
              <a:ext cx="16" cy="16"/>
            </a:xfrm>
            <a:custGeom>
              <a:avLst/>
              <a:gdLst/>
              <a:ahLst/>
              <a:cxnLst/>
              <a:rect l="l" t="t" r="r" b="b"/>
              <a:pathLst>
                <a:path w="1" h="1" fill="none" extrusionOk="0">
                  <a:moveTo>
                    <a:pt x="1" y="1"/>
                  </a:moveTo>
                  <a:lnTo>
                    <a:pt x="1" y="1"/>
                  </a:lnTo>
                  <a:lnTo>
                    <a:pt x="1" y="1"/>
                  </a:lnTo>
                  <a:lnTo>
                    <a:pt x="1" y="1"/>
                  </a:ln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57"/>
            <p:cNvSpPr/>
            <p:nvPr/>
          </p:nvSpPr>
          <p:spPr>
            <a:xfrm>
              <a:off x="1362551" y="3087472"/>
              <a:ext cx="54932" cy="459"/>
            </a:xfrm>
            <a:custGeom>
              <a:avLst/>
              <a:gdLst/>
              <a:ahLst/>
              <a:cxnLst/>
              <a:rect l="l" t="t" r="r" b="b"/>
              <a:pathLst>
                <a:path w="3474" h="29" fill="none" extrusionOk="0">
                  <a:moveTo>
                    <a:pt x="3474" y="0"/>
                  </a:moveTo>
                  <a:lnTo>
                    <a:pt x="3474" y="0"/>
                  </a:lnTo>
                  <a:lnTo>
                    <a:pt x="1233" y="28"/>
                  </a:lnTo>
                  <a:lnTo>
                    <a:pt x="1233" y="28"/>
                  </a:lnTo>
                  <a:lnTo>
                    <a:pt x="0" y="28"/>
                  </a:lnTo>
                  <a:lnTo>
                    <a:pt x="0" y="28"/>
                  </a:lnTo>
                  <a:lnTo>
                    <a:pt x="0" y="28"/>
                  </a:lnTo>
                  <a:lnTo>
                    <a:pt x="1205" y="28"/>
                  </a:lnTo>
                  <a:lnTo>
                    <a:pt x="1205" y="28"/>
                  </a:lnTo>
                  <a:lnTo>
                    <a:pt x="3474" y="28"/>
                  </a:lnTo>
                  <a:lnTo>
                    <a:pt x="347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57"/>
            <p:cNvSpPr/>
            <p:nvPr/>
          </p:nvSpPr>
          <p:spPr>
            <a:xfrm>
              <a:off x="1362551" y="3077285"/>
              <a:ext cx="255573" cy="135145"/>
            </a:xfrm>
            <a:custGeom>
              <a:avLst/>
              <a:gdLst/>
              <a:ahLst/>
              <a:cxnLst/>
              <a:rect l="l" t="t" r="r" b="b"/>
              <a:pathLst>
                <a:path w="16163" h="8544" extrusionOk="0">
                  <a:moveTo>
                    <a:pt x="16051" y="0"/>
                  </a:moveTo>
                  <a:lnTo>
                    <a:pt x="15042" y="84"/>
                  </a:lnTo>
                  <a:lnTo>
                    <a:pt x="14398" y="6863"/>
                  </a:lnTo>
                  <a:lnTo>
                    <a:pt x="16163" y="6527"/>
                  </a:lnTo>
                  <a:lnTo>
                    <a:pt x="16051" y="0"/>
                  </a:lnTo>
                  <a:close/>
                  <a:moveTo>
                    <a:pt x="0" y="672"/>
                  </a:moveTo>
                  <a:lnTo>
                    <a:pt x="1401" y="8544"/>
                  </a:lnTo>
                  <a:lnTo>
                    <a:pt x="3474" y="8375"/>
                  </a:lnTo>
                  <a:lnTo>
                    <a:pt x="3474" y="2997"/>
                  </a:lnTo>
                  <a:lnTo>
                    <a:pt x="3474" y="2969"/>
                  </a:lnTo>
                  <a:lnTo>
                    <a:pt x="3474" y="672"/>
                  </a:lnTo>
                  <a:close/>
                </a:path>
              </a:pathLst>
            </a:custGeom>
            <a:solidFill>
              <a:srgbClr val="414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57"/>
            <p:cNvSpPr/>
            <p:nvPr/>
          </p:nvSpPr>
          <p:spPr>
            <a:xfrm>
              <a:off x="1362551" y="3087915"/>
              <a:ext cx="54932" cy="124515"/>
            </a:xfrm>
            <a:custGeom>
              <a:avLst/>
              <a:gdLst/>
              <a:ahLst/>
              <a:cxnLst/>
              <a:rect l="l" t="t" r="r" b="b"/>
              <a:pathLst>
                <a:path w="3474" h="7872" fill="none" extrusionOk="0">
                  <a:moveTo>
                    <a:pt x="3474" y="0"/>
                  </a:moveTo>
                  <a:lnTo>
                    <a:pt x="3474" y="0"/>
                  </a:lnTo>
                  <a:lnTo>
                    <a:pt x="1205" y="0"/>
                  </a:lnTo>
                  <a:lnTo>
                    <a:pt x="1205" y="0"/>
                  </a:lnTo>
                  <a:lnTo>
                    <a:pt x="0" y="0"/>
                  </a:lnTo>
                  <a:lnTo>
                    <a:pt x="1401" y="7872"/>
                  </a:lnTo>
                  <a:lnTo>
                    <a:pt x="1401" y="7872"/>
                  </a:lnTo>
                  <a:lnTo>
                    <a:pt x="1401" y="7872"/>
                  </a:lnTo>
                  <a:lnTo>
                    <a:pt x="1401" y="7872"/>
                  </a:lnTo>
                  <a:lnTo>
                    <a:pt x="3474" y="7703"/>
                  </a:lnTo>
                  <a:lnTo>
                    <a:pt x="3474" y="7703"/>
                  </a:lnTo>
                  <a:lnTo>
                    <a:pt x="3474" y="2325"/>
                  </a:lnTo>
                  <a:lnTo>
                    <a:pt x="3474" y="2325"/>
                  </a:lnTo>
                  <a:lnTo>
                    <a:pt x="3474" y="2297"/>
                  </a:lnTo>
                  <a:lnTo>
                    <a:pt x="3474" y="2297"/>
                  </a:lnTo>
                  <a:lnTo>
                    <a:pt x="3474" y="2297"/>
                  </a:lnTo>
                  <a:lnTo>
                    <a:pt x="3474" y="2297"/>
                  </a:lnTo>
                  <a:lnTo>
                    <a:pt x="347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57"/>
            <p:cNvSpPr/>
            <p:nvPr/>
          </p:nvSpPr>
          <p:spPr>
            <a:xfrm>
              <a:off x="1590216" y="3077285"/>
              <a:ext cx="27909" cy="108556"/>
            </a:xfrm>
            <a:custGeom>
              <a:avLst/>
              <a:gdLst/>
              <a:ahLst/>
              <a:cxnLst/>
              <a:rect l="l" t="t" r="r" b="b"/>
              <a:pathLst>
                <a:path w="1765" h="6863" fill="none" extrusionOk="0">
                  <a:moveTo>
                    <a:pt x="1653" y="0"/>
                  </a:moveTo>
                  <a:lnTo>
                    <a:pt x="1653" y="0"/>
                  </a:lnTo>
                  <a:lnTo>
                    <a:pt x="644" y="84"/>
                  </a:lnTo>
                  <a:lnTo>
                    <a:pt x="644" y="84"/>
                  </a:lnTo>
                  <a:lnTo>
                    <a:pt x="0" y="6863"/>
                  </a:lnTo>
                  <a:lnTo>
                    <a:pt x="0" y="6863"/>
                  </a:lnTo>
                  <a:lnTo>
                    <a:pt x="1765" y="6527"/>
                  </a:lnTo>
                  <a:lnTo>
                    <a:pt x="165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57"/>
            <p:cNvSpPr/>
            <p:nvPr/>
          </p:nvSpPr>
          <p:spPr>
            <a:xfrm>
              <a:off x="1331986" y="2604532"/>
              <a:ext cx="81955" cy="271618"/>
            </a:xfrm>
            <a:custGeom>
              <a:avLst/>
              <a:gdLst/>
              <a:ahLst/>
              <a:cxnLst/>
              <a:rect l="l" t="t" r="r" b="b"/>
              <a:pathLst>
                <a:path w="5183" h="17172" extrusionOk="0">
                  <a:moveTo>
                    <a:pt x="1" y="0"/>
                  </a:moveTo>
                  <a:lnTo>
                    <a:pt x="85" y="645"/>
                  </a:lnTo>
                  <a:lnTo>
                    <a:pt x="197" y="1401"/>
                  </a:lnTo>
                  <a:lnTo>
                    <a:pt x="393" y="2269"/>
                  </a:lnTo>
                  <a:lnTo>
                    <a:pt x="645" y="3222"/>
                  </a:lnTo>
                  <a:lnTo>
                    <a:pt x="953" y="4258"/>
                  </a:lnTo>
                  <a:lnTo>
                    <a:pt x="1373" y="5435"/>
                  </a:lnTo>
                  <a:lnTo>
                    <a:pt x="1877" y="6695"/>
                  </a:lnTo>
                  <a:lnTo>
                    <a:pt x="2494" y="8068"/>
                  </a:lnTo>
                  <a:lnTo>
                    <a:pt x="2186" y="8880"/>
                  </a:lnTo>
                  <a:lnTo>
                    <a:pt x="1849" y="9804"/>
                  </a:lnTo>
                  <a:lnTo>
                    <a:pt x="1429" y="10981"/>
                  </a:lnTo>
                  <a:lnTo>
                    <a:pt x="1009" y="12381"/>
                  </a:lnTo>
                  <a:lnTo>
                    <a:pt x="813" y="13138"/>
                  </a:lnTo>
                  <a:lnTo>
                    <a:pt x="617" y="13922"/>
                  </a:lnTo>
                  <a:lnTo>
                    <a:pt x="449" y="14734"/>
                  </a:lnTo>
                  <a:lnTo>
                    <a:pt x="309" y="15547"/>
                  </a:lnTo>
                  <a:lnTo>
                    <a:pt x="169" y="16359"/>
                  </a:lnTo>
                  <a:lnTo>
                    <a:pt x="85" y="17171"/>
                  </a:lnTo>
                  <a:lnTo>
                    <a:pt x="1429" y="15014"/>
                  </a:lnTo>
                  <a:lnTo>
                    <a:pt x="2774" y="12942"/>
                  </a:lnTo>
                  <a:lnTo>
                    <a:pt x="4034" y="11037"/>
                  </a:lnTo>
                  <a:lnTo>
                    <a:pt x="5183" y="9356"/>
                  </a:lnTo>
                  <a:lnTo>
                    <a:pt x="5099" y="7507"/>
                  </a:lnTo>
                  <a:lnTo>
                    <a:pt x="5043" y="5883"/>
                  </a:lnTo>
                  <a:lnTo>
                    <a:pt x="4594" y="5463"/>
                  </a:lnTo>
                  <a:lnTo>
                    <a:pt x="4062" y="4958"/>
                  </a:lnTo>
                  <a:lnTo>
                    <a:pt x="3418" y="4258"/>
                  </a:lnTo>
                  <a:lnTo>
                    <a:pt x="2634" y="3418"/>
                  </a:lnTo>
                  <a:lnTo>
                    <a:pt x="1793" y="2409"/>
                  </a:lnTo>
                  <a:lnTo>
                    <a:pt x="897" y="1261"/>
                  </a:lnTo>
                  <a:lnTo>
                    <a:pt x="449" y="645"/>
                  </a:lnTo>
                  <a:lnTo>
                    <a:pt x="1" y="0"/>
                  </a:lnTo>
                  <a:close/>
                </a:path>
              </a:pathLst>
            </a:custGeom>
            <a:solidFill>
              <a:srgbClr val="414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6" name="Google Shape;1586;p57"/>
            <p:cNvSpPr/>
            <p:nvPr/>
          </p:nvSpPr>
          <p:spPr>
            <a:xfrm>
              <a:off x="1331986" y="2604532"/>
              <a:ext cx="81955" cy="271618"/>
            </a:xfrm>
            <a:custGeom>
              <a:avLst/>
              <a:gdLst/>
              <a:ahLst/>
              <a:cxnLst/>
              <a:rect l="l" t="t" r="r" b="b"/>
              <a:pathLst>
                <a:path w="5183" h="17172" fill="none" extrusionOk="0">
                  <a:moveTo>
                    <a:pt x="1" y="0"/>
                  </a:moveTo>
                  <a:lnTo>
                    <a:pt x="1" y="0"/>
                  </a:lnTo>
                  <a:lnTo>
                    <a:pt x="85" y="645"/>
                  </a:lnTo>
                  <a:lnTo>
                    <a:pt x="197" y="1401"/>
                  </a:lnTo>
                  <a:lnTo>
                    <a:pt x="393" y="2269"/>
                  </a:lnTo>
                  <a:lnTo>
                    <a:pt x="645" y="3222"/>
                  </a:lnTo>
                  <a:lnTo>
                    <a:pt x="953" y="4258"/>
                  </a:lnTo>
                  <a:lnTo>
                    <a:pt x="1373" y="5435"/>
                  </a:lnTo>
                  <a:lnTo>
                    <a:pt x="1877" y="6695"/>
                  </a:lnTo>
                  <a:lnTo>
                    <a:pt x="2494" y="8068"/>
                  </a:lnTo>
                  <a:lnTo>
                    <a:pt x="2494" y="8068"/>
                  </a:lnTo>
                  <a:lnTo>
                    <a:pt x="2186" y="8880"/>
                  </a:lnTo>
                  <a:lnTo>
                    <a:pt x="1849" y="9804"/>
                  </a:lnTo>
                  <a:lnTo>
                    <a:pt x="1429" y="10981"/>
                  </a:lnTo>
                  <a:lnTo>
                    <a:pt x="1009" y="12381"/>
                  </a:lnTo>
                  <a:lnTo>
                    <a:pt x="813" y="13138"/>
                  </a:lnTo>
                  <a:lnTo>
                    <a:pt x="617" y="13922"/>
                  </a:lnTo>
                  <a:lnTo>
                    <a:pt x="449" y="14734"/>
                  </a:lnTo>
                  <a:lnTo>
                    <a:pt x="309" y="15547"/>
                  </a:lnTo>
                  <a:lnTo>
                    <a:pt x="169" y="16359"/>
                  </a:lnTo>
                  <a:lnTo>
                    <a:pt x="85" y="17171"/>
                  </a:lnTo>
                  <a:lnTo>
                    <a:pt x="85" y="17171"/>
                  </a:lnTo>
                  <a:lnTo>
                    <a:pt x="1429" y="15014"/>
                  </a:lnTo>
                  <a:lnTo>
                    <a:pt x="2774" y="12942"/>
                  </a:lnTo>
                  <a:lnTo>
                    <a:pt x="4034" y="11037"/>
                  </a:lnTo>
                  <a:lnTo>
                    <a:pt x="5183" y="9356"/>
                  </a:lnTo>
                  <a:lnTo>
                    <a:pt x="5183" y="9356"/>
                  </a:lnTo>
                  <a:lnTo>
                    <a:pt x="5099" y="7507"/>
                  </a:lnTo>
                  <a:lnTo>
                    <a:pt x="5043" y="5883"/>
                  </a:lnTo>
                  <a:lnTo>
                    <a:pt x="5043" y="5883"/>
                  </a:lnTo>
                  <a:lnTo>
                    <a:pt x="4594" y="5463"/>
                  </a:lnTo>
                  <a:lnTo>
                    <a:pt x="4062" y="4958"/>
                  </a:lnTo>
                  <a:lnTo>
                    <a:pt x="3418" y="4258"/>
                  </a:lnTo>
                  <a:lnTo>
                    <a:pt x="2634" y="3418"/>
                  </a:lnTo>
                  <a:lnTo>
                    <a:pt x="1793" y="2409"/>
                  </a:lnTo>
                  <a:lnTo>
                    <a:pt x="897" y="1261"/>
                  </a:lnTo>
                  <a:lnTo>
                    <a:pt x="449" y="645"/>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7" name="Google Shape;1587;p57"/>
            <p:cNvSpPr/>
            <p:nvPr/>
          </p:nvSpPr>
          <p:spPr>
            <a:xfrm>
              <a:off x="1304520" y="3846000"/>
              <a:ext cx="214398" cy="72666"/>
            </a:xfrm>
            <a:custGeom>
              <a:avLst/>
              <a:gdLst/>
              <a:ahLst/>
              <a:cxnLst/>
              <a:rect l="l" t="t" r="r" b="b"/>
              <a:pathLst>
                <a:path w="13559" h="4594" extrusionOk="0">
                  <a:moveTo>
                    <a:pt x="7508" y="0"/>
                  </a:moveTo>
                  <a:lnTo>
                    <a:pt x="7312" y="28"/>
                  </a:lnTo>
                  <a:lnTo>
                    <a:pt x="7144" y="56"/>
                  </a:lnTo>
                  <a:lnTo>
                    <a:pt x="6976" y="140"/>
                  </a:lnTo>
                  <a:lnTo>
                    <a:pt x="6808" y="252"/>
                  </a:lnTo>
                  <a:lnTo>
                    <a:pt x="6612" y="420"/>
                  </a:lnTo>
                  <a:lnTo>
                    <a:pt x="6387" y="588"/>
                  </a:lnTo>
                  <a:lnTo>
                    <a:pt x="5827" y="925"/>
                  </a:lnTo>
                  <a:lnTo>
                    <a:pt x="5155" y="1261"/>
                  </a:lnTo>
                  <a:lnTo>
                    <a:pt x="4399" y="1597"/>
                  </a:lnTo>
                  <a:lnTo>
                    <a:pt x="3502" y="1905"/>
                  </a:lnTo>
                  <a:lnTo>
                    <a:pt x="2550" y="2213"/>
                  </a:lnTo>
                  <a:lnTo>
                    <a:pt x="1486" y="2493"/>
                  </a:lnTo>
                  <a:lnTo>
                    <a:pt x="365" y="2773"/>
                  </a:lnTo>
                  <a:lnTo>
                    <a:pt x="253" y="2801"/>
                  </a:lnTo>
                  <a:lnTo>
                    <a:pt x="141" y="2885"/>
                  </a:lnTo>
                  <a:lnTo>
                    <a:pt x="57" y="2997"/>
                  </a:lnTo>
                  <a:lnTo>
                    <a:pt x="29" y="3109"/>
                  </a:lnTo>
                  <a:lnTo>
                    <a:pt x="1" y="3249"/>
                  </a:lnTo>
                  <a:lnTo>
                    <a:pt x="1" y="3418"/>
                  </a:lnTo>
                  <a:lnTo>
                    <a:pt x="29" y="3586"/>
                  </a:lnTo>
                  <a:lnTo>
                    <a:pt x="85" y="3726"/>
                  </a:lnTo>
                  <a:lnTo>
                    <a:pt x="169" y="3894"/>
                  </a:lnTo>
                  <a:lnTo>
                    <a:pt x="253" y="4062"/>
                  </a:lnTo>
                  <a:lnTo>
                    <a:pt x="393" y="4202"/>
                  </a:lnTo>
                  <a:lnTo>
                    <a:pt x="589" y="4342"/>
                  </a:lnTo>
                  <a:lnTo>
                    <a:pt x="785" y="4454"/>
                  </a:lnTo>
                  <a:lnTo>
                    <a:pt x="1009" y="4538"/>
                  </a:lnTo>
                  <a:lnTo>
                    <a:pt x="1289" y="4594"/>
                  </a:lnTo>
                  <a:lnTo>
                    <a:pt x="3166" y="4594"/>
                  </a:lnTo>
                  <a:lnTo>
                    <a:pt x="5071" y="4538"/>
                  </a:lnTo>
                  <a:lnTo>
                    <a:pt x="6892" y="4482"/>
                  </a:lnTo>
                  <a:lnTo>
                    <a:pt x="9581" y="4482"/>
                  </a:lnTo>
                  <a:lnTo>
                    <a:pt x="10757" y="4510"/>
                  </a:lnTo>
                  <a:lnTo>
                    <a:pt x="11822" y="4566"/>
                  </a:lnTo>
                  <a:lnTo>
                    <a:pt x="12970" y="4594"/>
                  </a:lnTo>
                  <a:lnTo>
                    <a:pt x="13110" y="4594"/>
                  </a:lnTo>
                  <a:lnTo>
                    <a:pt x="13222" y="4566"/>
                  </a:lnTo>
                  <a:lnTo>
                    <a:pt x="13306" y="4510"/>
                  </a:lnTo>
                  <a:lnTo>
                    <a:pt x="13390" y="4426"/>
                  </a:lnTo>
                  <a:lnTo>
                    <a:pt x="13474" y="4342"/>
                  </a:lnTo>
                  <a:lnTo>
                    <a:pt x="13530" y="4230"/>
                  </a:lnTo>
                  <a:lnTo>
                    <a:pt x="13558" y="4118"/>
                  </a:lnTo>
                  <a:lnTo>
                    <a:pt x="13558" y="4006"/>
                  </a:lnTo>
                  <a:lnTo>
                    <a:pt x="13558" y="3894"/>
                  </a:lnTo>
                  <a:lnTo>
                    <a:pt x="12746" y="280"/>
                  </a:lnTo>
                  <a:lnTo>
                    <a:pt x="12718" y="168"/>
                  </a:lnTo>
                  <a:lnTo>
                    <a:pt x="12634" y="84"/>
                  </a:lnTo>
                  <a:lnTo>
                    <a:pt x="12522" y="28"/>
                  </a:lnTo>
                  <a:lnTo>
                    <a:pt x="124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8" name="Google Shape;1588;p57"/>
            <p:cNvSpPr/>
            <p:nvPr/>
          </p:nvSpPr>
          <p:spPr>
            <a:xfrm>
              <a:off x="1304520" y="3846000"/>
              <a:ext cx="214398" cy="72666"/>
            </a:xfrm>
            <a:custGeom>
              <a:avLst/>
              <a:gdLst/>
              <a:ahLst/>
              <a:cxnLst/>
              <a:rect l="l" t="t" r="r" b="b"/>
              <a:pathLst>
                <a:path w="13559" h="4594" fill="none" extrusionOk="0">
                  <a:moveTo>
                    <a:pt x="7508" y="0"/>
                  </a:moveTo>
                  <a:lnTo>
                    <a:pt x="12410" y="0"/>
                  </a:lnTo>
                  <a:lnTo>
                    <a:pt x="12410" y="0"/>
                  </a:lnTo>
                  <a:lnTo>
                    <a:pt x="12522" y="28"/>
                  </a:lnTo>
                  <a:lnTo>
                    <a:pt x="12634" y="84"/>
                  </a:lnTo>
                  <a:lnTo>
                    <a:pt x="12718" y="168"/>
                  </a:lnTo>
                  <a:lnTo>
                    <a:pt x="12746" y="280"/>
                  </a:lnTo>
                  <a:lnTo>
                    <a:pt x="13558" y="3894"/>
                  </a:lnTo>
                  <a:lnTo>
                    <a:pt x="13558" y="3894"/>
                  </a:lnTo>
                  <a:lnTo>
                    <a:pt x="13558" y="4006"/>
                  </a:lnTo>
                  <a:lnTo>
                    <a:pt x="13558" y="4118"/>
                  </a:lnTo>
                  <a:lnTo>
                    <a:pt x="13530" y="4230"/>
                  </a:lnTo>
                  <a:lnTo>
                    <a:pt x="13474" y="4342"/>
                  </a:lnTo>
                  <a:lnTo>
                    <a:pt x="13390" y="4426"/>
                  </a:lnTo>
                  <a:lnTo>
                    <a:pt x="13306" y="4510"/>
                  </a:lnTo>
                  <a:lnTo>
                    <a:pt x="13222" y="4566"/>
                  </a:lnTo>
                  <a:lnTo>
                    <a:pt x="13110" y="4594"/>
                  </a:lnTo>
                  <a:lnTo>
                    <a:pt x="13082" y="4594"/>
                  </a:lnTo>
                  <a:lnTo>
                    <a:pt x="13082" y="4594"/>
                  </a:lnTo>
                  <a:lnTo>
                    <a:pt x="12970" y="4594"/>
                  </a:lnTo>
                  <a:lnTo>
                    <a:pt x="12970" y="4594"/>
                  </a:lnTo>
                  <a:lnTo>
                    <a:pt x="11822" y="4566"/>
                  </a:lnTo>
                  <a:lnTo>
                    <a:pt x="10757" y="4510"/>
                  </a:lnTo>
                  <a:lnTo>
                    <a:pt x="9581" y="4482"/>
                  </a:lnTo>
                  <a:lnTo>
                    <a:pt x="8208" y="4482"/>
                  </a:lnTo>
                  <a:lnTo>
                    <a:pt x="8208" y="4482"/>
                  </a:lnTo>
                  <a:lnTo>
                    <a:pt x="6892" y="4482"/>
                  </a:lnTo>
                  <a:lnTo>
                    <a:pt x="5071" y="4538"/>
                  </a:lnTo>
                  <a:lnTo>
                    <a:pt x="3166" y="4594"/>
                  </a:lnTo>
                  <a:lnTo>
                    <a:pt x="1570" y="4594"/>
                  </a:lnTo>
                  <a:lnTo>
                    <a:pt x="1570" y="4594"/>
                  </a:lnTo>
                  <a:lnTo>
                    <a:pt x="1289" y="4594"/>
                  </a:lnTo>
                  <a:lnTo>
                    <a:pt x="1009" y="4538"/>
                  </a:lnTo>
                  <a:lnTo>
                    <a:pt x="785" y="4454"/>
                  </a:lnTo>
                  <a:lnTo>
                    <a:pt x="589" y="4342"/>
                  </a:lnTo>
                  <a:lnTo>
                    <a:pt x="393" y="4202"/>
                  </a:lnTo>
                  <a:lnTo>
                    <a:pt x="253" y="4062"/>
                  </a:lnTo>
                  <a:lnTo>
                    <a:pt x="169" y="3894"/>
                  </a:lnTo>
                  <a:lnTo>
                    <a:pt x="85" y="3726"/>
                  </a:lnTo>
                  <a:lnTo>
                    <a:pt x="29" y="3586"/>
                  </a:lnTo>
                  <a:lnTo>
                    <a:pt x="1" y="3418"/>
                  </a:lnTo>
                  <a:lnTo>
                    <a:pt x="1" y="3249"/>
                  </a:lnTo>
                  <a:lnTo>
                    <a:pt x="29" y="3109"/>
                  </a:lnTo>
                  <a:lnTo>
                    <a:pt x="57" y="2997"/>
                  </a:lnTo>
                  <a:lnTo>
                    <a:pt x="141" y="2885"/>
                  </a:lnTo>
                  <a:lnTo>
                    <a:pt x="253" y="2801"/>
                  </a:lnTo>
                  <a:lnTo>
                    <a:pt x="365" y="2773"/>
                  </a:lnTo>
                  <a:lnTo>
                    <a:pt x="365" y="2773"/>
                  </a:lnTo>
                  <a:lnTo>
                    <a:pt x="1486" y="2493"/>
                  </a:lnTo>
                  <a:lnTo>
                    <a:pt x="2550" y="2213"/>
                  </a:lnTo>
                  <a:lnTo>
                    <a:pt x="3502" y="1905"/>
                  </a:lnTo>
                  <a:lnTo>
                    <a:pt x="4399" y="1597"/>
                  </a:lnTo>
                  <a:lnTo>
                    <a:pt x="5155" y="1261"/>
                  </a:lnTo>
                  <a:lnTo>
                    <a:pt x="5827" y="925"/>
                  </a:lnTo>
                  <a:lnTo>
                    <a:pt x="6387" y="588"/>
                  </a:lnTo>
                  <a:lnTo>
                    <a:pt x="6612" y="420"/>
                  </a:lnTo>
                  <a:lnTo>
                    <a:pt x="6808" y="252"/>
                  </a:lnTo>
                  <a:lnTo>
                    <a:pt x="6808" y="252"/>
                  </a:lnTo>
                  <a:lnTo>
                    <a:pt x="6976" y="140"/>
                  </a:lnTo>
                  <a:lnTo>
                    <a:pt x="7144" y="56"/>
                  </a:lnTo>
                  <a:lnTo>
                    <a:pt x="7312" y="28"/>
                  </a:lnTo>
                  <a:lnTo>
                    <a:pt x="750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57"/>
            <p:cNvSpPr/>
            <p:nvPr/>
          </p:nvSpPr>
          <p:spPr>
            <a:xfrm>
              <a:off x="1274414" y="2390980"/>
              <a:ext cx="353893" cy="1477181"/>
            </a:xfrm>
            <a:custGeom>
              <a:avLst/>
              <a:gdLst/>
              <a:ahLst/>
              <a:cxnLst/>
              <a:rect l="l" t="t" r="r" b="b"/>
              <a:pathLst>
                <a:path w="22381" h="93389" extrusionOk="0">
                  <a:moveTo>
                    <a:pt x="5126" y="0"/>
                  </a:moveTo>
                  <a:lnTo>
                    <a:pt x="4258" y="56"/>
                  </a:lnTo>
                  <a:lnTo>
                    <a:pt x="3446" y="168"/>
                  </a:lnTo>
                  <a:lnTo>
                    <a:pt x="3081" y="224"/>
                  </a:lnTo>
                  <a:lnTo>
                    <a:pt x="2717" y="308"/>
                  </a:lnTo>
                  <a:lnTo>
                    <a:pt x="2381" y="420"/>
                  </a:lnTo>
                  <a:lnTo>
                    <a:pt x="2045" y="560"/>
                  </a:lnTo>
                  <a:lnTo>
                    <a:pt x="1737" y="700"/>
                  </a:lnTo>
                  <a:lnTo>
                    <a:pt x="1457" y="841"/>
                  </a:lnTo>
                  <a:lnTo>
                    <a:pt x="1205" y="1009"/>
                  </a:lnTo>
                  <a:lnTo>
                    <a:pt x="981" y="1205"/>
                  </a:lnTo>
                  <a:lnTo>
                    <a:pt x="757" y="1429"/>
                  </a:lnTo>
                  <a:lnTo>
                    <a:pt x="560" y="1653"/>
                  </a:lnTo>
                  <a:lnTo>
                    <a:pt x="392" y="1905"/>
                  </a:lnTo>
                  <a:lnTo>
                    <a:pt x="280" y="2185"/>
                  </a:lnTo>
                  <a:lnTo>
                    <a:pt x="168" y="2493"/>
                  </a:lnTo>
                  <a:lnTo>
                    <a:pt x="84" y="2801"/>
                  </a:lnTo>
                  <a:lnTo>
                    <a:pt x="28" y="3137"/>
                  </a:lnTo>
                  <a:lnTo>
                    <a:pt x="0" y="3502"/>
                  </a:lnTo>
                  <a:lnTo>
                    <a:pt x="28" y="4258"/>
                  </a:lnTo>
                  <a:lnTo>
                    <a:pt x="112" y="5014"/>
                  </a:lnTo>
                  <a:lnTo>
                    <a:pt x="224" y="5770"/>
                  </a:lnTo>
                  <a:lnTo>
                    <a:pt x="364" y="6499"/>
                  </a:lnTo>
                  <a:lnTo>
                    <a:pt x="560" y="7227"/>
                  </a:lnTo>
                  <a:lnTo>
                    <a:pt x="785" y="7955"/>
                  </a:lnTo>
                  <a:lnTo>
                    <a:pt x="1037" y="8684"/>
                  </a:lnTo>
                  <a:lnTo>
                    <a:pt x="1345" y="9384"/>
                  </a:lnTo>
                  <a:lnTo>
                    <a:pt x="1653" y="10084"/>
                  </a:lnTo>
                  <a:lnTo>
                    <a:pt x="1989" y="10756"/>
                  </a:lnTo>
                  <a:lnTo>
                    <a:pt x="2353" y="11429"/>
                  </a:lnTo>
                  <a:lnTo>
                    <a:pt x="2717" y="12073"/>
                  </a:lnTo>
                  <a:lnTo>
                    <a:pt x="3109" y="12689"/>
                  </a:lnTo>
                  <a:lnTo>
                    <a:pt x="3502" y="13305"/>
                  </a:lnTo>
                  <a:lnTo>
                    <a:pt x="4314" y="14482"/>
                  </a:lnTo>
                  <a:lnTo>
                    <a:pt x="5126" y="15518"/>
                  </a:lnTo>
                  <a:lnTo>
                    <a:pt x="5911" y="16499"/>
                  </a:lnTo>
                  <a:lnTo>
                    <a:pt x="6667" y="17339"/>
                  </a:lnTo>
                  <a:lnTo>
                    <a:pt x="7311" y="18039"/>
                  </a:lnTo>
                  <a:lnTo>
                    <a:pt x="7871" y="18627"/>
                  </a:lnTo>
                  <a:lnTo>
                    <a:pt x="8291" y="19048"/>
                  </a:lnTo>
                  <a:lnTo>
                    <a:pt x="8684" y="19384"/>
                  </a:lnTo>
                  <a:lnTo>
                    <a:pt x="8740" y="20980"/>
                  </a:lnTo>
                  <a:lnTo>
                    <a:pt x="8824" y="22801"/>
                  </a:lnTo>
                  <a:lnTo>
                    <a:pt x="8908" y="27059"/>
                  </a:lnTo>
                  <a:lnTo>
                    <a:pt x="8992" y="31961"/>
                  </a:lnTo>
                  <a:lnTo>
                    <a:pt x="9048" y="37423"/>
                  </a:lnTo>
                  <a:lnTo>
                    <a:pt x="9048" y="43277"/>
                  </a:lnTo>
                  <a:lnTo>
                    <a:pt x="9048" y="49384"/>
                  </a:lnTo>
                  <a:lnTo>
                    <a:pt x="9020" y="61736"/>
                  </a:lnTo>
                  <a:lnTo>
                    <a:pt x="8936" y="73361"/>
                  </a:lnTo>
                  <a:lnTo>
                    <a:pt x="8824" y="83081"/>
                  </a:lnTo>
                  <a:lnTo>
                    <a:pt x="8712" y="92240"/>
                  </a:lnTo>
                  <a:lnTo>
                    <a:pt x="14902" y="93389"/>
                  </a:lnTo>
                  <a:lnTo>
                    <a:pt x="15126" y="91680"/>
                  </a:lnTo>
                  <a:lnTo>
                    <a:pt x="15770" y="86974"/>
                  </a:lnTo>
                  <a:lnTo>
                    <a:pt x="16667" y="79803"/>
                  </a:lnTo>
                  <a:lnTo>
                    <a:pt x="17199" y="75462"/>
                  </a:lnTo>
                  <a:lnTo>
                    <a:pt x="17759" y="70700"/>
                  </a:lnTo>
                  <a:lnTo>
                    <a:pt x="18347" y="65630"/>
                  </a:lnTo>
                  <a:lnTo>
                    <a:pt x="18936" y="60280"/>
                  </a:lnTo>
                  <a:lnTo>
                    <a:pt x="19524" y="54762"/>
                  </a:lnTo>
                  <a:lnTo>
                    <a:pt x="20084" y="49075"/>
                  </a:lnTo>
                  <a:lnTo>
                    <a:pt x="20616" y="43361"/>
                  </a:lnTo>
                  <a:lnTo>
                    <a:pt x="21120" y="37647"/>
                  </a:lnTo>
                  <a:lnTo>
                    <a:pt x="21541" y="32017"/>
                  </a:lnTo>
                  <a:lnTo>
                    <a:pt x="21737" y="29244"/>
                  </a:lnTo>
                  <a:lnTo>
                    <a:pt x="21905" y="26527"/>
                  </a:lnTo>
                  <a:lnTo>
                    <a:pt x="22073" y="23193"/>
                  </a:lnTo>
                  <a:lnTo>
                    <a:pt x="22213" y="20196"/>
                  </a:lnTo>
                  <a:lnTo>
                    <a:pt x="22297" y="17507"/>
                  </a:lnTo>
                  <a:lnTo>
                    <a:pt x="22353" y="15098"/>
                  </a:lnTo>
                  <a:lnTo>
                    <a:pt x="22381" y="12969"/>
                  </a:lnTo>
                  <a:lnTo>
                    <a:pt x="22381" y="11121"/>
                  </a:lnTo>
                  <a:lnTo>
                    <a:pt x="22353" y="9524"/>
                  </a:lnTo>
                  <a:lnTo>
                    <a:pt x="22297" y="8151"/>
                  </a:lnTo>
                  <a:lnTo>
                    <a:pt x="22241" y="7003"/>
                  </a:lnTo>
                  <a:lnTo>
                    <a:pt x="22185" y="6051"/>
                  </a:lnTo>
                  <a:lnTo>
                    <a:pt x="22129" y="5294"/>
                  </a:lnTo>
                  <a:lnTo>
                    <a:pt x="22045" y="4706"/>
                  </a:lnTo>
                  <a:lnTo>
                    <a:pt x="21933" y="4006"/>
                  </a:lnTo>
                  <a:lnTo>
                    <a:pt x="21905" y="3782"/>
                  </a:lnTo>
                  <a:lnTo>
                    <a:pt x="20952" y="3446"/>
                  </a:lnTo>
                  <a:lnTo>
                    <a:pt x="19888" y="3053"/>
                  </a:lnTo>
                  <a:lnTo>
                    <a:pt x="18487" y="2605"/>
                  </a:lnTo>
                  <a:lnTo>
                    <a:pt x="16835" y="2101"/>
                  </a:lnTo>
                  <a:lnTo>
                    <a:pt x="14986" y="1569"/>
                  </a:lnTo>
                  <a:lnTo>
                    <a:pt x="13025" y="1065"/>
                  </a:lnTo>
                  <a:lnTo>
                    <a:pt x="11989" y="841"/>
                  </a:lnTo>
                  <a:lnTo>
                    <a:pt x="10981" y="616"/>
                  </a:lnTo>
                  <a:lnTo>
                    <a:pt x="9944" y="448"/>
                  </a:lnTo>
                  <a:lnTo>
                    <a:pt x="8936" y="280"/>
                  </a:lnTo>
                  <a:lnTo>
                    <a:pt x="7927" y="140"/>
                  </a:lnTo>
                  <a:lnTo>
                    <a:pt x="6975" y="56"/>
                  </a:lnTo>
                  <a:lnTo>
                    <a:pt x="60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57"/>
            <p:cNvSpPr/>
            <p:nvPr/>
          </p:nvSpPr>
          <p:spPr>
            <a:xfrm>
              <a:off x="1274414" y="2390980"/>
              <a:ext cx="353893" cy="1477181"/>
            </a:xfrm>
            <a:custGeom>
              <a:avLst/>
              <a:gdLst/>
              <a:ahLst/>
              <a:cxnLst/>
              <a:rect l="l" t="t" r="r" b="b"/>
              <a:pathLst>
                <a:path w="22381" h="93389" fill="none" extrusionOk="0">
                  <a:moveTo>
                    <a:pt x="21905" y="3782"/>
                  </a:moveTo>
                  <a:lnTo>
                    <a:pt x="21905" y="3782"/>
                  </a:lnTo>
                  <a:lnTo>
                    <a:pt x="21933" y="4006"/>
                  </a:lnTo>
                  <a:lnTo>
                    <a:pt x="22045" y="4706"/>
                  </a:lnTo>
                  <a:lnTo>
                    <a:pt x="22129" y="5294"/>
                  </a:lnTo>
                  <a:lnTo>
                    <a:pt x="22185" y="6051"/>
                  </a:lnTo>
                  <a:lnTo>
                    <a:pt x="22241" y="7003"/>
                  </a:lnTo>
                  <a:lnTo>
                    <a:pt x="22297" y="8151"/>
                  </a:lnTo>
                  <a:lnTo>
                    <a:pt x="22353" y="9524"/>
                  </a:lnTo>
                  <a:lnTo>
                    <a:pt x="22381" y="11121"/>
                  </a:lnTo>
                  <a:lnTo>
                    <a:pt x="22381" y="12969"/>
                  </a:lnTo>
                  <a:lnTo>
                    <a:pt x="22353" y="15098"/>
                  </a:lnTo>
                  <a:lnTo>
                    <a:pt x="22297" y="17507"/>
                  </a:lnTo>
                  <a:lnTo>
                    <a:pt x="22213" y="20196"/>
                  </a:lnTo>
                  <a:lnTo>
                    <a:pt x="22073" y="23193"/>
                  </a:lnTo>
                  <a:lnTo>
                    <a:pt x="21905" y="26527"/>
                  </a:lnTo>
                  <a:lnTo>
                    <a:pt x="21905" y="26527"/>
                  </a:lnTo>
                  <a:lnTo>
                    <a:pt x="21737" y="29244"/>
                  </a:lnTo>
                  <a:lnTo>
                    <a:pt x="21541" y="32017"/>
                  </a:lnTo>
                  <a:lnTo>
                    <a:pt x="21120" y="37647"/>
                  </a:lnTo>
                  <a:lnTo>
                    <a:pt x="20616" y="43361"/>
                  </a:lnTo>
                  <a:lnTo>
                    <a:pt x="20084" y="49075"/>
                  </a:lnTo>
                  <a:lnTo>
                    <a:pt x="19524" y="54762"/>
                  </a:lnTo>
                  <a:lnTo>
                    <a:pt x="18936" y="60280"/>
                  </a:lnTo>
                  <a:lnTo>
                    <a:pt x="18347" y="65630"/>
                  </a:lnTo>
                  <a:lnTo>
                    <a:pt x="17759" y="70700"/>
                  </a:lnTo>
                  <a:lnTo>
                    <a:pt x="17199" y="75462"/>
                  </a:lnTo>
                  <a:lnTo>
                    <a:pt x="16667" y="79803"/>
                  </a:lnTo>
                  <a:lnTo>
                    <a:pt x="15770" y="86974"/>
                  </a:lnTo>
                  <a:lnTo>
                    <a:pt x="15126" y="91680"/>
                  </a:lnTo>
                  <a:lnTo>
                    <a:pt x="14902" y="93389"/>
                  </a:lnTo>
                  <a:lnTo>
                    <a:pt x="8712" y="92240"/>
                  </a:lnTo>
                  <a:lnTo>
                    <a:pt x="8712" y="92240"/>
                  </a:lnTo>
                  <a:lnTo>
                    <a:pt x="8824" y="83081"/>
                  </a:lnTo>
                  <a:lnTo>
                    <a:pt x="8936" y="73361"/>
                  </a:lnTo>
                  <a:lnTo>
                    <a:pt x="9020" y="61736"/>
                  </a:lnTo>
                  <a:lnTo>
                    <a:pt x="9048" y="49384"/>
                  </a:lnTo>
                  <a:lnTo>
                    <a:pt x="9048" y="43277"/>
                  </a:lnTo>
                  <a:lnTo>
                    <a:pt x="9048" y="37423"/>
                  </a:lnTo>
                  <a:lnTo>
                    <a:pt x="8992" y="31961"/>
                  </a:lnTo>
                  <a:lnTo>
                    <a:pt x="8908" y="27059"/>
                  </a:lnTo>
                  <a:lnTo>
                    <a:pt x="8824" y="22801"/>
                  </a:lnTo>
                  <a:lnTo>
                    <a:pt x="8740" y="20980"/>
                  </a:lnTo>
                  <a:lnTo>
                    <a:pt x="8684" y="19384"/>
                  </a:lnTo>
                  <a:lnTo>
                    <a:pt x="8684" y="19384"/>
                  </a:lnTo>
                  <a:lnTo>
                    <a:pt x="8291" y="19048"/>
                  </a:lnTo>
                  <a:lnTo>
                    <a:pt x="7871" y="18627"/>
                  </a:lnTo>
                  <a:lnTo>
                    <a:pt x="7311" y="18039"/>
                  </a:lnTo>
                  <a:lnTo>
                    <a:pt x="6667" y="17339"/>
                  </a:lnTo>
                  <a:lnTo>
                    <a:pt x="5911" y="16499"/>
                  </a:lnTo>
                  <a:lnTo>
                    <a:pt x="5126" y="15518"/>
                  </a:lnTo>
                  <a:lnTo>
                    <a:pt x="4314" y="14482"/>
                  </a:lnTo>
                  <a:lnTo>
                    <a:pt x="3502" y="13305"/>
                  </a:lnTo>
                  <a:lnTo>
                    <a:pt x="3109" y="12689"/>
                  </a:lnTo>
                  <a:lnTo>
                    <a:pt x="2717" y="12073"/>
                  </a:lnTo>
                  <a:lnTo>
                    <a:pt x="2353" y="11429"/>
                  </a:lnTo>
                  <a:lnTo>
                    <a:pt x="1989" y="10756"/>
                  </a:lnTo>
                  <a:lnTo>
                    <a:pt x="1653" y="10084"/>
                  </a:lnTo>
                  <a:lnTo>
                    <a:pt x="1345" y="9384"/>
                  </a:lnTo>
                  <a:lnTo>
                    <a:pt x="1037" y="8684"/>
                  </a:lnTo>
                  <a:lnTo>
                    <a:pt x="785" y="7955"/>
                  </a:lnTo>
                  <a:lnTo>
                    <a:pt x="560" y="7227"/>
                  </a:lnTo>
                  <a:lnTo>
                    <a:pt x="364" y="6499"/>
                  </a:lnTo>
                  <a:lnTo>
                    <a:pt x="224" y="5770"/>
                  </a:lnTo>
                  <a:lnTo>
                    <a:pt x="112" y="5014"/>
                  </a:lnTo>
                  <a:lnTo>
                    <a:pt x="28" y="4258"/>
                  </a:lnTo>
                  <a:lnTo>
                    <a:pt x="0" y="3502"/>
                  </a:lnTo>
                  <a:lnTo>
                    <a:pt x="0" y="3502"/>
                  </a:lnTo>
                  <a:lnTo>
                    <a:pt x="28" y="3137"/>
                  </a:lnTo>
                  <a:lnTo>
                    <a:pt x="84" y="2801"/>
                  </a:lnTo>
                  <a:lnTo>
                    <a:pt x="168" y="2493"/>
                  </a:lnTo>
                  <a:lnTo>
                    <a:pt x="280" y="2185"/>
                  </a:lnTo>
                  <a:lnTo>
                    <a:pt x="392" y="1905"/>
                  </a:lnTo>
                  <a:lnTo>
                    <a:pt x="560" y="1653"/>
                  </a:lnTo>
                  <a:lnTo>
                    <a:pt x="757" y="1429"/>
                  </a:lnTo>
                  <a:lnTo>
                    <a:pt x="981" y="1205"/>
                  </a:lnTo>
                  <a:lnTo>
                    <a:pt x="1205" y="1009"/>
                  </a:lnTo>
                  <a:lnTo>
                    <a:pt x="1457" y="841"/>
                  </a:lnTo>
                  <a:lnTo>
                    <a:pt x="1737" y="700"/>
                  </a:lnTo>
                  <a:lnTo>
                    <a:pt x="2045" y="560"/>
                  </a:lnTo>
                  <a:lnTo>
                    <a:pt x="2381" y="420"/>
                  </a:lnTo>
                  <a:lnTo>
                    <a:pt x="2717" y="308"/>
                  </a:lnTo>
                  <a:lnTo>
                    <a:pt x="3081" y="224"/>
                  </a:lnTo>
                  <a:lnTo>
                    <a:pt x="3446" y="168"/>
                  </a:lnTo>
                  <a:lnTo>
                    <a:pt x="4258" y="56"/>
                  </a:lnTo>
                  <a:lnTo>
                    <a:pt x="5126" y="0"/>
                  </a:lnTo>
                  <a:lnTo>
                    <a:pt x="6023" y="0"/>
                  </a:lnTo>
                  <a:lnTo>
                    <a:pt x="6975" y="56"/>
                  </a:lnTo>
                  <a:lnTo>
                    <a:pt x="7927" y="140"/>
                  </a:lnTo>
                  <a:lnTo>
                    <a:pt x="8936" y="280"/>
                  </a:lnTo>
                  <a:lnTo>
                    <a:pt x="9944" y="448"/>
                  </a:lnTo>
                  <a:lnTo>
                    <a:pt x="10981" y="616"/>
                  </a:lnTo>
                  <a:lnTo>
                    <a:pt x="11989" y="841"/>
                  </a:lnTo>
                  <a:lnTo>
                    <a:pt x="13025" y="1065"/>
                  </a:lnTo>
                  <a:lnTo>
                    <a:pt x="14986" y="1569"/>
                  </a:lnTo>
                  <a:lnTo>
                    <a:pt x="16835" y="2101"/>
                  </a:lnTo>
                  <a:lnTo>
                    <a:pt x="18487" y="2605"/>
                  </a:lnTo>
                  <a:lnTo>
                    <a:pt x="19888" y="3053"/>
                  </a:lnTo>
                  <a:lnTo>
                    <a:pt x="20952" y="3446"/>
                  </a:lnTo>
                  <a:lnTo>
                    <a:pt x="21905" y="37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57"/>
            <p:cNvSpPr/>
            <p:nvPr/>
          </p:nvSpPr>
          <p:spPr>
            <a:xfrm>
              <a:off x="1275742" y="2466746"/>
              <a:ext cx="352565" cy="1401415"/>
            </a:xfrm>
            <a:custGeom>
              <a:avLst/>
              <a:gdLst/>
              <a:ahLst/>
              <a:cxnLst/>
              <a:rect l="l" t="t" r="r" b="b"/>
              <a:pathLst>
                <a:path w="22297" h="88599" extrusionOk="0">
                  <a:moveTo>
                    <a:pt x="0" y="0"/>
                  </a:moveTo>
                  <a:lnTo>
                    <a:pt x="84" y="700"/>
                  </a:lnTo>
                  <a:lnTo>
                    <a:pt x="224" y="1401"/>
                  </a:lnTo>
                  <a:lnTo>
                    <a:pt x="392" y="2101"/>
                  </a:lnTo>
                  <a:lnTo>
                    <a:pt x="588" y="2801"/>
                  </a:lnTo>
                  <a:lnTo>
                    <a:pt x="813" y="3473"/>
                  </a:lnTo>
                  <a:lnTo>
                    <a:pt x="1065" y="4146"/>
                  </a:lnTo>
                  <a:lnTo>
                    <a:pt x="1345" y="4818"/>
                  </a:lnTo>
                  <a:lnTo>
                    <a:pt x="1653" y="5490"/>
                  </a:lnTo>
                  <a:lnTo>
                    <a:pt x="1989" y="6106"/>
                  </a:lnTo>
                  <a:lnTo>
                    <a:pt x="2325" y="6751"/>
                  </a:lnTo>
                  <a:lnTo>
                    <a:pt x="2689" y="7367"/>
                  </a:lnTo>
                  <a:lnTo>
                    <a:pt x="3053" y="7955"/>
                  </a:lnTo>
                  <a:lnTo>
                    <a:pt x="3810" y="9076"/>
                  </a:lnTo>
                  <a:lnTo>
                    <a:pt x="4594" y="10140"/>
                  </a:lnTo>
                  <a:lnTo>
                    <a:pt x="5350" y="11120"/>
                  </a:lnTo>
                  <a:lnTo>
                    <a:pt x="6079" y="11989"/>
                  </a:lnTo>
                  <a:lnTo>
                    <a:pt x="6751" y="12745"/>
                  </a:lnTo>
                  <a:lnTo>
                    <a:pt x="7367" y="13389"/>
                  </a:lnTo>
                  <a:lnTo>
                    <a:pt x="8263" y="14286"/>
                  </a:lnTo>
                  <a:lnTo>
                    <a:pt x="8600" y="14594"/>
                  </a:lnTo>
                  <a:lnTo>
                    <a:pt x="8684" y="16863"/>
                  </a:lnTo>
                  <a:lnTo>
                    <a:pt x="8768" y="19524"/>
                  </a:lnTo>
                  <a:lnTo>
                    <a:pt x="8852" y="22549"/>
                  </a:lnTo>
                  <a:lnTo>
                    <a:pt x="8880" y="25910"/>
                  </a:lnTo>
                  <a:lnTo>
                    <a:pt x="8964" y="33389"/>
                  </a:lnTo>
                  <a:lnTo>
                    <a:pt x="8964" y="41568"/>
                  </a:lnTo>
                  <a:lnTo>
                    <a:pt x="8964" y="41596"/>
                  </a:lnTo>
                  <a:lnTo>
                    <a:pt x="8964" y="49692"/>
                  </a:lnTo>
                  <a:lnTo>
                    <a:pt x="8936" y="57759"/>
                  </a:lnTo>
                  <a:lnTo>
                    <a:pt x="8796" y="72520"/>
                  </a:lnTo>
                  <a:lnTo>
                    <a:pt x="8684" y="83277"/>
                  </a:lnTo>
                  <a:lnTo>
                    <a:pt x="8628" y="87450"/>
                  </a:lnTo>
                  <a:lnTo>
                    <a:pt x="14818" y="88599"/>
                  </a:lnTo>
                  <a:lnTo>
                    <a:pt x="15042" y="86890"/>
                  </a:lnTo>
                  <a:lnTo>
                    <a:pt x="15686" y="82184"/>
                  </a:lnTo>
                  <a:lnTo>
                    <a:pt x="16583" y="75013"/>
                  </a:lnTo>
                  <a:lnTo>
                    <a:pt x="17115" y="70672"/>
                  </a:lnTo>
                  <a:lnTo>
                    <a:pt x="17675" y="65910"/>
                  </a:lnTo>
                  <a:lnTo>
                    <a:pt x="18263" y="60840"/>
                  </a:lnTo>
                  <a:lnTo>
                    <a:pt x="18852" y="55490"/>
                  </a:lnTo>
                  <a:lnTo>
                    <a:pt x="19440" y="49972"/>
                  </a:lnTo>
                  <a:lnTo>
                    <a:pt x="20000" y="44285"/>
                  </a:lnTo>
                  <a:lnTo>
                    <a:pt x="20532" y="38571"/>
                  </a:lnTo>
                  <a:lnTo>
                    <a:pt x="21036" y="32857"/>
                  </a:lnTo>
                  <a:lnTo>
                    <a:pt x="21457" y="27227"/>
                  </a:lnTo>
                  <a:lnTo>
                    <a:pt x="21653" y="24454"/>
                  </a:lnTo>
                  <a:lnTo>
                    <a:pt x="21821" y="21737"/>
                  </a:lnTo>
                  <a:lnTo>
                    <a:pt x="22045" y="17367"/>
                  </a:lnTo>
                  <a:lnTo>
                    <a:pt x="22185" y="13585"/>
                  </a:lnTo>
                  <a:lnTo>
                    <a:pt x="22269" y="10308"/>
                  </a:lnTo>
                  <a:lnTo>
                    <a:pt x="22297" y="7563"/>
                  </a:lnTo>
                  <a:lnTo>
                    <a:pt x="22297" y="5938"/>
                  </a:lnTo>
                  <a:lnTo>
                    <a:pt x="22269" y="4510"/>
                  </a:lnTo>
                  <a:lnTo>
                    <a:pt x="21961" y="4510"/>
                  </a:lnTo>
                  <a:lnTo>
                    <a:pt x="21933" y="5070"/>
                  </a:lnTo>
                  <a:lnTo>
                    <a:pt x="21233" y="4790"/>
                  </a:lnTo>
                  <a:lnTo>
                    <a:pt x="20644" y="4510"/>
                  </a:lnTo>
                  <a:lnTo>
                    <a:pt x="20112" y="4174"/>
                  </a:lnTo>
                  <a:lnTo>
                    <a:pt x="19636" y="3838"/>
                  </a:lnTo>
                  <a:lnTo>
                    <a:pt x="19244" y="3473"/>
                  </a:lnTo>
                  <a:lnTo>
                    <a:pt x="18936" y="3109"/>
                  </a:lnTo>
                  <a:lnTo>
                    <a:pt x="18656" y="2745"/>
                  </a:lnTo>
                  <a:lnTo>
                    <a:pt x="18431" y="2409"/>
                  </a:lnTo>
                  <a:lnTo>
                    <a:pt x="18263" y="2073"/>
                  </a:lnTo>
                  <a:lnTo>
                    <a:pt x="18123" y="1737"/>
                  </a:lnTo>
                  <a:lnTo>
                    <a:pt x="18039" y="1457"/>
                  </a:lnTo>
                  <a:lnTo>
                    <a:pt x="17955" y="1205"/>
                  </a:lnTo>
                  <a:lnTo>
                    <a:pt x="17899" y="840"/>
                  </a:lnTo>
                  <a:lnTo>
                    <a:pt x="17871" y="728"/>
                  </a:lnTo>
                  <a:lnTo>
                    <a:pt x="19692" y="700"/>
                  </a:lnTo>
                  <a:lnTo>
                    <a:pt x="19720" y="644"/>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57"/>
            <p:cNvSpPr/>
            <p:nvPr/>
          </p:nvSpPr>
          <p:spPr>
            <a:xfrm>
              <a:off x="1275742" y="2466746"/>
              <a:ext cx="352565" cy="1401415"/>
            </a:xfrm>
            <a:custGeom>
              <a:avLst/>
              <a:gdLst/>
              <a:ahLst/>
              <a:cxnLst/>
              <a:rect l="l" t="t" r="r" b="b"/>
              <a:pathLst>
                <a:path w="22297" h="88599" fill="none" extrusionOk="0">
                  <a:moveTo>
                    <a:pt x="0" y="0"/>
                  </a:moveTo>
                  <a:lnTo>
                    <a:pt x="0" y="0"/>
                  </a:lnTo>
                  <a:lnTo>
                    <a:pt x="84" y="700"/>
                  </a:lnTo>
                  <a:lnTo>
                    <a:pt x="224" y="1401"/>
                  </a:lnTo>
                  <a:lnTo>
                    <a:pt x="392" y="2101"/>
                  </a:lnTo>
                  <a:lnTo>
                    <a:pt x="588" y="2801"/>
                  </a:lnTo>
                  <a:lnTo>
                    <a:pt x="813" y="3473"/>
                  </a:lnTo>
                  <a:lnTo>
                    <a:pt x="1065" y="4146"/>
                  </a:lnTo>
                  <a:lnTo>
                    <a:pt x="1345" y="4818"/>
                  </a:lnTo>
                  <a:lnTo>
                    <a:pt x="1653" y="5490"/>
                  </a:lnTo>
                  <a:lnTo>
                    <a:pt x="1989" y="6106"/>
                  </a:lnTo>
                  <a:lnTo>
                    <a:pt x="2325" y="6751"/>
                  </a:lnTo>
                  <a:lnTo>
                    <a:pt x="2689" y="7367"/>
                  </a:lnTo>
                  <a:lnTo>
                    <a:pt x="3053" y="7955"/>
                  </a:lnTo>
                  <a:lnTo>
                    <a:pt x="3810" y="9076"/>
                  </a:lnTo>
                  <a:lnTo>
                    <a:pt x="4594" y="10140"/>
                  </a:lnTo>
                  <a:lnTo>
                    <a:pt x="5350" y="11120"/>
                  </a:lnTo>
                  <a:lnTo>
                    <a:pt x="6079" y="11989"/>
                  </a:lnTo>
                  <a:lnTo>
                    <a:pt x="6751" y="12745"/>
                  </a:lnTo>
                  <a:lnTo>
                    <a:pt x="7367" y="13389"/>
                  </a:lnTo>
                  <a:lnTo>
                    <a:pt x="8263" y="14286"/>
                  </a:lnTo>
                  <a:lnTo>
                    <a:pt x="8600" y="14594"/>
                  </a:lnTo>
                  <a:lnTo>
                    <a:pt x="8600" y="14594"/>
                  </a:lnTo>
                  <a:lnTo>
                    <a:pt x="8684" y="16863"/>
                  </a:lnTo>
                  <a:lnTo>
                    <a:pt x="8768" y="19524"/>
                  </a:lnTo>
                  <a:lnTo>
                    <a:pt x="8852" y="22549"/>
                  </a:lnTo>
                  <a:lnTo>
                    <a:pt x="8880" y="25910"/>
                  </a:lnTo>
                  <a:lnTo>
                    <a:pt x="8964" y="33389"/>
                  </a:lnTo>
                  <a:lnTo>
                    <a:pt x="8964" y="41568"/>
                  </a:lnTo>
                  <a:lnTo>
                    <a:pt x="8964" y="41568"/>
                  </a:lnTo>
                  <a:lnTo>
                    <a:pt x="8964" y="41568"/>
                  </a:lnTo>
                  <a:lnTo>
                    <a:pt x="8964" y="41568"/>
                  </a:lnTo>
                  <a:lnTo>
                    <a:pt x="8964" y="41596"/>
                  </a:lnTo>
                  <a:lnTo>
                    <a:pt x="8964" y="41596"/>
                  </a:lnTo>
                  <a:lnTo>
                    <a:pt x="8964" y="49692"/>
                  </a:lnTo>
                  <a:lnTo>
                    <a:pt x="8936" y="57759"/>
                  </a:lnTo>
                  <a:lnTo>
                    <a:pt x="8796" y="72520"/>
                  </a:lnTo>
                  <a:lnTo>
                    <a:pt x="8684" y="83277"/>
                  </a:lnTo>
                  <a:lnTo>
                    <a:pt x="8628" y="87450"/>
                  </a:lnTo>
                  <a:lnTo>
                    <a:pt x="8628" y="87450"/>
                  </a:lnTo>
                  <a:lnTo>
                    <a:pt x="8628" y="87450"/>
                  </a:lnTo>
                  <a:lnTo>
                    <a:pt x="14818" y="88599"/>
                  </a:lnTo>
                  <a:lnTo>
                    <a:pt x="14818" y="88599"/>
                  </a:lnTo>
                  <a:lnTo>
                    <a:pt x="15042" y="86890"/>
                  </a:lnTo>
                  <a:lnTo>
                    <a:pt x="15686" y="82184"/>
                  </a:lnTo>
                  <a:lnTo>
                    <a:pt x="16583" y="75013"/>
                  </a:lnTo>
                  <a:lnTo>
                    <a:pt x="17115" y="70672"/>
                  </a:lnTo>
                  <a:lnTo>
                    <a:pt x="17675" y="65910"/>
                  </a:lnTo>
                  <a:lnTo>
                    <a:pt x="18263" y="60840"/>
                  </a:lnTo>
                  <a:lnTo>
                    <a:pt x="18852" y="55490"/>
                  </a:lnTo>
                  <a:lnTo>
                    <a:pt x="19440" y="49972"/>
                  </a:lnTo>
                  <a:lnTo>
                    <a:pt x="20000" y="44285"/>
                  </a:lnTo>
                  <a:lnTo>
                    <a:pt x="20532" y="38571"/>
                  </a:lnTo>
                  <a:lnTo>
                    <a:pt x="21036" y="32857"/>
                  </a:lnTo>
                  <a:lnTo>
                    <a:pt x="21457" y="27227"/>
                  </a:lnTo>
                  <a:lnTo>
                    <a:pt x="21653" y="24454"/>
                  </a:lnTo>
                  <a:lnTo>
                    <a:pt x="21821" y="21737"/>
                  </a:lnTo>
                  <a:lnTo>
                    <a:pt x="21821" y="21737"/>
                  </a:lnTo>
                  <a:lnTo>
                    <a:pt x="22045" y="17367"/>
                  </a:lnTo>
                  <a:lnTo>
                    <a:pt x="22185" y="13585"/>
                  </a:lnTo>
                  <a:lnTo>
                    <a:pt x="22269" y="10308"/>
                  </a:lnTo>
                  <a:lnTo>
                    <a:pt x="22297" y="7563"/>
                  </a:lnTo>
                  <a:lnTo>
                    <a:pt x="22297" y="7563"/>
                  </a:lnTo>
                  <a:lnTo>
                    <a:pt x="22297" y="5938"/>
                  </a:lnTo>
                  <a:lnTo>
                    <a:pt x="22269" y="4510"/>
                  </a:lnTo>
                  <a:lnTo>
                    <a:pt x="22269" y="4510"/>
                  </a:lnTo>
                  <a:lnTo>
                    <a:pt x="22129" y="4510"/>
                  </a:lnTo>
                  <a:lnTo>
                    <a:pt x="22129" y="4510"/>
                  </a:lnTo>
                  <a:lnTo>
                    <a:pt x="21961" y="4510"/>
                  </a:lnTo>
                  <a:lnTo>
                    <a:pt x="21961" y="4510"/>
                  </a:lnTo>
                  <a:lnTo>
                    <a:pt x="21933" y="5070"/>
                  </a:lnTo>
                  <a:lnTo>
                    <a:pt x="21933" y="5070"/>
                  </a:lnTo>
                  <a:lnTo>
                    <a:pt x="21233" y="4790"/>
                  </a:lnTo>
                  <a:lnTo>
                    <a:pt x="20644" y="4510"/>
                  </a:lnTo>
                  <a:lnTo>
                    <a:pt x="20112" y="4174"/>
                  </a:lnTo>
                  <a:lnTo>
                    <a:pt x="19636" y="3838"/>
                  </a:lnTo>
                  <a:lnTo>
                    <a:pt x="19244" y="3473"/>
                  </a:lnTo>
                  <a:lnTo>
                    <a:pt x="18936" y="3109"/>
                  </a:lnTo>
                  <a:lnTo>
                    <a:pt x="18656" y="2745"/>
                  </a:lnTo>
                  <a:lnTo>
                    <a:pt x="18431" y="2409"/>
                  </a:lnTo>
                  <a:lnTo>
                    <a:pt x="18263" y="2073"/>
                  </a:lnTo>
                  <a:lnTo>
                    <a:pt x="18123" y="1737"/>
                  </a:lnTo>
                  <a:lnTo>
                    <a:pt x="18039" y="1457"/>
                  </a:lnTo>
                  <a:lnTo>
                    <a:pt x="17955" y="1205"/>
                  </a:lnTo>
                  <a:lnTo>
                    <a:pt x="17899" y="840"/>
                  </a:lnTo>
                  <a:lnTo>
                    <a:pt x="17871" y="728"/>
                  </a:lnTo>
                  <a:lnTo>
                    <a:pt x="19692" y="700"/>
                  </a:lnTo>
                  <a:lnTo>
                    <a:pt x="19692" y="700"/>
                  </a:lnTo>
                  <a:lnTo>
                    <a:pt x="19720" y="64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57"/>
            <p:cNvSpPr/>
            <p:nvPr/>
          </p:nvSpPr>
          <p:spPr>
            <a:xfrm>
              <a:off x="1267330" y="1991335"/>
              <a:ext cx="398184" cy="466110"/>
            </a:xfrm>
            <a:custGeom>
              <a:avLst/>
              <a:gdLst/>
              <a:ahLst/>
              <a:cxnLst/>
              <a:rect l="l" t="t" r="r" b="b"/>
              <a:pathLst>
                <a:path w="25182" h="29468" extrusionOk="0">
                  <a:moveTo>
                    <a:pt x="12717" y="0"/>
                  </a:moveTo>
                  <a:lnTo>
                    <a:pt x="11821" y="28"/>
                  </a:lnTo>
                  <a:lnTo>
                    <a:pt x="10980" y="84"/>
                  </a:lnTo>
                  <a:lnTo>
                    <a:pt x="10112" y="140"/>
                  </a:lnTo>
                  <a:lnTo>
                    <a:pt x="9328" y="252"/>
                  </a:lnTo>
                  <a:lnTo>
                    <a:pt x="8543" y="364"/>
                  </a:lnTo>
                  <a:lnTo>
                    <a:pt x="7787" y="477"/>
                  </a:lnTo>
                  <a:lnTo>
                    <a:pt x="7087" y="617"/>
                  </a:lnTo>
                  <a:lnTo>
                    <a:pt x="5798" y="925"/>
                  </a:lnTo>
                  <a:lnTo>
                    <a:pt x="4678" y="1233"/>
                  </a:lnTo>
                  <a:lnTo>
                    <a:pt x="3782" y="1513"/>
                  </a:lnTo>
                  <a:lnTo>
                    <a:pt x="3109" y="1765"/>
                  </a:lnTo>
                  <a:lnTo>
                    <a:pt x="2549" y="1989"/>
                  </a:lnTo>
                  <a:lnTo>
                    <a:pt x="2353" y="2689"/>
                  </a:lnTo>
                  <a:lnTo>
                    <a:pt x="2157" y="3418"/>
                  </a:lnTo>
                  <a:lnTo>
                    <a:pt x="1961" y="4202"/>
                  </a:lnTo>
                  <a:lnTo>
                    <a:pt x="1793" y="5014"/>
                  </a:lnTo>
                  <a:lnTo>
                    <a:pt x="1485" y="6723"/>
                  </a:lnTo>
                  <a:lnTo>
                    <a:pt x="1205" y="8572"/>
                  </a:lnTo>
                  <a:lnTo>
                    <a:pt x="952" y="10448"/>
                  </a:lnTo>
                  <a:lnTo>
                    <a:pt x="756" y="12409"/>
                  </a:lnTo>
                  <a:lnTo>
                    <a:pt x="588" y="14370"/>
                  </a:lnTo>
                  <a:lnTo>
                    <a:pt x="448" y="16331"/>
                  </a:lnTo>
                  <a:lnTo>
                    <a:pt x="336" y="18263"/>
                  </a:lnTo>
                  <a:lnTo>
                    <a:pt x="224" y="20112"/>
                  </a:lnTo>
                  <a:lnTo>
                    <a:pt x="112" y="23502"/>
                  </a:lnTo>
                  <a:lnTo>
                    <a:pt x="28" y="26303"/>
                  </a:lnTo>
                  <a:lnTo>
                    <a:pt x="0" y="28235"/>
                  </a:lnTo>
                  <a:lnTo>
                    <a:pt x="28" y="28403"/>
                  </a:lnTo>
                  <a:lnTo>
                    <a:pt x="56" y="28543"/>
                  </a:lnTo>
                  <a:lnTo>
                    <a:pt x="112" y="28656"/>
                  </a:lnTo>
                  <a:lnTo>
                    <a:pt x="224" y="28768"/>
                  </a:lnTo>
                  <a:lnTo>
                    <a:pt x="308" y="28852"/>
                  </a:lnTo>
                  <a:lnTo>
                    <a:pt x="448" y="28908"/>
                  </a:lnTo>
                  <a:lnTo>
                    <a:pt x="560" y="28964"/>
                  </a:lnTo>
                  <a:lnTo>
                    <a:pt x="728" y="28992"/>
                  </a:lnTo>
                  <a:lnTo>
                    <a:pt x="21092" y="29440"/>
                  </a:lnTo>
                  <a:lnTo>
                    <a:pt x="22521" y="29468"/>
                  </a:lnTo>
                  <a:lnTo>
                    <a:pt x="22661" y="29468"/>
                  </a:lnTo>
                  <a:lnTo>
                    <a:pt x="22801" y="29412"/>
                  </a:lnTo>
                  <a:lnTo>
                    <a:pt x="22941" y="29356"/>
                  </a:lnTo>
                  <a:lnTo>
                    <a:pt x="23053" y="29272"/>
                  </a:lnTo>
                  <a:lnTo>
                    <a:pt x="23137" y="29188"/>
                  </a:lnTo>
                  <a:lnTo>
                    <a:pt x="23193" y="29076"/>
                  </a:lnTo>
                  <a:lnTo>
                    <a:pt x="23249" y="28936"/>
                  </a:lnTo>
                  <a:lnTo>
                    <a:pt x="23277" y="28796"/>
                  </a:lnTo>
                  <a:lnTo>
                    <a:pt x="23697" y="23417"/>
                  </a:lnTo>
                  <a:lnTo>
                    <a:pt x="23921" y="20532"/>
                  </a:lnTo>
                  <a:lnTo>
                    <a:pt x="24958" y="6807"/>
                  </a:lnTo>
                  <a:lnTo>
                    <a:pt x="25182" y="3894"/>
                  </a:lnTo>
                  <a:lnTo>
                    <a:pt x="24706" y="3558"/>
                  </a:lnTo>
                  <a:lnTo>
                    <a:pt x="24230" y="3222"/>
                  </a:lnTo>
                  <a:lnTo>
                    <a:pt x="23277" y="2633"/>
                  </a:lnTo>
                  <a:lnTo>
                    <a:pt x="22325" y="2129"/>
                  </a:lnTo>
                  <a:lnTo>
                    <a:pt x="21344" y="1681"/>
                  </a:lnTo>
                  <a:lnTo>
                    <a:pt x="20364" y="1289"/>
                  </a:lnTo>
                  <a:lnTo>
                    <a:pt x="19384" y="953"/>
                  </a:lnTo>
                  <a:lnTo>
                    <a:pt x="18403" y="673"/>
                  </a:lnTo>
                  <a:lnTo>
                    <a:pt x="17423" y="448"/>
                  </a:lnTo>
                  <a:lnTo>
                    <a:pt x="16470" y="280"/>
                  </a:lnTo>
                  <a:lnTo>
                    <a:pt x="15518" y="140"/>
                  </a:lnTo>
                  <a:lnTo>
                    <a:pt x="14566" y="56"/>
                  </a:lnTo>
                  <a:lnTo>
                    <a:pt x="13641" y="28"/>
                  </a:lnTo>
                  <a:lnTo>
                    <a:pt x="127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4" name="Google Shape;1594;p57"/>
            <p:cNvSpPr/>
            <p:nvPr/>
          </p:nvSpPr>
          <p:spPr>
            <a:xfrm>
              <a:off x="1267330" y="1991335"/>
              <a:ext cx="398184" cy="466110"/>
            </a:xfrm>
            <a:custGeom>
              <a:avLst/>
              <a:gdLst/>
              <a:ahLst/>
              <a:cxnLst/>
              <a:rect l="l" t="t" r="r" b="b"/>
              <a:pathLst>
                <a:path w="25182" h="29468" fill="none" extrusionOk="0">
                  <a:moveTo>
                    <a:pt x="0" y="28235"/>
                  </a:moveTo>
                  <a:lnTo>
                    <a:pt x="0" y="28235"/>
                  </a:lnTo>
                  <a:lnTo>
                    <a:pt x="28" y="28403"/>
                  </a:lnTo>
                  <a:lnTo>
                    <a:pt x="56" y="28543"/>
                  </a:lnTo>
                  <a:lnTo>
                    <a:pt x="112" y="28656"/>
                  </a:lnTo>
                  <a:lnTo>
                    <a:pt x="224" y="28768"/>
                  </a:lnTo>
                  <a:lnTo>
                    <a:pt x="308" y="28852"/>
                  </a:lnTo>
                  <a:lnTo>
                    <a:pt x="448" y="28908"/>
                  </a:lnTo>
                  <a:lnTo>
                    <a:pt x="560" y="28964"/>
                  </a:lnTo>
                  <a:lnTo>
                    <a:pt x="728" y="28992"/>
                  </a:lnTo>
                  <a:lnTo>
                    <a:pt x="728" y="28992"/>
                  </a:lnTo>
                  <a:lnTo>
                    <a:pt x="21092" y="29440"/>
                  </a:lnTo>
                  <a:lnTo>
                    <a:pt x="22521" y="29468"/>
                  </a:lnTo>
                  <a:lnTo>
                    <a:pt x="22521" y="29468"/>
                  </a:lnTo>
                  <a:lnTo>
                    <a:pt x="22661" y="29468"/>
                  </a:lnTo>
                  <a:lnTo>
                    <a:pt x="22801" y="29412"/>
                  </a:lnTo>
                  <a:lnTo>
                    <a:pt x="22941" y="29356"/>
                  </a:lnTo>
                  <a:lnTo>
                    <a:pt x="23053" y="29272"/>
                  </a:lnTo>
                  <a:lnTo>
                    <a:pt x="23137" y="29188"/>
                  </a:lnTo>
                  <a:lnTo>
                    <a:pt x="23193" y="29076"/>
                  </a:lnTo>
                  <a:lnTo>
                    <a:pt x="23249" y="28936"/>
                  </a:lnTo>
                  <a:lnTo>
                    <a:pt x="23277" y="28796"/>
                  </a:lnTo>
                  <a:lnTo>
                    <a:pt x="23697" y="23417"/>
                  </a:lnTo>
                  <a:lnTo>
                    <a:pt x="23921" y="20532"/>
                  </a:lnTo>
                  <a:lnTo>
                    <a:pt x="24958" y="6807"/>
                  </a:lnTo>
                  <a:lnTo>
                    <a:pt x="25182" y="3894"/>
                  </a:lnTo>
                  <a:lnTo>
                    <a:pt x="25182" y="3894"/>
                  </a:lnTo>
                  <a:lnTo>
                    <a:pt x="24706" y="3558"/>
                  </a:lnTo>
                  <a:lnTo>
                    <a:pt x="24230" y="3222"/>
                  </a:lnTo>
                  <a:lnTo>
                    <a:pt x="23277" y="2633"/>
                  </a:lnTo>
                  <a:lnTo>
                    <a:pt x="22325" y="2129"/>
                  </a:lnTo>
                  <a:lnTo>
                    <a:pt x="21344" y="1681"/>
                  </a:lnTo>
                  <a:lnTo>
                    <a:pt x="20364" y="1289"/>
                  </a:lnTo>
                  <a:lnTo>
                    <a:pt x="19384" y="953"/>
                  </a:lnTo>
                  <a:lnTo>
                    <a:pt x="18403" y="673"/>
                  </a:lnTo>
                  <a:lnTo>
                    <a:pt x="17423" y="448"/>
                  </a:lnTo>
                  <a:lnTo>
                    <a:pt x="16470" y="280"/>
                  </a:lnTo>
                  <a:lnTo>
                    <a:pt x="15518" y="140"/>
                  </a:lnTo>
                  <a:lnTo>
                    <a:pt x="14566" y="56"/>
                  </a:lnTo>
                  <a:lnTo>
                    <a:pt x="13641" y="28"/>
                  </a:lnTo>
                  <a:lnTo>
                    <a:pt x="12717" y="0"/>
                  </a:lnTo>
                  <a:lnTo>
                    <a:pt x="11821" y="28"/>
                  </a:lnTo>
                  <a:lnTo>
                    <a:pt x="10980" y="84"/>
                  </a:lnTo>
                  <a:lnTo>
                    <a:pt x="10112" y="140"/>
                  </a:lnTo>
                  <a:lnTo>
                    <a:pt x="9328" y="252"/>
                  </a:lnTo>
                  <a:lnTo>
                    <a:pt x="8543" y="364"/>
                  </a:lnTo>
                  <a:lnTo>
                    <a:pt x="7787" y="477"/>
                  </a:lnTo>
                  <a:lnTo>
                    <a:pt x="7087" y="617"/>
                  </a:lnTo>
                  <a:lnTo>
                    <a:pt x="5798" y="925"/>
                  </a:lnTo>
                  <a:lnTo>
                    <a:pt x="4678" y="1233"/>
                  </a:lnTo>
                  <a:lnTo>
                    <a:pt x="3782" y="1513"/>
                  </a:lnTo>
                  <a:lnTo>
                    <a:pt x="3109" y="1765"/>
                  </a:lnTo>
                  <a:lnTo>
                    <a:pt x="2549" y="1989"/>
                  </a:lnTo>
                  <a:lnTo>
                    <a:pt x="2549" y="1989"/>
                  </a:lnTo>
                  <a:lnTo>
                    <a:pt x="2353" y="2689"/>
                  </a:lnTo>
                  <a:lnTo>
                    <a:pt x="2157" y="3418"/>
                  </a:lnTo>
                  <a:lnTo>
                    <a:pt x="1961" y="4202"/>
                  </a:lnTo>
                  <a:lnTo>
                    <a:pt x="1793" y="5014"/>
                  </a:lnTo>
                  <a:lnTo>
                    <a:pt x="1485" y="6723"/>
                  </a:lnTo>
                  <a:lnTo>
                    <a:pt x="1205" y="8572"/>
                  </a:lnTo>
                  <a:lnTo>
                    <a:pt x="952" y="10448"/>
                  </a:lnTo>
                  <a:lnTo>
                    <a:pt x="756" y="12409"/>
                  </a:lnTo>
                  <a:lnTo>
                    <a:pt x="588" y="14370"/>
                  </a:lnTo>
                  <a:lnTo>
                    <a:pt x="448" y="16331"/>
                  </a:lnTo>
                  <a:lnTo>
                    <a:pt x="336" y="18263"/>
                  </a:lnTo>
                  <a:lnTo>
                    <a:pt x="224" y="20112"/>
                  </a:lnTo>
                  <a:lnTo>
                    <a:pt x="112" y="23502"/>
                  </a:lnTo>
                  <a:lnTo>
                    <a:pt x="28" y="26303"/>
                  </a:lnTo>
                  <a:lnTo>
                    <a:pt x="0" y="282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5" name="Google Shape;1595;p57"/>
            <p:cNvSpPr/>
            <p:nvPr/>
          </p:nvSpPr>
          <p:spPr>
            <a:xfrm>
              <a:off x="1265559" y="2445028"/>
              <a:ext cx="364092" cy="33248"/>
            </a:xfrm>
            <a:custGeom>
              <a:avLst/>
              <a:gdLst/>
              <a:ahLst/>
              <a:cxnLst/>
              <a:rect l="l" t="t" r="r" b="b"/>
              <a:pathLst>
                <a:path w="23026" h="2102" extrusionOk="0">
                  <a:moveTo>
                    <a:pt x="252" y="1"/>
                  </a:moveTo>
                  <a:lnTo>
                    <a:pt x="0" y="1345"/>
                  </a:lnTo>
                  <a:lnTo>
                    <a:pt x="23025" y="2101"/>
                  </a:lnTo>
                  <a:lnTo>
                    <a:pt x="23025" y="701"/>
                  </a:lnTo>
                  <a:lnTo>
                    <a:pt x="2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57"/>
            <p:cNvSpPr/>
            <p:nvPr/>
          </p:nvSpPr>
          <p:spPr>
            <a:xfrm>
              <a:off x="1265559" y="2445028"/>
              <a:ext cx="364092" cy="33248"/>
            </a:xfrm>
            <a:custGeom>
              <a:avLst/>
              <a:gdLst/>
              <a:ahLst/>
              <a:cxnLst/>
              <a:rect l="l" t="t" r="r" b="b"/>
              <a:pathLst>
                <a:path w="23026" h="2102" fill="none" extrusionOk="0">
                  <a:moveTo>
                    <a:pt x="23025" y="701"/>
                  </a:moveTo>
                  <a:lnTo>
                    <a:pt x="252" y="1"/>
                  </a:lnTo>
                  <a:lnTo>
                    <a:pt x="0" y="1345"/>
                  </a:lnTo>
                  <a:lnTo>
                    <a:pt x="23025" y="2101"/>
                  </a:lnTo>
                  <a:lnTo>
                    <a:pt x="23025" y="7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57"/>
            <p:cNvSpPr/>
            <p:nvPr/>
          </p:nvSpPr>
          <p:spPr>
            <a:xfrm>
              <a:off x="1265559" y="2445028"/>
              <a:ext cx="337069" cy="31920"/>
            </a:xfrm>
            <a:custGeom>
              <a:avLst/>
              <a:gdLst/>
              <a:ahLst/>
              <a:cxnLst/>
              <a:rect l="l" t="t" r="r" b="b"/>
              <a:pathLst>
                <a:path w="21317" h="2018" extrusionOk="0">
                  <a:moveTo>
                    <a:pt x="252" y="1"/>
                  </a:moveTo>
                  <a:lnTo>
                    <a:pt x="0" y="1345"/>
                  </a:lnTo>
                  <a:lnTo>
                    <a:pt x="20364" y="2017"/>
                  </a:lnTo>
                  <a:lnTo>
                    <a:pt x="21316" y="757"/>
                  </a:lnTo>
                  <a:lnTo>
                    <a:pt x="21204" y="757"/>
                  </a:lnTo>
                  <a:lnTo>
                    <a:pt x="21232" y="645"/>
                  </a:lnTo>
                  <a:lnTo>
                    <a:pt x="252" y="1"/>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57"/>
            <p:cNvSpPr/>
            <p:nvPr/>
          </p:nvSpPr>
          <p:spPr>
            <a:xfrm>
              <a:off x="1265559" y="2445028"/>
              <a:ext cx="337069" cy="31920"/>
            </a:xfrm>
            <a:custGeom>
              <a:avLst/>
              <a:gdLst/>
              <a:ahLst/>
              <a:cxnLst/>
              <a:rect l="l" t="t" r="r" b="b"/>
              <a:pathLst>
                <a:path w="21317" h="2018" fill="none" extrusionOk="0">
                  <a:moveTo>
                    <a:pt x="252" y="1"/>
                  </a:moveTo>
                  <a:lnTo>
                    <a:pt x="0" y="1345"/>
                  </a:lnTo>
                  <a:lnTo>
                    <a:pt x="20364" y="2017"/>
                  </a:lnTo>
                  <a:lnTo>
                    <a:pt x="20364" y="2017"/>
                  </a:lnTo>
                  <a:lnTo>
                    <a:pt x="21316" y="757"/>
                  </a:lnTo>
                  <a:lnTo>
                    <a:pt x="21204" y="757"/>
                  </a:lnTo>
                  <a:lnTo>
                    <a:pt x="21204" y="757"/>
                  </a:lnTo>
                  <a:lnTo>
                    <a:pt x="21232" y="645"/>
                  </a:lnTo>
                  <a:lnTo>
                    <a:pt x="25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9" name="Google Shape;1599;p57"/>
            <p:cNvSpPr/>
            <p:nvPr/>
          </p:nvSpPr>
          <p:spPr>
            <a:xfrm>
              <a:off x="1613238" y="2136650"/>
              <a:ext cx="38993" cy="179465"/>
            </a:xfrm>
            <a:custGeom>
              <a:avLst/>
              <a:gdLst/>
              <a:ahLst/>
              <a:cxnLst/>
              <a:rect l="l" t="t" r="r" b="b"/>
              <a:pathLst>
                <a:path w="2466" h="11346" extrusionOk="0">
                  <a:moveTo>
                    <a:pt x="701" y="1"/>
                  </a:moveTo>
                  <a:lnTo>
                    <a:pt x="561" y="421"/>
                  </a:lnTo>
                  <a:lnTo>
                    <a:pt x="421" y="897"/>
                  </a:lnTo>
                  <a:lnTo>
                    <a:pt x="309" y="1401"/>
                  </a:lnTo>
                  <a:lnTo>
                    <a:pt x="169" y="1962"/>
                  </a:lnTo>
                  <a:lnTo>
                    <a:pt x="85" y="2578"/>
                  </a:lnTo>
                  <a:lnTo>
                    <a:pt x="29" y="3194"/>
                  </a:lnTo>
                  <a:lnTo>
                    <a:pt x="1" y="3866"/>
                  </a:lnTo>
                  <a:lnTo>
                    <a:pt x="1" y="4595"/>
                  </a:lnTo>
                  <a:lnTo>
                    <a:pt x="29" y="5323"/>
                  </a:lnTo>
                  <a:lnTo>
                    <a:pt x="141" y="6107"/>
                  </a:lnTo>
                  <a:lnTo>
                    <a:pt x="281" y="6920"/>
                  </a:lnTo>
                  <a:lnTo>
                    <a:pt x="505" y="7760"/>
                  </a:lnTo>
                  <a:lnTo>
                    <a:pt x="757" y="8628"/>
                  </a:lnTo>
                  <a:lnTo>
                    <a:pt x="1121" y="9497"/>
                  </a:lnTo>
                  <a:lnTo>
                    <a:pt x="1541" y="10421"/>
                  </a:lnTo>
                  <a:lnTo>
                    <a:pt x="2045" y="11345"/>
                  </a:lnTo>
                  <a:lnTo>
                    <a:pt x="2466" y="5519"/>
                  </a:lnTo>
                  <a:lnTo>
                    <a:pt x="1457" y="3950"/>
                  </a:lnTo>
                  <a:lnTo>
                    <a:pt x="1037" y="3306"/>
                  </a:lnTo>
                  <a:lnTo>
                    <a:pt x="897" y="2494"/>
                  </a:lnTo>
                  <a:lnTo>
                    <a:pt x="785" y="1682"/>
                  </a:lnTo>
                  <a:lnTo>
                    <a:pt x="729" y="841"/>
                  </a:lnTo>
                  <a:lnTo>
                    <a:pt x="701" y="1"/>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0" name="Google Shape;1600;p57"/>
            <p:cNvSpPr/>
            <p:nvPr/>
          </p:nvSpPr>
          <p:spPr>
            <a:xfrm>
              <a:off x="1613238" y="2136650"/>
              <a:ext cx="38993" cy="179465"/>
            </a:xfrm>
            <a:custGeom>
              <a:avLst/>
              <a:gdLst/>
              <a:ahLst/>
              <a:cxnLst/>
              <a:rect l="l" t="t" r="r" b="b"/>
              <a:pathLst>
                <a:path w="2466" h="11346" fill="none" extrusionOk="0">
                  <a:moveTo>
                    <a:pt x="701" y="1"/>
                  </a:moveTo>
                  <a:lnTo>
                    <a:pt x="701" y="1"/>
                  </a:lnTo>
                  <a:lnTo>
                    <a:pt x="561" y="421"/>
                  </a:lnTo>
                  <a:lnTo>
                    <a:pt x="421" y="897"/>
                  </a:lnTo>
                  <a:lnTo>
                    <a:pt x="309" y="1401"/>
                  </a:lnTo>
                  <a:lnTo>
                    <a:pt x="169" y="1962"/>
                  </a:lnTo>
                  <a:lnTo>
                    <a:pt x="85" y="2578"/>
                  </a:lnTo>
                  <a:lnTo>
                    <a:pt x="29" y="3194"/>
                  </a:lnTo>
                  <a:lnTo>
                    <a:pt x="1" y="3866"/>
                  </a:lnTo>
                  <a:lnTo>
                    <a:pt x="1" y="4595"/>
                  </a:lnTo>
                  <a:lnTo>
                    <a:pt x="29" y="5323"/>
                  </a:lnTo>
                  <a:lnTo>
                    <a:pt x="141" y="6107"/>
                  </a:lnTo>
                  <a:lnTo>
                    <a:pt x="281" y="6920"/>
                  </a:lnTo>
                  <a:lnTo>
                    <a:pt x="505" y="7760"/>
                  </a:lnTo>
                  <a:lnTo>
                    <a:pt x="757" y="8628"/>
                  </a:lnTo>
                  <a:lnTo>
                    <a:pt x="1121" y="9497"/>
                  </a:lnTo>
                  <a:lnTo>
                    <a:pt x="1541" y="10421"/>
                  </a:lnTo>
                  <a:lnTo>
                    <a:pt x="2045" y="11345"/>
                  </a:lnTo>
                  <a:lnTo>
                    <a:pt x="2466" y="5519"/>
                  </a:lnTo>
                  <a:lnTo>
                    <a:pt x="2466" y="5519"/>
                  </a:lnTo>
                  <a:lnTo>
                    <a:pt x="1457" y="3950"/>
                  </a:lnTo>
                  <a:lnTo>
                    <a:pt x="1037" y="3306"/>
                  </a:lnTo>
                  <a:lnTo>
                    <a:pt x="1037" y="3306"/>
                  </a:lnTo>
                  <a:lnTo>
                    <a:pt x="897" y="2494"/>
                  </a:lnTo>
                  <a:lnTo>
                    <a:pt x="785" y="1682"/>
                  </a:lnTo>
                  <a:lnTo>
                    <a:pt x="729" y="841"/>
                  </a:lnTo>
                  <a:lnTo>
                    <a:pt x="7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57"/>
            <p:cNvSpPr/>
            <p:nvPr/>
          </p:nvSpPr>
          <p:spPr>
            <a:xfrm>
              <a:off x="1601284" y="2361733"/>
              <a:ext cx="40764" cy="93497"/>
            </a:xfrm>
            <a:custGeom>
              <a:avLst/>
              <a:gdLst/>
              <a:ahLst/>
              <a:cxnLst/>
              <a:rect l="l" t="t" r="r" b="b"/>
              <a:pathLst>
                <a:path w="2578" h="5911" extrusionOk="0">
                  <a:moveTo>
                    <a:pt x="2577" y="0"/>
                  </a:moveTo>
                  <a:lnTo>
                    <a:pt x="1849" y="1457"/>
                  </a:lnTo>
                  <a:lnTo>
                    <a:pt x="1205" y="2914"/>
                  </a:lnTo>
                  <a:lnTo>
                    <a:pt x="589" y="4398"/>
                  </a:lnTo>
                  <a:lnTo>
                    <a:pt x="0" y="5911"/>
                  </a:lnTo>
                  <a:lnTo>
                    <a:pt x="168" y="5911"/>
                  </a:lnTo>
                  <a:lnTo>
                    <a:pt x="1205" y="4482"/>
                  </a:lnTo>
                  <a:lnTo>
                    <a:pt x="2353" y="2942"/>
                  </a:lnTo>
                  <a:lnTo>
                    <a:pt x="2577" y="0"/>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57"/>
            <p:cNvSpPr/>
            <p:nvPr/>
          </p:nvSpPr>
          <p:spPr>
            <a:xfrm>
              <a:off x="1601284" y="2361733"/>
              <a:ext cx="40764" cy="93497"/>
            </a:xfrm>
            <a:custGeom>
              <a:avLst/>
              <a:gdLst/>
              <a:ahLst/>
              <a:cxnLst/>
              <a:rect l="l" t="t" r="r" b="b"/>
              <a:pathLst>
                <a:path w="2578" h="5911" fill="none" extrusionOk="0">
                  <a:moveTo>
                    <a:pt x="2577" y="0"/>
                  </a:moveTo>
                  <a:lnTo>
                    <a:pt x="2577" y="0"/>
                  </a:lnTo>
                  <a:lnTo>
                    <a:pt x="1849" y="1457"/>
                  </a:lnTo>
                  <a:lnTo>
                    <a:pt x="1205" y="2914"/>
                  </a:lnTo>
                  <a:lnTo>
                    <a:pt x="589" y="4398"/>
                  </a:lnTo>
                  <a:lnTo>
                    <a:pt x="0" y="5911"/>
                  </a:lnTo>
                  <a:lnTo>
                    <a:pt x="168" y="5911"/>
                  </a:lnTo>
                  <a:lnTo>
                    <a:pt x="168" y="5911"/>
                  </a:lnTo>
                  <a:lnTo>
                    <a:pt x="1205" y="4482"/>
                  </a:lnTo>
                  <a:lnTo>
                    <a:pt x="2353" y="2942"/>
                  </a:lnTo>
                  <a:lnTo>
                    <a:pt x="257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57"/>
            <p:cNvSpPr/>
            <p:nvPr/>
          </p:nvSpPr>
          <p:spPr>
            <a:xfrm>
              <a:off x="1600841" y="2455215"/>
              <a:ext cx="3115" cy="1787"/>
            </a:xfrm>
            <a:custGeom>
              <a:avLst/>
              <a:gdLst/>
              <a:ahLst/>
              <a:cxnLst/>
              <a:rect l="l" t="t" r="r" b="b"/>
              <a:pathLst>
                <a:path w="197" h="113" extrusionOk="0">
                  <a:moveTo>
                    <a:pt x="28" y="1"/>
                  </a:moveTo>
                  <a:lnTo>
                    <a:pt x="0" y="113"/>
                  </a:lnTo>
                  <a:lnTo>
                    <a:pt x="112" y="113"/>
                  </a:lnTo>
                  <a:lnTo>
                    <a:pt x="196" y="1"/>
                  </a:lnTo>
                  <a:close/>
                </a:path>
              </a:pathLst>
            </a:custGeom>
            <a:solidFill>
              <a:srgbClr val="9B6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4" name="Google Shape;1604;p57"/>
            <p:cNvSpPr/>
            <p:nvPr/>
          </p:nvSpPr>
          <p:spPr>
            <a:xfrm>
              <a:off x="1600841" y="2455215"/>
              <a:ext cx="3115" cy="1787"/>
            </a:xfrm>
            <a:custGeom>
              <a:avLst/>
              <a:gdLst/>
              <a:ahLst/>
              <a:cxnLst/>
              <a:rect l="l" t="t" r="r" b="b"/>
              <a:pathLst>
                <a:path w="197" h="113" fill="none" extrusionOk="0">
                  <a:moveTo>
                    <a:pt x="28" y="1"/>
                  </a:moveTo>
                  <a:lnTo>
                    <a:pt x="28" y="1"/>
                  </a:lnTo>
                  <a:lnTo>
                    <a:pt x="0" y="113"/>
                  </a:lnTo>
                  <a:lnTo>
                    <a:pt x="112" y="113"/>
                  </a:lnTo>
                  <a:lnTo>
                    <a:pt x="112" y="113"/>
                  </a:lnTo>
                  <a:lnTo>
                    <a:pt x="196" y="1"/>
                  </a:lnTo>
                  <a:lnTo>
                    <a:pt x="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57"/>
            <p:cNvSpPr/>
            <p:nvPr/>
          </p:nvSpPr>
          <p:spPr>
            <a:xfrm>
              <a:off x="1409055" y="1856190"/>
              <a:ext cx="145741" cy="183451"/>
            </a:xfrm>
            <a:custGeom>
              <a:avLst/>
              <a:gdLst/>
              <a:ahLst/>
              <a:cxnLst/>
              <a:rect l="l" t="t" r="r" b="b"/>
              <a:pathLst>
                <a:path w="9217" h="11598" extrusionOk="0">
                  <a:moveTo>
                    <a:pt x="9020" y="1"/>
                  </a:moveTo>
                  <a:lnTo>
                    <a:pt x="3082" y="4399"/>
                  </a:lnTo>
                  <a:lnTo>
                    <a:pt x="3166" y="4959"/>
                  </a:lnTo>
                  <a:lnTo>
                    <a:pt x="3222" y="5519"/>
                  </a:lnTo>
                  <a:lnTo>
                    <a:pt x="3278" y="6023"/>
                  </a:lnTo>
                  <a:lnTo>
                    <a:pt x="3250" y="6528"/>
                  </a:lnTo>
                  <a:lnTo>
                    <a:pt x="3166" y="7032"/>
                  </a:lnTo>
                  <a:lnTo>
                    <a:pt x="3054" y="7536"/>
                  </a:lnTo>
                  <a:lnTo>
                    <a:pt x="2914" y="7928"/>
                  </a:lnTo>
                  <a:lnTo>
                    <a:pt x="2690" y="8292"/>
                  </a:lnTo>
                  <a:lnTo>
                    <a:pt x="2438" y="8600"/>
                  </a:lnTo>
                  <a:lnTo>
                    <a:pt x="2269" y="8768"/>
                  </a:lnTo>
                  <a:lnTo>
                    <a:pt x="2101" y="8908"/>
                  </a:lnTo>
                  <a:lnTo>
                    <a:pt x="1905" y="9049"/>
                  </a:lnTo>
                  <a:lnTo>
                    <a:pt x="1709" y="9161"/>
                  </a:lnTo>
                  <a:lnTo>
                    <a:pt x="1485" y="9301"/>
                  </a:lnTo>
                  <a:lnTo>
                    <a:pt x="1233" y="9385"/>
                  </a:lnTo>
                  <a:lnTo>
                    <a:pt x="981" y="9497"/>
                  </a:lnTo>
                  <a:lnTo>
                    <a:pt x="701" y="9581"/>
                  </a:lnTo>
                  <a:lnTo>
                    <a:pt x="85" y="9721"/>
                  </a:lnTo>
                  <a:lnTo>
                    <a:pt x="29" y="9805"/>
                  </a:lnTo>
                  <a:lnTo>
                    <a:pt x="1" y="9889"/>
                  </a:lnTo>
                  <a:lnTo>
                    <a:pt x="1" y="9973"/>
                  </a:lnTo>
                  <a:lnTo>
                    <a:pt x="1" y="10057"/>
                  </a:lnTo>
                  <a:lnTo>
                    <a:pt x="57" y="10225"/>
                  </a:lnTo>
                  <a:lnTo>
                    <a:pt x="197" y="10393"/>
                  </a:lnTo>
                  <a:lnTo>
                    <a:pt x="365" y="10533"/>
                  </a:lnTo>
                  <a:lnTo>
                    <a:pt x="561" y="10673"/>
                  </a:lnTo>
                  <a:lnTo>
                    <a:pt x="785" y="10813"/>
                  </a:lnTo>
                  <a:lnTo>
                    <a:pt x="1037" y="10953"/>
                  </a:lnTo>
                  <a:lnTo>
                    <a:pt x="1541" y="11149"/>
                  </a:lnTo>
                  <a:lnTo>
                    <a:pt x="1989" y="11317"/>
                  </a:lnTo>
                  <a:lnTo>
                    <a:pt x="2466" y="11457"/>
                  </a:lnTo>
                  <a:lnTo>
                    <a:pt x="2662" y="11485"/>
                  </a:lnTo>
                  <a:lnTo>
                    <a:pt x="3222" y="11541"/>
                  </a:lnTo>
                  <a:lnTo>
                    <a:pt x="4062" y="11598"/>
                  </a:lnTo>
                  <a:lnTo>
                    <a:pt x="4566" y="11598"/>
                  </a:lnTo>
                  <a:lnTo>
                    <a:pt x="5099" y="11570"/>
                  </a:lnTo>
                  <a:lnTo>
                    <a:pt x="5631" y="11541"/>
                  </a:lnTo>
                  <a:lnTo>
                    <a:pt x="6219" y="11485"/>
                  </a:lnTo>
                  <a:lnTo>
                    <a:pt x="6779" y="11401"/>
                  </a:lnTo>
                  <a:lnTo>
                    <a:pt x="7311" y="11261"/>
                  </a:lnTo>
                  <a:lnTo>
                    <a:pt x="7844" y="11121"/>
                  </a:lnTo>
                  <a:lnTo>
                    <a:pt x="8348" y="10897"/>
                  </a:lnTo>
                  <a:lnTo>
                    <a:pt x="8572" y="10785"/>
                  </a:lnTo>
                  <a:lnTo>
                    <a:pt x="8796" y="10645"/>
                  </a:lnTo>
                  <a:lnTo>
                    <a:pt x="9020" y="10505"/>
                  </a:lnTo>
                  <a:lnTo>
                    <a:pt x="9216" y="10337"/>
                  </a:lnTo>
                  <a:lnTo>
                    <a:pt x="9020" y="10141"/>
                  </a:lnTo>
                  <a:lnTo>
                    <a:pt x="8880" y="9917"/>
                  </a:lnTo>
                  <a:lnTo>
                    <a:pt x="8740" y="9665"/>
                  </a:lnTo>
                  <a:lnTo>
                    <a:pt x="8600" y="9413"/>
                  </a:lnTo>
                  <a:lnTo>
                    <a:pt x="8516" y="9133"/>
                  </a:lnTo>
                  <a:lnTo>
                    <a:pt x="8404" y="8852"/>
                  </a:lnTo>
                  <a:lnTo>
                    <a:pt x="8264" y="8264"/>
                  </a:lnTo>
                  <a:lnTo>
                    <a:pt x="8152" y="7592"/>
                  </a:lnTo>
                  <a:lnTo>
                    <a:pt x="8096" y="6920"/>
                  </a:lnTo>
                  <a:lnTo>
                    <a:pt x="8096" y="6191"/>
                  </a:lnTo>
                  <a:lnTo>
                    <a:pt x="8096" y="5463"/>
                  </a:lnTo>
                  <a:lnTo>
                    <a:pt x="8152" y="4735"/>
                  </a:lnTo>
                  <a:lnTo>
                    <a:pt x="8236" y="4007"/>
                  </a:lnTo>
                  <a:lnTo>
                    <a:pt x="8348" y="3250"/>
                  </a:lnTo>
                  <a:lnTo>
                    <a:pt x="8460" y="2550"/>
                  </a:lnTo>
                  <a:lnTo>
                    <a:pt x="8740" y="1205"/>
                  </a:lnTo>
                  <a:lnTo>
                    <a:pt x="9020"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6" name="Google Shape;1606;p57"/>
            <p:cNvSpPr/>
            <p:nvPr/>
          </p:nvSpPr>
          <p:spPr>
            <a:xfrm>
              <a:off x="1409055" y="1856190"/>
              <a:ext cx="145741" cy="183451"/>
            </a:xfrm>
            <a:custGeom>
              <a:avLst/>
              <a:gdLst/>
              <a:ahLst/>
              <a:cxnLst/>
              <a:rect l="l" t="t" r="r" b="b"/>
              <a:pathLst>
                <a:path w="9217" h="11598" fill="none" extrusionOk="0">
                  <a:moveTo>
                    <a:pt x="9216" y="10337"/>
                  </a:moveTo>
                  <a:lnTo>
                    <a:pt x="9216" y="10337"/>
                  </a:lnTo>
                  <a:lnTo>
                    <a:pt x="9020" y="10505"/>
                  </a:lnTo>
                  <a:lnTo>
                    <a:pt x="8796" y="10645"/>
                  </a:lnTo>
                  <a:lnTo>
                    <a:pt x="8572" y="10785"/>
                  </a:lnTo>
                  <a:lnTo>
                    <a:pt x="8348" y="10897"/>
                  </a:lnTo>
                  <a:lnTo>
                    <a:pt x="7844" y="11121"/>
                  </a:lnTo>
                  <a:lnTo>
                    <a:pt x="7311" y="11261"/>
                  </a:lnTo>
                  <a:lnTo>
                    <a:pt x="6779" y="11401"/>
                  </a:lnTo>
                  <a:lnTo>
                    <a:pt x="6219" y="11485"/>
                  </a:lnTo>
                  <a:lnTo>
                    <a:pt x="5631" y="11541"/>
                  </a:lnTo>
                  <a:lnTo>
                    <a:pt x="5099" y="11570"/>
                  </a:lnTo>
                  <a:lnTo>
                    <a:pt x="4566" y="11598"/>
                  </a:lnTo>
                  <a:lnTo>
                    <a:pt x="4062" y="11598"/>
                  </a:lnTo>
                  <a:lnTo>
                    <a:pt x="3222" y="11541"/>
                  </a:lnTo>
                  <a:lnTo>
                    <a:pt x="2662" y="11485"/>
                  </a:lnTo>
                  <a:lnTo>
                    <a:pt x="2466" y="11457"/>
                  </a:lnTo>
                  <a:lnTo>
                    <a:pt x="2466" y="11457"/>
                  </a:lnTo>
                  <a:lnTo>
                    <a:pt x="1989" y="11317"/>
                  </a:lnTo>
                  <a:lnTo>
                    <a:pt x="1541" y="11149"/>
                  </a:lnTo>
                  <a:lnTo>
                    <a:pt x="1037" y="10953"/>
                  </a:lnTo>
                  <a:lnTo>
                    <a:pt x="785" y="10813"/>
                  </a:lnTo>
                  <a:lnTo>
                    <a:pt x="561" y="10673"/>
                  </a:lnTo>
                  <a:lnTo>
                    <a:pt x="365" y="10533"/>
                  </a:lnTo>
                  <a:lnTo>
                    <a:pt x="197" y="10393"/>
                  </a:lnTo>
                  <a:lnTo>
                    <a:pt x="57" y="10225"/>
                  </a:lnTo>
                  <a:lnTo>
                    <a:pt x="1" y="10057"/>
                  </a:lnTo>
                  <a:lnTo>
                    <a:pt x="1" y="9973"/>
                  </a:lnTo>
                  <a:lnTo>
                    <a:pt x="1" y="9889"/>
                  </a:lnTo>
                  <a:lnTo>
                    <a:pt x="29" y="9805"/>
                  </a:lnTo>
                  <a:lnTo>
                    <a:pt x="85" y="9721"/>
                  </a:lnTo>
                  <a:lnTo>
                    <a:pt x="85" y="9721"/>
                  </a:lnTo>
                  <a:lnTo>
                    <a:pt x="701" y="9581"/>
                  </a:lnTo>
                  <a:lnTo>
                    <a:pt x="981" y="9497"/>
                  </a:lnTo>
                  <a:lnTo>
                    <a:pt x="1233" y="9385"/>
                  </a:lnTo>
                  <a:lnTo>
                    <a:pt x="1485" y="9301"/>
                  </a:lnTo>
                  <a:lnTo>
                    <a:pt x="1709" y="9161"/>
                  </a:lnTo>
                  <a:lnTo>
                    <a:pt x="1905" y="9049"/>
                  </a:lnTo>
                  <a:lnTo>
                    <a:pt x="2101" y="8908"/>
                  </a:lnTo>
                  <a:lnTo>
                    <a:pt x="2269" y="8768"/>
                  </a:lnTo>
                  <a:lnTo>
                    <a:pt x="2438" y="8600"/>
                  </a:lnTo>
                  <a:lnTo>
                    <a:pt x="2690" y="8292"/>
                  </a:lnTo>
                  <a:lnTo>
                    <a:pt x="2914" y="7928"/>
                  </a:lnTo>
                  <a:lnTo>
                    <a:pt x="3054" y="7536"/>
                  </a:lnTo>
                  <a:lnTo>
                    <a:pt x="3054" y="7536"/>
                  </a:lnTo>
                  <a:lnTo>
                    <a:pt x="3166" y="7032"/>
                  </a:lnTo>
                  <a:lnTo>
                    <a:pt x="3250" y="6528"/>
                  </a:lnTo>
                  <a:lnTo>
                    <a:pt x="3278" y="6023"/>
                  </a:lnTo>
                  <a:lnTo>
                    <a:pt x="3222" y="5519"/>
                  </a:lnTo>
                  <a:lnTo>
                    <a:pt x="3222" y="5519"/>
                  </a:lnTo>
                  <a:lnTo>
                    <a:pt x="3166" y="4959"/>
                  </a:lnTo>
                  <a:lnTo>
                    <a:pt x="3082" y="4399"/>
                  </a:lnTo>
                  <a:lnTo>
                    <a:pt x="9020" y="1"/>
                  </a:lnTo>
                  <a:lnTo>
                    <a:pt x="9020" y="1"/>
                  </a:lnTo>
                  <a:lnTo>
                    <a:pt x="8740" y="1205"/>
                  </a:lnTo>
                  <a:lnTo>
                    <a:pt x="8460" y="2550"/>
                  </a:lnTo>
                  <a:lnTo>
                    <a:pt x="8348" y="3250"/>
                  </a:lnTo>
                  <a:lnTo>
                    <a:pt x="8236" y="4007"/>
                  </a:lnTo>
                  <a:lnTo>
                    <a:pt x="8152" y="4735"/>
                  </a:lnTo>
                  <a:lnTo>
                    <a:pt x="8096" y="5463"/>
                  </a:lnTo>
                  <a:lnTo>
                    <a:pt x="8096" y="6191"/>
                  </a:lnTo>
                  <a:lnTo>
                    <a:pt x="8096" y="6920"/>
                  </a:lnTo>
                  <a:lnTo>
                    <a:pt x="8152" y="7592"/>
                  </a:lnTo>
                  <a:lnTo>
                    <a:pt x="8264" y="8264"/>
                  </a:lnTo>
                  <a:lnTo>
                    <a:pt x="8404" y="8852"/>
                  </a:lnTo>
                  <a:lnTo>
                    <a:pt x="8516" y="9133"/>
                  </a:lnTo>
                  <a:lnTo>
                    <a:pt x="8600" y="9413"/>
                  </a:lnTo>
                  <a:lnTo>
                    <a:pt x="8740" y="9665"/>
                  </a:lnTo>
                  <a:lnTo>
                    <a:pt x="8880" y="9917"/>
                  </a:lnTo>
                  <a:lnTo>
                    <a:pt x="9020" y="10141"/>
                  </a:lnTo>
                  <a:lnTo>
                    <a:pt x="9216" y="103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7" name="Google Shape;1607;p57"/>
            <p:cNvSpPr/>
            <p:nvPr/>
          </p:nvSpPr>
          <p:spPr>
            <a:xfrm>
              <a:off x="1459986" y="1943487"/>
              <a:ext cx="901" cy="15960"/>
            </a:xfrm>
            <a:custGeom>
              <a:avLst/>
              <a:gdLst/>
              <a:ahLst/>
              <a:cxnLst/>
              <a:rect l="l" t="t" r="r" b="b"/>
              <a:pathLst>
                <a:path w="57" h="1009" extrusionOk="0">
                  <a:moveTo>
                    <a:pt x="1" y="0"/>
                  </a:moveTo>
                  <a:lnTo>
                    <a:pt x="29" y="504"/>
                  </a:lnTo>
                  <a:lnTo>
                    <a:pt x="29" y="1009"/>
                  </a:lnTo>
                  <a:lnTo>
                    <a:pt x="57" y="504"/>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8" name="Google Shape;1608;p57"/>
            <p:cNvSpPr/>
            <p:nvPr/>
          </p:nvSpPr>
          <p:spPr>
            <a:xfrm>
              <a:off x="1457330" y="1943487"/>
              <a:ext cx="3558" cy="31904"/>
            </a:xfrm>
            <a:custGeom>
              <a:avLst/>
              <a:gdLst/>
              <a:ahLst/>
              <a:cxnLst/>
              <a:rect l="l" t="t" r="r" b="b"/>
              <a:pathLst>
                <a:path w="225" h="2017" fill="none" extrusionOk="0">
                  <a:moveTo>
                    <a:pt x="169" y="0"/>
                  </a:moveTo>
                  <a:lnTo>
                    <a:pt x="169" y="0"/>
                  </a:lnTo>
                  <a:lnTo>
                    <a:pt x="169" y="0"/>
                  </a:lnTo>
                  <a:lnTo>
                    <a:pt x="197" y="504"/>
                  </a:lnTo>
                  <a:lnTo>
                    <a:pt x="197" y="1009"/>
                  </a:lnTo>
                  <a:lnTo>
                    <a:pt x="113" y="1513"/>
                  </a:lnTo>
                  <a:lnTo>
                    <a:pt x="1" y="2017"/>
                  </a:lnTo>
                  <a:lnTo>
                    <a:pt x="1" y="2017"/>
                  </a:lnTo>
                  <a:lnTo>
                    <a:pt x="1" y="2017"/>
                  </a:lnTo>
                  <a:lnTo>
                    <a:pt x="1" y="2017"/>
                  </a:lnTo>
                  <a:lnTo>
                    <a:pt x="113" y="1513"/>
                  </a:lnTo>
                  <a:lnTo>
                    <a:pt x="197" y="1009"/>
                  </a:lnTo>
                  <a:lnTo>
                    <a:pt x="225" y="504"/>
                  </a:lnTo>
                  <a:lnTo>
                    <a:pt x="169" y="0"/>
                  </a:lnTo>
                  <a:lnTo>
                    <a:pt x="169" y="0"/>
                  </a:lnTo>
                  <a:lnTo>
                    <a:pt x="16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9" name="Google Shape;1609;p57"/>
            <p:cNvSpPr/>
            <p:nvPr/>
          </p:nvSpPr>
          <p:spPr>
            <a:xfrm>
              <a:off x="1457330" y="1900511"/>
              <a:ext cx="72657" cy="74880"/>
            </a:xfrm>
            <a:custGeom>
              <a:avLst/>
              <a:gdLst/>
              <a:ahLst/>
              <a:cxnLst/>
              <a:rect l="l" t="t" r="r" b="b"/>
              <a:pathLst>
                <a:path w="4595" h="4734" extrusionOk="0">
                  <a:moveTo>
                    <a:pt x="4595" y="0"/>
                  </a:moveTo>
                  <a:lnTo>
                    <a:pt x="169" y="2717"/>
                  </a:lnTo>
                  <a:lnTo>
                    <a:pt x="225" y="3221"/>
                  </a:lnTo>
                  <a:lnTo>
                    <a:pt x="197" y="3726"/>
                  </a:lnTo>
                  <a:lnTo>
                    <a:pt x="113" y="4230"/>
                  </a:lnTo>
                  <a:lnTo>
                    <a:pt x="1" y="4734"/>
                  </a:lnTo>
                  <a:lnTo>
                    <a:pt x="617" y="4622"/>
                  </a:lnTo>
                  <a:lnTo>
                    <a:pt x="953" y="4538"/>
                  </a:lnTo>
                  <a:lnTo>
                    <a:pt x="1289" y="4398"/>
                  </a:lnTo>
                  <a:lnTo>
                    <a:pt x="1653" y="4258"/>
                  </a:lnTo>
                  <a:lnTo>
                    <a:pt x="2018" y="4090"/>
                  </a:lnTo>
                  <a:lnTo>
                    <a:pt x="2382" y="3866"/>
                  </a:lnTo>
                  <a:lnTo>
                    <a:pt x="2746" y="3613"/>
                  </a:lnTo>
                  <a:lnTo>
                    <a:pt x="3082" y="3333"/>
                  </a:lnTo>
                  <a:lnTo>
                    <a:pt x="3418" y="2997"/>
                  </a:lnTo>
                  <a:lnTo>
                    <a:pt x="3726" y="2633"/>
                  </a:lnTo>
                  <a:lnTo>
                    <a:pt x="3978" y="2213"/>
                  </a:lnTo>
                  <a:lnTo>
                    <a:pt x="4202" y="1737"/>
                  </a:lnTo>
                  <a:lnTo>
                    <a:pt x="4398" y="1205"/>
                  </a:lnTo>
                  <a:lnTo>
                    <a:pt x="4511" y="644"/>
                  </a:lnTo>
                  <a:lnTo>
                    <a:pt x="4567" y="308"/>
                  </a:lnTo>
                  <a:lnTo>
                    <a:pt x="4595" y="0"/>
                  </a:lnTo>
                  <a:close/>
                </a:path>
              </a:pathLst>
            </a:custGeom>
            <a:solidFill>
              <a:srgbClr val="B66E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0" name="Google Shape;1610;p57"/>
            <p:cNvSpPr/>
            <p:nvPr/>
          </p:nvSpPr>
          <p:spPr>
            <a:xfrm>
              <a:off x="1457330" y="1900511"/>
              <a:ext cx="72657" cy="74880"/>
            </a:xfrm>
            <a:custGeom>
              <a:avLst/>
              <a:gdLst/>
              <a:ahLst/>
              <a:cxnLst/>
              <a:rect l="l" t="t" r="r" b="b"/>
              <a:pathLst>
                <a:path w="4595" h="4734" fill="none" extrusionOk="0">
                  <a:moveTo>
                    <a:pt x="4595" y="0"/>
                  </a:moveTo>
                  <a:lnTo>
                    <a:pt x="169" y="2717"/>
                  </a:lnTo>
                  <a:lnTo>
                    <a:pt x="169" y="2717"/>
                  </a:lnTo>
                  <a:lnTo>
                    <a:pt x="169" y="2717"/>
                  </a:lnTo>
                  <a:lnTo>
                    <a:pt x="169" y="2717"/>
                  </a:lnTo>
                  <a:lnTo>
                    <a:pt x="225" y="3221"/>
                  </a:lnTo>
                  <a:lnTo>
                    <a:pt x="197" y="3726"/>
                  </a:lnTo>
                  <a:lnTo>
                    <a:pt x="113" y="4230"/>
                  </a:lnTo>
                  <a:lnTo>
                    <a:pt x="1" y="4734"/>
                  </a:lnTo>
                  <a:lnTo>
                    <a:pt x="1" y="4734"/>
                  </a:lnTo>
                  <a:lnTo>
                    <a:pt x="617" y="4622"/>
                  </a:lnTo>
                  <a:lnTo>
                    <a:pt x="953" y="4538"/>
                  </a:lnTo>
                  <a:lnTo>
                    <a:pt x="1289" y="4398"/>
                  </a:lnTo>
                  <a:lnTo>
                    <a:pt x="1653" y="4258"/>
                  </a:lnTo>
                  <a:lnTo>
                    <a:pt x="2018" y="4090"/>
                  </a:lnTo>
                  <a:lnTo>
                    <a:pt x="2382" y="3866"/>
                  </a:lnTo>
                  <a:lnTo>
                    <a:pt x="2746" y="3613"/>
                  </a:lnTo>
                  <a:lnTo>
                    <a:pt x="3082" y="3333"/>
                  </a:lnTo>
                  <a:lnTo>
                    <a:pt x="3418" y="2997"/>
                  </a:lnTo>
                  <a:lnTo>
                    <a:pt x="3726" y="2633"/>
                  </a:lnTo>
                  <a:lnTo>
                    <a:pt x="3978" y="2213"/>
                  </a:lnTo>
                  <a:lnTo>
                    <a:pt x="4202" y="1737"/>
                  </a:lnTo>
                  <a:lnTo>
                    <a:pt x="4398" y="1205"/>
                  </a:lnTo>
                  <a:lnTo>
                    <a:pt x="4511" y="644"/>
                  </a:lnTo>
                  <a:lnTo>
                    <a:pt x="4567" y="308"/>
                  </a:lnTo>
                  <a:lnTo>
                    <a:pt x="45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1" name="Google Shape;1611;p57"/>
            <p:cNvSpPr/>
            <p:nvPr/>
          </p:nvSpPr>
          <p:spPr>
            <a:xfrm>
              <a:off x="1502948" y="1710432"/>
              <a:ext cx="88169" cy="131159"/>
            </a:xfrm>
            <a:custGeom>
              <a:avLst/>
              <a:gdLst/>
              <a:ahLst/>
              <a:cxnLst/>
              <a:rect l="l" t="t" r="r" b="b"/>
              <a:pathLst>
                <a:path w="5576" h="8292" extrusionOk="0">
                  <a:moveTo>
                    <a:pt x="5043" y="0"/>
                  </a:moveTo>
                  <a:lnTo>
                    <a:pt x="1" y="224"/>
                  </a:lnTo>
                  <a:lnTo>
                    <a:pt x="57" y="673"/>
                  </a:lnTo>
                  <a:lnTo>
                    <a:pt x="281" y="1793"/>
                  </a:lnTo>
                  <a:lnTo>
                    <a:pt x="421" y="2521"/>
                  </a:lnTo>
                  <a:lnTo>
                    <a:pt x="617" y="3334"/>
                  </a:lnTo>
                  <a:lnTo>
                    <a:pt x="841" y="4174"/>
                  </a:lnTo>
                  <a:lnTo>
                    <a:pt x="1093" y="5014"/>
                  </a:lnTo>
                  <a:lnTo>
                    <a:pt x="1373" y="5827"/>
                  </a:lnTo>
                  <a:lnTo>
                    <a:pt x="1682" y="6583"/>
                  </a:lnTo>
                  <a:lnTo>
                    <a:pt x="1850" y="6919"/>
                  </a:lnTo>
                  <a:lnTo>
                    <a:pt x="2018" y="7227"/>
                  </a:lnTo>
                  <a:lnTo>
                    <a:pt x="2186" y="7507"/>
                  </a:lnTo>
                  <a:lnTo>
                    <a:pt x="2382" y="7759"/>
                  </a:lnTo>
                  <a:lnTo>
                    <a:pt x="2578" y="7955"/>
                  </a:lnTo>
                  <a:lnTo>
                    <a:pt x="2774" y="8124"/>
                  </a:lnTo>
                  <a:lnTo>
                    <a:pt x="2970" y="8236"/>
                  </a:lnTo>
                  <a:lnTo>
                    <a:pt x="3194" y="8292"/>
                  </a:lnTo>
                  <a:lnTo>
                    <a:pt x="3418" y="8292"/>
                  </a:lnTo>
                  <a:lnTo>
                    <a:pt x="3642" y="8236"/>
                  </a:lnTo>
                  <a:lnTo>
                    <a:pt x="3866" y="8096"/>
                  </a:lnTo>
                  <a:lnTo>
                    <a:pt x="4118" y="7899"/>
                  </a:lnTo>
                  <a:lnTo>
                    <a:pt x="4343" y="7647"/>
                  </a:lnTo>
                  <a:lnTo>
                    <a:pt x="4567" y="7395"/>
                  </a:lnTo>
                  <a:lnTo>
                    <a:pt x="4735" y="7115"/>
                  </a:lnTo>
                  <a:lnTo>
                    <a:pt x="4903" y="6807"/>
                  </a:lnTo>
                  <a:lnTo>
                    <a:pt x="5043" y="6527"/>
                  </a:lnTo>
                  <a:lnTo>
                    <a:pt x="5155" y="6219"/>
                  </a:lnTo>
                  <a:lnTo>
                    <a:pt x="5267" y="5911"/>
                  </a:lnTo>
                  <a:lnTo>
                    <a:pt x="5351" y="5575"/>
                  </a:lnTo>
                  <a:lnTo>
                    <a:pt x="5491" y="4930"/>
                  </a:lnTo>
                  <a:lnTo>
                    <a:pt x="5547" y="4286"/>
                  </a:lnTo>
                  <a:lnTo>
                    <a:pt x="5575" y="3614"/>
                  </a:lnTo>
                  <a:lnTo>
                    <a:pt x="5547" y="2998"/>
                  </a:lnTo>
                  <a:lnTo>
                    <a:pt x="5519" y="2381"/>
                  </a:lnTo>
                  <a:lnTo>
                    <a:pt x="5435" y="1821"/>
                  </a:lnTo>
                  <a:lnTo>
                    <a:pt x="5351" y="1317"/>
                  </a:lnTo>
                  <a:lnTo>
                    <a:pt x="5267" y="869"/>
                  </a:lnTo>
                  <a:lnTo>
                    <a:pt x="5127" y="224"/>
                  </a:lnTo>
                  <a:lnTo>
                    <a:pt x="50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57"/>
            <p:cNvSpPr/>
            <p:nvPr/>
          </p:nvSpPr>
          <p:spPr>
            <a:xfrm>
              <a:off x="1412154" y="1700245"/>
              <a:ext cx="180734" cy="249458"/>
            </a:xfrm>
            <a:custGeom>
              <a:avLst/>
              <a:gdLst/>
              <a:ahLst/>
              <a:cxnLst/>
              <a:rect l="l" t="t" r="r" b="b"/>
              <a:pathLst>
                <a:path w="11430" h="15771" extrusionOk="0">
                  <a:moveTo>
                    <a:pt x="5519" y="0"/>
                  </a:moveTo>
                  <a:lnTo>
                    <a:pt x="5015" y="28"/>
                  </a:lnTo>
                  <a:lnTo>
                    <a:pt x="4482" y="84"/>
                  </a:lnTo>
                  <a:lnTo>
                    <a:pt x="3978" y="196"/>
                  </a:lnTo>
                  <a:lnTo>
                    <a:pt x="3474" y="364"/>
                  </a:lnTo>
                  <a:lnTo>
                    <a:pt x="2998" y="588"/>
                  </a:lnTo>
                  <a:lnTo>
                    <a:pt x="2550" y="840"/>
                  </a:lnTo>
                  <a:lnTo>
                    <a:pt x="2101" y="1149"/>
                  </a:lnTo>
                  <a:lnTo>
                    <a:pt x="1709" y="1485"/>
                  </a:lnTo>
                  <a:lnTo>
                    <a:pt x="1345" y="1877"/>
                  </a:lnTo>
                  <a:lnTo>
                    <a:pt x="1009" y="2297"/>
                  </a:lnTo>
                  <a:lnTo>
                    <a:pt x="729" y="2773"/>
                  </a:lnTo>
                  <a:lnTo>
                    <a:pt x="477" y="3277"/>
                  </a:lnTo>
                  <a:lnTo>
                    <a:pt x="337" y="3558"/>
                  </a:lnTo>
                  <a:lnTo>
                    <a:pt x="253" y="3866"/>
                  </a:lnTo>
                  <a:lnTo>
                    <a:pt x="169" y="4174"/>
                  </a:lnTo>
                  <a:lnTo>
                    <a:pt x="85" y="4482"/>
                  </a:lnTo>
                  <a:lnTo>
                    <a:pt x="57" y="4818"/>
                  </a:lnTo>
                  <a:lnTo>
                    <a:pt x="29" y="5126"/>
                  </a:lnTo>
                  <a:lnTo>
                    <a:pt x="1" y="5434"/>
                  </a:lnTo>
                  <a:lnTo>
                    <a:pt x="29" y="5770"/>
                  </a:lnTo>
                  <a:lnTo>
                    <a:pt x="85" y="7171"/>
                  </a:lnTo>
                  <a:lnTo>
                    <a:pt x="141" y="8459"/>
                  </a:lnTo>
                  <a:lnTo>
                    <a:pt x="225" y="9608"/>
                  </a:lnTo>
                  <a:lnTo>
                    <a:pt x="281" y="10168"/>
                  </a:lnTo>
                  <a:lnTo>
                    <a:pt x="365" y="10672"/>
                  </a:lnTo>
                  <a:lnTo>
                    <a:pt x="477" y="11176"/>
                  </a:lnTo>
                  <a:lnTo>
                    <a:pt x="589" y="11653"/>
                  </a:lnTo>
                  <a:lnTo>
                    <a:pt x="757" y="12101"/>
                  </a:lnTo>
                  <a:lnTo>
                    <a:pt x="925" y="12521"/>
                  </a:lnTo>
                  <a:lnTo>
                    <a:pt x="1149" y="12969"/>
                  </a:lnTo>
                  <a:lnTo>
                    <a:pt x="1429" y="13361"/>
                  </a:lnTo>
                  <a:lnTo>
                    <a:pt x="1709" y="13754"/>
                  </a:lnTo>
                  <a:lnTo>
                    <a:pt x="2073" y="14146"/>
                  </a:lnTo>
                  <a:lnTo>
                    <a:pt x="2354" y="14454"/>
                  </a:lnTo>
                  <a:lnTo>
                    <a:pt x="2690" y="14734"/>
                  </a:lnTo>
                  <a:lnTo>
                    <a:pt x="3026" y="14958"/>
                  </a:lnTo>
                  <a:lnTo>
                    <a:pt x="3362" y="15154"/>
                  </a:lnTo>
                  <a:lnTo>
                    <a:pt x="3726" y="15350"/>
                  </a:lnTo>
                  <a:lnTo>
                    <a:pt x="4118" y="15490"/>
                  </a:lnTo>
                  <a:lnTo>
                    <a:pt x="4482" y="15602"/>
                  </a:lnTo>
                  <a:lnTo>
                    <a:pt x="4875" y="15686"/>
                  </a:lnTo>
                  <a:lnTo>
                    <a:pt x="5267" y="15742"/>
                  </a:lnTo>
                  <a:lnTo>
                    <a:pt x="5687" y="15770"/>
                  </a:lnTo>
                  <a:lnTo>
                    <a:pt x="6079" y="15770"/>
                  </a:lnTo>
                  <a:lnTo>
                    <a:pt x="6499" y="15714"/>
                  </a:lnTo>
                  <a:lnTo>
                    <a:pt x="6891" y="15658"/>
                  </a:lnTo>
                  <a:lnTo>
                    <a:pt x="7283" y="15546"/>
                  </a:lnTo>
                  <a:lnTo>
                    <a:pt x="7676" y="15406"/>
                  </a:lnTo>
                  <a:lnTo>
                    <a:pt x="8068" y="15238"/>
                  </a:lnTo>
                  <a:lnTo>
                    <a:pt x="8516" y="14986"/>
                  </a:lnTo>
                  <a:lnTo>
                    <a:pt x="8964" y="14678"/>
                  </a:lnTo>
                  <a:lnTo>
                    <a:pt x="9356" y="14342"/>
                  </a:lnTo>
                  <a:lnTo>
                    <a:pt x="9748" y="13978"/>
                  </a:lnTo>
                  <a:lnTo>
                    <a:pt x="10085" y="13557"/>
                  </a:lnTo>
                  <a:lnTo>
                    <a:pt x="10365" y="13137"/>
                  </a:lnTo>
                  <a:lnTo>
                    <a:pt x="10617" y="12661"/>
                  </a:lnTo>
                  <a:lnTo>
                    <a:pt x="10841" y="12185"/>
                  </a:lnTo>
                  <a:lnTo>
                    <a:pt x="10925" y="11905"/>
                  </a:lnTo>
                  <a:lnTo>
                    <a:pt x="11009" y="11625"/>
                  </a:lnTo>
                  <a:lnTo>
                    <a:pt x="11177" y="10924"/>
                  </a:lnTo>
                  <a:lnTo>
                    <a:pt x="11289" y="10168"/>
                  </a:lnTo>
                  <a:lnTo>
                    <a:pt x="11373" y="9412"/>
                  </a:lnTo>
                  <a:lnTo>
                    <a:pt x="11429" y="8599"/>
                  </a:lnTo>
                  <a:lnTo>
                    <a:pt x="11429" y="7787"/>
                  </a:lnTo>
                  <a:lnTo>
                    <a:pt x="11373" y="6947"/>
                  </a:lnTo>
                  <a:lnTo>
                    <a:pt x="11289" y="6135"/>
                  </a:lnTo>
                  <a:lnTo>
                    <a:pt x="11149" y="5322"/>
                  </a:lnTo>
                  <a:lnTo>
                    <a:pt x="10925" y="4538"/>
                  </a:lnTo>
                  <a:lnTo>
                    <a:pt x="10813" y="4146"/>
                  </a:lnTo>
                  <a:lnTo>
                    <a:pt x="10673" y="3782"/>
                  </a:lnTo>
                  <a:lnTo>
                    <a:pt x="10505" y="3417"/>
                  </a:lnTo>
                  <a:lnTo>
                    <a:pt x="10337" y="3053"/>
                  </a:lnTo>
                  <a:lnTo>
                    <a:pt x="10141" y="2717"/>
                  </a:lnTo>
                  <a:lnTo>
                    <a:pt x="9945" y="2409"/>
                  </a:lnTo>
                  <a:lnTo>
                    <a:pt x="9720" y="2101"/>
                  </a:lnTo>
                  <a:lnTo>
                    <a:pt x="9468" y="1793"/>
                  </a:lnTo>
                  <a:lnTo>
                    <a:pt x="9216" y="1513"/>
                  </a:lnTo>
                  <a:lnTo>
                    <a:pt x="8936" y="1261"/>
                  </a:lnTo>
                  <a:lnTo>
                    <a:pt x="8656" y="1037"/>
                  </a:lnTo>
                  <a:lnTo>
                    <a:pt x="8320" y="812"/>
                  </a:lnTo>
                  <a:lnTo>
                    <a:pt x="8012" y="616"/>
                  </a:lnTo>
                  <a:lnTo>
                    <a:pt x="7648" y="448"/>
                  </a:lnTo>
                  <a:lnTo>
                    <a:pt x="7115" y="252"/>
                  </a:lnTo>
                  <a:lnTo>
                    <a:pt x="6583" y="112"/>
                  </a:lnTo>
                  <a:lnTo>
                    <a:pt x="6051" y="28"/>
                  </a:lnTo>
                  <a:lnTo>
                    <a:pt x="5519" y="0"/>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57"/>
            <p:cNvSpPr/>
            <p:nvPr/>
          </p:nvSpPr>
          <p:spPr>
            <a:xfrm>
              <a:off x="1507818" y="1802142"/>
              <a:ext cx="12428" cy="18190"/>
            </a:xfrm>
            <a:custGeom>
              <a:avLst/>
              <a:gdLst/>
              <a:ahLst/>
              <a:cxnLst/>
              <a:rect l="l" t="t" r="r" b="b"/>
              <a:pathLst>
                <a:path w="786" h="1150" extrusionOk="0">
                  <a:moveTo>
                    <a:pt x="337" y="1"/>
                  </a:moveTo>
                  <a:lnTo>
                    <a:pt x="253" y="29"/>
                  </a:lnTo>
                  <a:lnTo>
                    <a:pt x="197" y="85"/>
                  </a:lnTo>
                  <a:lnTo>
                    <a:pt x="141" y="141"/>
                  </a:lnTo>
                  <a:lnTo>
                    <a:pt x="57" y="337"/>
                  </a:lnTo>
                  <a:lnTo>
                    <a:pt x="1" y="561"/>
                  </a:lnTo>
                  <a:lnTo>
                    <a:pt x="29" y="785"/>
                  </a:lnTo>
                  <a:lnTo>
                    <a:pt x="113" y="953"/>
                  </a:lnTo>
                  <a:lnTo>
                    <a:pt x="169" y="1037"/>
                  </a:lnTo>
                  <a:lnTo>
                    <a:pt x="225" y="1093"/>
                  </a:lnTo>
                  <a:lnTo>
                    <a:pt x="309" y="1121"/>
                  </a:lnTo>
                  <a:lnTo>
                    <a:pt x="393" y="1149"/>
                  </a:lnTo>
                  <a:lnTo>
                    <a:pt x="449" y="1121"/>
                  </a:lnTo>
                  <a:lnTo>
                    <a:pt x="533" y="1093"/>
                  </a:lnTo>
                  <a:lnTo>
                    <a:pt x="589" y="1037"/>
                  </a:lnTo>
                  <a:lnTo>
                    <a:pt x="645" y="981"/>
                  </a:lnTo>
                  <a:lnTo>
                    <a:pt x="729" y="785"/>
                  </a:lnTo>
                  <a:lnTo>
                    <a:pt x="785" y="589"/>
                  </a:lnTo>
                  <a:lnTo>
                    <a:pt x="757" y="365"/>
                  </a:lnTo>
                  <a:lnTo>
                    <a:pt x="673" y="169"/>
                  </a:lnTo>
                  <a:lnTo>
                    <a:pt x="617" y="85"/>
                  </a:lnTo>
                  <a:lnTo>
                    <a:pt x="561" y="29"/>
                  </a:lnTo>
                  <a:lnTo>
                    <a:pt x="4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4" name="Google Shape;1614;p57"/>
            <p:cNvSpPr/>
            <p:nvPr/>
          </p:nvSpPr>
          <p:spPr>
            <a:xfrm>
              <a:off x="1566292" y="1803027"/>
              <a:ext cx="11970" cy="18633"/>
            </a:xfrm>
            <a:custGeom>
              <a:avLst/>
              <a:gdLst/>
              <a:ahLst/>
              <a:cxnLst/>
              <a:rect l="l" t="t" r="r" b="b"/>
              <a:pathLst>
                <a:path w="757" h="1178" extrusionOk="0">
                  <a:moveTo>
                    <a:pt x="393" y="1"/>
                  </a:moveTo>
                  <a:lnTo>
                    <a:pt x="309" y="29"/>
                  </a:lnTo>
                  <a:lnTo>
                    <a:pt x="225" y="57"/>
                  </a:lnTo>
                  <a:lnTo>
                    <a:pt x="169" y="113"/>
                  </a:lnTo>
                  <a:lnTo>
                    <a:pt x="112" y="169"/>
                  </a:lnTo>
                  <a:lnTo>
                    <a:pt x="28" y="337"/>
                  </a:lnTo>
                  <a:lnTo>
                    <a:pt x="0" y="561"/>
                  </a:lnTo>
                  <a:lnTo>
                    <a:pt x="0" y="673"/>
                  </a:lnTo>
                  <a:lnTo>
                    <a:pt x="0" y="785"/>
                  </a:lnTo>
                  <a:lnTo>
                    <a:pt x="56" y="897"/>
                  </a:lnTo>
                  <a:lnTo>
                    <a:pt x="84" y="981"/>
                  </a:lnTo>
                  <a:lnTo>
                    <a:pt x="140" y="1065"/>
                  </a:lnTo>
                  <a:lnTo>
                    <a:pt x="225" y="1121"/>
                  </a:lnTo>
                  <a:lnTo>
                    <a:pt x="281" y="1149"/>
                  </a:lnTo>
                  <a:lnTo>
                    <a:pt x="365" y="1177"/>
                  </a:lnTo>
                  <a:lnTo>
                    <a:pt x="449" y="1149"/>
                  </a:lnTo>
                  <a:lnTo>
                    <a:pt x="505" y="1121"/>
                  </a:lnTo>
                  <a:lnTo>
                    <a:pt x="589" y="1065"/>
                  </a:lnTo>
                  <a:lnTo>
                    <a:pt x="645" y="1009"/>
                  </a:lnTo>
                  <a:lnTo>
                    <a:pt x="729" y="813"/>
                  </a:lnTo>
                  <a:lnTo>
                    <a:pt x="757" y="589"/>
                  </a:lnTo>
                  <a:lnTo>
                    <a:pt x="729" y="393"/>
                  </a:lnTo>
                  <a:lnTo>
                    <a:pt x="673" y="197"/>
                  </a:lnTo>
                  <a:lnTo>
                    <a:pt x="617" y="113"/>
                  </a:lnTo>
                  <a:lnTo>
                    <a:pt x="533" y="57"/>
                  </a:lnTo>
                  <a:lnTo>
                    <a:pt x="477" y="29"/>
                  </a:lnTo>
                  <a:lnTo>
                    <a:pt x="3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5" name="Google Shape;1615;p57"/>
            <p:cNvSpPr/>
            <p:nvPr/>
          </p:nvSpPr>
          <p:spPr>
            <a:xfrm>
              <a:off x="1546353" y="1814100"/>
              <a:ext cx="24825" cy="49651"/>
            </a:xfrm>
            <a:custGeom>
              <a:avLst/>
              <a:gdLst/>
              <a:ahLst/>
              <a:cxnLst/>
              <a:rect l="l" t="t" r="r" b="b"/>
              <a:pathLst>
                <a:path w="1570" h="3139" extrusionOk="0">
                  <a:moveTo>
                    <a:pt x="57" y="1"/>
                  </a:moveTo>
                  <a:lnTo>
                    <a:pt x="1" y="3082"/>
                  </a:lnTo>
                  <a:lnTo>
                    <a:pt x="197" y="3110"/>
                  </a:lnTo>
                  <a:lnTo>
                    <a:pt x="393" y="3138"/>
                  </a:lnTo>
                  <a:lnTo>
                    <a:pt x="617" y="3138"/>
                  </a:lnTo>
                  <a:lnTo>
                    <a:pt x="813" y="3110"/>
                  </a:lnTo>
                  <a:lnTo>
                    <a:pt x="1009" y="3082"/>
                  </a:lnTo>
                  <a:lnTo>
                    <a:pt x="1205" y="2998"/>
                  </a:lnTo>
                  <a:lnTo>
                    <a:pt x="1401" y="2914"/>
                  </a:lnTo>
                  <a:lnTo>
                    <a:pt x="1570" y="2802"/>
                  </a:lnTo>
                  <a:lnTo>
                    <a:pt x="1121" y="2158"/>
                  </a:lnTo>
                  <a:lnTo>
                    <a:pt x="729" y="1458"/>
                  </a:lnTo>
                  <a:lnTo>
                    <a:pt x="365" y="757"/>
                  </a:lnTo>
                  <a:lnTo>
                    <a:pt x="57" y="1"/>
                  </a:ln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57"/>
            <p:cNvSpPr/>
            <p:nvPr/>
          </p:nvSpPr>
          <p:spPr>
            <a:xfrm>
              <a:off x="1487895" y="1775110"/>
              <a:ext cx="27924" cy="16419"/>
            </a:xfrm>
            <a:custGeom>
              <a:avLst/>
              <a:gdLst/>
              <a:ahLst/>
              <a:cxnLst/>
              <a:rect l="l" t="t" r="r" b="b"/>
              <a:pathLst>
                <a:path w="1766" h="1038" extrusionOk="0">
                  <a:moveTo>
                    <a:pt x="1373" y="1"/>
                  </a:moveTo>
                  <a:lnTo>
                    <a:pt x="1149" y="29"/>
                  </a:lnTo>
                  <a:lnTo>
                    <a:pt x="953" y="85"/>
                  </a:lnTo>
                  <a:lnTo>
                    <a:pt x="729" y="169"/>
                  </a:lnTo>
                  <a:lnTo>
                    <a:pt x="533" y="281"/>
                  </a:lnTo>
                  <a:lnTo>
                    <a:pt x="365" y="421"/>
                  </a:lnTo>
                  <a:lnTo>
                    <a:pt x="197" y="561"/>
                  </a:lnTo>
                  <a:lnTo>
                    <a:pt x="57" y="729"/>
                  </a:lnTo>
                  <a:lnTo>
                    <a:pt x="1" y="813"/>
                  </a:lnTo>
                  <a:lnTo>
                    <a:pt x="1" y="869"/>
                  </a:lnTo>
                  <a:lnTo>
                    <a:pt x="1" y="953"/>
                  </a:lnTo>
                  <a:lnTo>
                    <a:pt x="29" y="1009"/>
                  </a:lnTo>
                  <a:lnTo>
                    <a:pt x="57" y="1009"/>
                  </a:lnTo>
                  <a:lnTo>
                    <a:pt x="169" y="1037"/>
                  </a:lnTo>
                  <a:lnTo>
                    <a:pt x="253" y="1037"/>
                  </a:lnTo>
                  <a:lnTo>
                    <a:pt x="337" y="981"/>
                  </a:lnTo>
                  <a:lnTo>
                    <a:pt x="449" y="841"/>
                  </a:lnTo>
                  <a:lnTo>
                    <a:pt x="589" y="729"/>
                  </a:lnTo>
                  <a:lnTo>
                    <a:pt x="729" y="617"/>
                  </a:lnTo>
                  <a:lnTo>
                    <a:pt x="897" y="533"/>
                  </a:lnTo>
                  <a:lnTo>
                    <a:pt x="1037" y="449"/>
                  </a:lnTo>
                  <a:lnTo>
                    <a:pt x="1205" y="393"/>
                  </a:lnTo>
                  <a:lnTo>
                    <a:pt x="1401" y="365"/>
                  </a:lnTo>
                  <a:lnTo>
                    <a:pt x="1569" y="365"/>
                  </a:lnTo>
                  <a:lnTo>
                    <a:pt x="1653" y="337"/>
                  </a:lnTo>
                  <a:lnTo>
                    <a:pt x="1709" y="309"/>
                  </a:lnTo>
                  <a:lnTo>
                    <a:pt x="1737" y="225"/>
                  </a:lnTo>
                  <a:lnTo>
                    <a:pt x="1765" y="169"/>
                  </a:lnTo>
                  <a:lnTo>
                    <a:pt x="1737" y="113"/>
                  </a:lnTo>
                  <a:lnTo>
                    <a:pt x="1709" y="57"/>
                  </a:lnTo>
                  <a:lnTo>
                    <a:pt x="16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7" name="Google Shape;1617;p57"/>
            <p:cNvSpPr/>
            <p:nvPr/>
          </p:nvSpPr>
          <p:spPr>
            <a:xfrm>
              <a:off x="1569834" y="1770681"/>
              <a:ext cx="24825" cy="21733"/>
            </a:xfrm>
            <a:custGeom>
              <a:avLst/>
              <a:gdLst/>
              <a:ahLst/>
              <a:cxnLst/>
              <a:rect l="l" t="t" r="r" b="b"/>
              <a:pathLst>
                <a:path w="1570" h="1374" extrusionOk="0">
                  <a:moveTo>
                    <a:pt x="141" y="1"/>
                  </a:moveTo>
                  <a:lnTo>
                    <a:pt x="85" y="29"/>
                  </a:lnTo>
                  <a:lnTo>
                    <a:pt x="29" y="85"/>
                  </a:lnTo>
                  <a:lnTo>
                    <a:pt x="1" y="169"/>
                  </a:lnTo>
                  <a:lnTo>
                    <a:pt x="1" y="253"/>
                  </a:lnTo>
                  <a:lnTo>
                    <a:pt x="29" y="309"/>
                  </a:lnTo>
                  <a:lnTo>
                    <a:pt x="85" y="365"/>
                  </a:lnTo>
                  <a:lnTo>
                    <a:pt x="169" y="393"/>
                  </a:lnTo>
                  <a:lnTo>
                    <a:pt x="337" y="421"/>
                  </a:lnTo>
                  <a:lnTo>
                    <a:pt x="505" y="505"/>
                  </a:lnTo>
                  <a:lnTo>
                    <a:pt x="645" y="589"/>
                  </a:lnTo>
                  <a:lnTo>
                    <a:pt x="785" y="701"/>
                  </a:lnTo>
                  <a:lnTo>
                    <a:pt x="925" y="813"/>
                  </a:lnTo>
                  <a:lnTo>
                    <a:pt x="1037" y="953"/>
                  </a:lnTo>
                  <a:lnTo>
                    <a:pt x="1149" y="1093"/>
                  </a:lnTo>
                  <a:lnTo>
                    <a:pt x="1205" y="1261"/>
                  </a:lnTo>
                  <a:lnTo>
                    <a:pt x="1261" y="1345"/>
                  </a:lnTo>
                  <a:lnTo>
                    <a:pt x="1345" y="1373"/>
                  </a:lnTo>
                  <a:lnTo>
                    <a:pt x="1457" y="1373"/>
                  </a:lnTo>
                  <a:lnTo>
                    <a:pt x="1513" y="1345"/>
                  </a:lnTo>
                  <a:lnTo>
                    <a:pt x="1569" y="1261"/>
                  </a:lnTo>
                  <a:lnTo>
                    <a:pt x="1569" y="1205"/>
                  </a:lnTo>
                  <a:lnTo>
                    <a:pt x="1569" y="1121"/>
                  </a:lnTo>
                  <a:lnTo>
                    <a:pt x="1457" y="925"/>
                  </a:lnTo>
                  <a:lnTo>
                    <a:pt x="1345" y="729"/>
                  </a:lnTo>
                  <a:lnTo>
                    <a:pt x="1205" y="561"/>
                  </a:lnTo>
                  <a:lnTo>
                    <a:pt x="1037" y="393"/>
                  </a:lnTo>
                  <a:lnTo>
                    <a:pt x="841" y="253"/>
                  </a:lnTo>
                  <a:lnTo>
                    <a:pt x="645" y="141"/>
                  </a:lnTo>
                  <a:lnTo>
                    <a:pt x="449" y="57"/>
                  </a:lnTo>
                  <a:lnTo>
                    <a:pt x="2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8" name="Google Shape;1618;p57"/>
            <p:cNvSpPr/>
            <p:nvPr/>
          </p:nvSpPr>
          <p:spPr>
            <a:xfrm>
              <a:off x="1382032" y="1713532"/>
              <a:ext cx="82840" cy="201610"/>
            </a:xfrm>
            <a:custGeom>
              <a:avLst/>
              <a:gdLst/>
              <a:ahLst/>
              <a:cxnLst/>
              <a:rect l="l" t="t" r="r" b="b"/>
              <a:pathLst>
                <a:path w="5239" h="12746" extrusionOk="0">
                  <a:moveTo>
                    <a:pt x="4959" y="0"/>
                  </a:moveTo>
                  <a:lnTo>
                    <a:pt x="477" y="701"/>
                  </a:lnTo>
                  <a:lnTo>
                    <a:pt x="365" y="953"/>
                  </a:lnTo>
                  <a:lnTo>
                    <a:pt x="281" y="1233"/>
                  </a:lnTo>
                  <a:lnTo>
                    <a:pt x="197" y="1541"/>
                  </a:lnTo>
                  <a:lnTo>
                    <a:pt x="113" y="1877"/>
                  </a:lnTo>
                  <a:lnTo>
                    <a:pt x="57" y="2213"/>
                  </a:lnTo>
                  <a:lnTo>
                    <a:pt x="29" y="2577"/>
                  </a:lnTo>
                  <a:lnTo>
                    <a:pt x="1" y="2998"/>
                  </a:lnTo>
                  <a:lnTo>
                    <a:pt x="1" y="3418"/>
                  </a:lnTo>
                  <a:lnTo>
                    <a:pt x="1" y="3866"/>
                  </a:lnTo>
                  <a:lnTo>
                    <a:pt x="29" y="4314"/>
                  </a:lnTo>
                  <a:lnTo>
                    <a:pt x="85" y="4818"/>
                  </a:lnTo>
                  <a:lnTo>
                    <a:pt x="169" y="5323"/>
                  </a:lnTo>
                  <a:lnTo>
                    <a:pt x="253" y="5855"/>
                  </a:lnTo>
                  <a:lnTo>
                    <a:pt x="365" y="6415"/>
                  </a:lnTo>
                  <a:lnTo>
                    <a:pt x="505" y="6975"/>
                  </a:lnTo>
                  <a:lnTo>
                    <a:pt x="673" y="7563"/>
                  </a:lnTo>
                  <a:lnTo>
                    <a:pt x="897" y="8292"/>
                  </a:lnTo>
                  <a:lnTo>
                    <a:pt x="1149" y="8992"/>
                  </a:lnTo>
                  <a:lnTo>
                    <a:pt x="1429" y="9692"/>
                  </a:lnTo>
                  <a:lnTo>
                    <a:pt x="1794" y="10336"/>
                  </a:lnTo>
                  <a:lnTo>
                    <a:pt x="2186" y="10981"/>
                  </a:lnTo>
                  <a:lnTo>
                    <a:pt x="2606" y="11597"/>
                  </a:lnTo>
                  <a:lnTo>
                    <a:pt x="3054" y="12185"/>
                  </a:lnTo>
                  <a:lnTo>
                    <a:pt x="3558" y="12745"/>
                  </a:lnTo>
                  <a:lnTo>
                    <a:pt x="3362" y="12437"/>
                  </a:lnTo>
                  <a:lnTo>
                    <a:pt x="3194" y="12101"/>
                  </a:lnTo>
                  <a:lnTo>
                    <a:pt x="3054" y="11709"/>
                  </a:lnTo>
                  <a:lnTo>
                    <a:pt x="2914" y="11317"/>
                  </a:lnTo>
                  <a:lnTo>
                    <a:pt x="2802" y="10925"/>
                  </a:lnTo>
                  <a:lnTo>
                    <a:pt x="2690" y="10505"/>
                  </a:lnTo>
                  <a:lnTo>
                    <a:pt x="2634" y="10084"/>
                  </a:lnTo>
                  <a:lnTo>
                    <a:pt x="2578" y="9692"/>
                  </a:lnTo>
                  <a:lnTo>
                    <a:pt x="2522" y="9300"/>
                  </a:lnTo>
                  <a:lnTo>
                    <a:pt x="2522" y="8936"/>
                  </a:lnTo>
                  <a:lnTo>
                    <a:pt x="2522" y="8628"/>
                  </a:lnTo>
                  <a:lnTo>
                    <a:pt x="2522" y="8320"/>
                  </a:lnTo>
                  <a:lnTo>
                    <a:pt x="2550" y="8096"/>
                  </a:lnTo>
                  <a:lnTo>
                    <a:pt x="2606" y="7900"/>
                  </a:lnTo>
                  <a:lnTo>
                    <a:pt x="2690" y="7759"/>
                  </a:lnTo>
                  <a:lnTo>
                    <a:pt x="2718" y="7703"/>
                  </a:lnTo>
                  <a:lnTo>
                    <a:pt x="2774" y="7675"/>
                  </a:lnTo>
                  <a:lnTo>
                    <a:pt x="2942" y="7675"/>
                  </a:lnTo>
                  <a:lnTo>
                    <a:pt x="3082" y="7703"/>
                  </a:lnTo>
                  <a:lnTo>
                    <a:pt x="3166" y="7759"/>
                  </a:lnTo>
                  <a:lnTo>
                    <a:pt x="3250" y="7872"/>
                  </a:lnTo>
                  <a:lnTo>
                    <a:pt x="3278" y="7956"/>
                  </a:lnTo>
                  <a:lnTo>
                    <a:pt x="3306" y="8068"/>
                  </a:lnTo>
                  <a:lnTo>
                    <a:pt x="3334" y="8152"/>
                  </a:lnTo>
                  <a:lnTo>
                    <a:pt x="3530" y="7956"/>
                  </a:lnTo>
                  <a:lnTo>
                    <a:pt x="3726" y="7759"/>
                  </a:lnTo>
                  <a:lnTo>
                    <a:pt x="3922" y="7507"/>
                  </a:lnTo>
                  <a:lnTo>
                    <a:pt x="4090" y="7227"/>
                  </a:lnTo>
                  <a:lnTo>
                    <a:pt x="4259" y="6947"/>
                  </a:lnTo>
                  <a:lnTo>
                    <a:pt x="4399" y="6639"/>
                  </a:lnTo>
                  <a:lnTo>
                    <a:pt x="4511" y="6331"/>
                  </a:lnTo>
                  <a:lnTo>
                    <a:pt x="4623" y="5995"/>
                  </a:lnTo>
                  <a:lnTo>
                    <a:pt x="4707" y="5659"/>
                  </a:lnTo>
                  <a:lnTo>
                    <a:pt x="4763" y="5323"/>
                  </a:lnTo>
                  <a:lnTo>
                    <a:pt x="4819" y="4986"/>
                  </a:lnTo>
                  <a:lnTo>
                    <a:pt x="4819" y="4650"/>
                  </a:lnTo>
                  <a:lnTo>
                    <a:pt x="4819" y="4342"/>
                  </a:lnTo>
                  <a:lnTo>
                    <a:pt x="4791" y="4034"/>
                  </a:lnTo>
                  <a:lnTo>
                    <a:pt x="4707" y="3726"/>
                  </a:lnTo>
                  <a:lnTo>
                    <a:pt x="4623" y="3446"/>
                  </a:lnTo>
                  <a:lnTo>
                    <a:pt x="4539" y="3194"/>
                  </a:lnTo>
                  <a:lnTo>
                    <a:pt x="4511" y="2942"/>
                  </a:lnTo>
                  <a:lnTo>
                    <a:pt x="4511" y="2718"/>
                  </a:lnTo>
                  <a:lnTo>
                    <a:pt x="4595" y="2465"/>
                  </a:lnTo>
                  <a:lnTo>
                    <a:pt x="4679" y="2269"/>
                  </a:lnTo>
                  <a:lnTo>
                    <a:pt x="4819" y="2073"/>
                  </a:lnTo>
                  <a:lnTo>
                    <a:pt x="5015" y="1877"/>
                  </a:lnTo>
                  <a:lnTo>
                    <a:pt x="5239" y="1765"/>
                  </a:lnTo>
                  <a:lnTo>
                    <a:pt x="49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9" name="Google Shape;1619;p57"/>
            <p:cNvSpPr/>
            <p:nvPr/>
          </p:nvSpPr>
          <p:spPr>
            <a:xfrm>
              <a:off x="1380704" y="1802585"/>
              <a:ext cx="64688" cy="72239"/>
            </a:xfrm>
            <a:custGeom>
              <a:avLst/>
              <a:gdLst/>
              <a:ahLst/>
              <a:cxnLst/>
              <a:rect l="l" t="t" r="r" b="b"/>
              <a:pathLst>
                <a:path w="4091" h="4567" extrusionOk="0">
                  <a:moveTo>
                    <a:pt x="1569" y="1"/>
                  </a:moveTo>
                  <a:lnTo>
                    <a:pt x="1373" y="29"/>
                  </a:lnTo>
                  <a:lnTo>
                    <a:pt x="1233" y="85"/>
                  </a:lnTo>
                  <a:lnTo>
                    <a:pt x="925" y="197"/>
                  </a:lnTo>
                  <a:lnTo>
                    <a:pt x="645" y="365"/>
                  </a:lnTo>
                  <a:lnTo>
                    <a:pt x="393" y="589"/>
                  </a:lnTo>
                  <a:lnTo>
                    <a:pt x="225" y="869"/>
                  </a:lnTo>
                  <a:lnTo>
                    <a:pt x="85" y="1149"/>
                  </a:lnTo>
                  <a:lnTo>
                    <a:pt x="1" y="1485"/>
                  </a:lnTo>
                  <a:lnTo>
                    <a:pt x="1" y="1653"/>
                  </a:lnTo>
                  <a:lnTo>
                    <a:pt x="1" y="1821"/>
                  </a:lnTo>
                  <a:lnTo>
                    <a:pt x="29" y="1989"/>
                  </a:lnTo>
                  <a:lnTo>
                    <a:pt x="57" y="2186"/>
                  </a:lnTo>
                  <a:lnTo>
                    <a:pt x="141" y="2354"/>
                  </a:lnTo>
                  <a:lnTo>
                    <a:pt x="225" y="2522"/>
                  </a:lnTo>
                  <a:lnTo>
                    <a:pt x="393" y="2858"/>
                  </a:lnTo>
                  <a:lnTo>
                    <a:pt x="589" y="3166"/>
                  </a:lnTo>
                  <a:lnTo>
                    <a:pt x="841" y="3446"/>
                  </a:lnTo>
                  <a:lnTo>
                    <a:pt x="1093" y="3698"/>
                  </a:lnTo>
                  <a:lnTo>
                    <a:pt x="1373" y="3950"/>
                  </a:lnTo>
                  <a:lnTo>
                    <a:pt x="1682" y="4146"/>
                  </a:lnTo>
                  <a:lnTo>
                    <a:pt x="2018" y="4342"/>
                  </a:lnTo>
                  <a:lnTo>
                    <a:pt x="2354" y="4482"/>
                  </a:lnTo>
                  <a:lnTo>
                    <a:pt x="2578" y="4538"/>
                  </a:lnTo>
                  <a:lnTo>
                    <a:pt x="2802" y="4566"/>
                  </a:lnTo>
                  <a:lnTo>
                    <a:pt x="2998" y="4566"/>
                  </a:lnTo>
                  <a:lnTo>
                    <a:pt x="3194" y="4538"/>
                  </a:lnTo>
                  <a:lnTo>
                    <a:pt x="3362" y="4482"/>
                  </a:lnTo>
                  <a:lnTo>
                    <a:pt x="3502" y="4398"/>
                  </a:lnTo>
                  <a:lnTo>
                    <a:pt x="3642" y="4286"/>
                  </a:lnTo>
                  <a:lnTo>
                    <a:pt x="3782" y="4174"/>
                  </a:lnTo>
                  <a:lnTo>
                    <a:pt x="3866" y="4006"/>
                  </a:lnTo>
                  <a:lnTo>
                    <a:pt x="3950" y="3866"/>
                  </a:lnTo>
                  <a:lnTo>
                    <a:pt x="4034" y="3670"/>
                  </a:lnTo>
                  <a:lnTo>
                    <a:pt x="4062" y="3474"/>
                  </a:lnTo>
                  <a:lnTo>
                    <a:pt x="4090" y="3278"/>
                  </a:lnTo>
                  <a:lnTo>
                    <a:pt x="4090" y="3054"/>
                  </a:lnTo>
                  <a:lnTo>
                    <a:pt x="4090" y="2830"/>
                  </a:lnTo>
                  <a:lnTo>
                    <a:pt x="4034" y="2606"/>
                  </a:lnTo>
                  <a:lnTo>
                    <a:pt x="3922" y="2157"/>
                  </a:lnTo>
                  <a:lnTo>
                    <a:pt x="3726" y="1709"/>
                  </a:lnTo>
                  <a:lnTo>
                    <a:pt x="3474" y="1261"/>
                  </a:lnTo>
                  <a:lnTo>
                    <a:pt x="3334" y="1065"/>
                  </a:lnTo>
                  <a:lnTo>
                    <a:pt x="3194" y="869"/>
                  </a:lnTo>
                  <a:lnTo>
                    <a:pt x="3026" y="673"/>
                  </a:lnTo>
                  <a:lnTo>
                    <a:pt x="2858" y="505"/>
                  </a:lnTo>
                  <a:lnTo>
                    <a:pt x="2662" y="337"/>
                  </a:lnTo>
                  <a:lnTo>
                    <a:pt x="2466" y="225"/>
                  </a:lnTo>
                  <a:lnTo>
                    <a:pt x="2242" y="113"/>
                  </a:lnTo>
                  <a:lnTo>
                    <a:pt x="2018" y="57"/>
                  </a:lnTo>
                  <a:lnTo>
                    <a:pt x="179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0" name="Google Shape;1620;p57"/>
            <p:cNvSpPr/>
            <p:nvPr/>
          </p:nvSpPr>
          <p:spPr>
            <a:xfrm>
              <a:off x="1489666" y="1848218"/>
              <a:ext cx="50062" cy="54523"/>
            </a:xfrm>
            <a:custGeom>
              <a:avLst/>
              <a:gdLst/>
              <a:ahLst/>
              <a:cxnLst/>
              <a:rect l="l" t="t" r="r" b="b"/>
              <a:pathLst>
                <a:path w="3166" h="3447" extrusionOk="0">
                  <a:moveTo>
                    <a:pt x="477" y="1"/>
                  </a:moveTo>
                  <a:lnTo>
                    <a:pt x="309" y="197"/>
                  </a:lnTo>
                  <a:lnTo>
                    <a:pt x="197" y="421"/>
                  </a:lnTo>
                  <a:lnTo>
                    <a:pt x="113" y="617"/>
                  </a:lnTo>
                  <a:lnTo>
                    <a:pt x="57" y="841"/>
                  </a:lnTo>
                  <a:lnTo>
                    <a:pt x="1" y="1065"/>
                  </a:lnTo>
                  <a:lnTo>
                    <a:pt x="1" y="1289"/>
                  </a:lnTo>
                  <a:lnTo>
                    <a:pt x="29" y="1513"/>
                  </a:lnTo>
                  <a:lnTo>
                    <a:pt x="113" y="1765"/>
                  </a:lnTo>
                  <a:lnTo>
                    <a:pt x="225" y="2018"/>
                  </a:lnTo>
                  <a:lnTo>
                    <a:pt x="393" y="2270"/>
                  </a:lnTo>
                  <a:lnTo>
                    <a:pt x="617" y="2522"/>
                  </a:lnTo>
                  <a:lnTo>
                    <a:pt x="897" y="2802"/>
                  </a:lnTo>
                  <a:lnTo>
                    <a:pt x="1261" y="3054"/>
                  </a:lnTo>
                  <a:lnTo>
                    <a:pt x="1681" y="3306"/>
                  </a:lnTo>
                  <a:lnTo>
                    <a:pt x="1961" y="3446"/>
                  </a:lnTo>
                  <a:lnTo>
                    <a:pt x="2550" y="2746"/>
                  </a:lnTo>
                  <a:lnTo>
                    <a:pt x="3166" y="2074"/>
                  </a:lnTo>
                  <a:lnTo>
                    <a:pt x="3026" y="2018"/>
                  </a:lnTo>
                  <a:lnTo>
                    <a:pt x="2718" y="1850"/>
                  </a:lnTo>
                  <a:lnTo>
                    <a:pt x="2409" y="1681"/>
                  </a:lnTo>
                  <a:lnTo>
                    <a:pt x="2073" y="1485"/>
                  </a:lnTo>
                  <a:lnTo>
                    <a:pt x="1793" y="1261"/>
                  </a:lnTo>
                  <a:lnTo>
                    <a:pt x="1485" y="1037"/>
                  </a:lnTo>
                  <a:lnTo>
                    <a:pt x="1233" y="813"/>
                  </a:lnTo>
                  <a:lnTo>
                    <a:pt x="953" y="561"/>
                  </a:lnTo>
                  <a:lnTo>
                    <a:pt x="701" y="281"/>
                  </a:lnTo>
                  <a:lnTo>
                    <a:pt x="4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1" name="Google Shape;1621;p57"/>
            <p:cNvSpPr/>
            <p:nvPr/>
          </p:nvSpPr>
          <p:spPr>
            <a:xfrm>
              <a:off x="1492765" y="1848218"/>
              <a:ext cx="39436" cy="35463"/>
            </a:xfrm>
            <a:custGeom>
              <a:avLst/>
              <a:gdLst/>
              <a:ahLst/>
              <a:cxnLst/>
              <a:rect l="l" t="t" r="r" b="b"/>
              <a:pathLst>
                <a:path w="2494" h="2242" extrusionOk="0">
                  <a:moveTo>
                    <a:pt x="281" y="1"/>
                  </a:moveTo>
                  <a:lnTo>
                    <a:pt x="113" y="197"/>
                  </a:lnTo>
                  <a:lnTo>
                    <a:pt x="1" y="421"/>
                  </a:lnTo>
                  <a:lnTo>
                    <a:pt x="85" y="645"/>
                  </a:lnTo>
                  <a:lnTo>
                    <a:pt x="253" y="869"/>
                  </a:lnTo>
                  <a:lnTo>
                    <a:pt x="449" y="1065"/>
                  </a:lnTo>
                  <a:lnTo>
                    <a:pt x="701" y="1289"/>
                  </a:lnTo>
                  <a:lnTo>
                    <a:pt x="981" y="1541"/>
                  </a:lnTo>
                  <a:lnTo>
                    <a:pt x="1317" y="1765"/>
                  </a:lnTo>
                  <a:lnTo>
                    <a:pt x="1709" y="1990"/>
                  </a:lnTo>
                  <a:lnTo>
                    <a:pt x="2157" y="2242"/>
                  </a:lnTo>
                  <a:lnTo>
                    <a:pt x="2494" y="1850"/>
                  </a:lnTo>
                  <a:lnTo>
                    <a:pt x="2185" y="1681"/>
                  </a:lnTo>
                  <a:lnTo>
                    <a:pt x="1877" y="1485"/>
                  </a:lnTo>
                  <a:lnTo>
                    <a:pt x="1569" y="1261"/>
                  </a:lnTo>
                  <a:lnTo>
                    <a:pt x="1289" y="1037"/>
                  </a:lnTo>
                  <a:lnTo>
                    <a:pt x="1009" y="813"/>
                  </a:lnTo>
                  <a:lnTo>
                    <a:pt x="757" y="561"/>
                  </a:lnTo>
                  <a:lnTo>
                    <a:pt x="505" y="281"/>
                  </a:lnTo>
                  <a:lnTo>
                    <a:pt x="2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2" name="Google Shape;1622;p57"/>
            <p:cNvSpPr/>
            <p:nvPr/>
          </p:nvSpPr>
          <p:spPr>
            <a:xfrm>
              <a:off x="1489223" y="1868607"/>
              <a:ext cx="27039" cy="31920"/>
            </a:xfrm>
            <a:custGeom>
              <a:avLst/>
              <a:gdLst/>
              <a:ahLst/>
              <a:cxnLst/>
              <a:rect l="l" t="t" r="r" b="b"/>
              <a:pathLst>
                <a:path w="1710" h="2018" extrusionOk="0">
                  <a:moveTo>
                    <a:pt x="1" y="0"/>
                  </a:moveTo>
                  <a:lnTo>
                    <a:pt x="29" y="224"/>
                  </a:lnTo>
                  <a:lnTo>
                    <a:pt x="113" y="476"/>
                  </a:lnTo>
                  <a:lnTo>
                    <a:pt x="225" y="729"/>
                  </a:lnTo>
                  <a:lnTo>
                    <a:pt x="393" y="981"/>
                  </a:lnTo>
                  <a:lnTo>
                    <a:pt x="617" y="1233"/>
                  </a:lnTo>
                  <a:lnTo>
                    <a:pt x="897" y="1513"/>
                  </a:lnTo>
                  <a:lnTo>
                    <a:pt x="1261" y="1765"/>
                  </a:lnTo>
                  <a:lnTo>
                    <a:pt x="1709" y="2017"/>
                  </a:lnTo>
                  <a:lnTo>
                    <a:pt x="1653" y="1737"/>
                  </a:lnTo>
                  <a:lnTo>
                    <a:pt x="1569" y="1485"/>
                  </a:lnTo>
                  <a:lnTo>
                    <a:pt x="1429" y="1261"/>
                  </a:lnTo>
                  <a:lnTo>
                    <a:pt x="1289" y="1037"/>
                  </a:lnTo>
                  <a:lnTo>
                    <a:pt x="1009" y="729"/>
                  </a:lnTo>
                  <a:lnTo>
                    <a:pt x="701" y="448"/>
                  </a:lnTo>
                  <a:lnTo>
                    <a:pt x="365" y="196"/>
                  </a:lnTo>
                  <a:lnTo>
                    <a:pt x="1" y="0"/>
                  </a:ln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3" name="Google Shape;1623;p57"/>
            <p:cNvSpPr/>
            <p:nvPr/>
          </p:nvSpPr>
          <p:spPr>
            <a:xfrm>
              <a:off x="1380704" y="1655940"/>
              <a:ext cx="209085" cy="110327"/>
            </a:xfrm>
            <a:custGeom>
              <a:avLst/>
              <a:gdLst/>
              <a:ahLst/>
              <a:cxnLst/>
              <a:rect l="l" t="t" r="r" b="b"/>
              <a:pathLst>
                <a:path w="13223" h="6975" extrusionOk="0">
                  <a:moveTo>
                    <a:pt x="8964" y="0"/>
                  </a:moveTo>
                  <a:lnTo>
                    <a:pt x="8124" y="28"/>
                  </a:lnTo>
                  <a:lnTo>
                    <a:pt x="7256" y="112"/>
                  </a:lnTo>
                  <a:lnTo>
                    <a:pt x="6359" y="252"/>
                  </a:lnTo>
                  <a:lnTo>
                    <a:pt x="5519" y="420"/>
                  </a:lnTo>
                  <a:lnTo>
                    <a:pt x="4679" y="672"/>
                  </a:lnTo>
                  <a:lnTo>
                    <a:pt x="3922" y="952"/>
                  </a:lnTo>
                  <a:lnTo>
                    <a:pt x="3194" y="1289"/>
                  </a:lnTo>
                  <a:lnTo>
                    <a:pt x="2858" y="1457"/>
                  </a:lnTo>
                  <a:lnTo>
                    <a:pt x="2550" y="1653"/>
                  </a:lnTo>
                  <a:lnTo>
                    <a:pt x="2270" y="1849"/>
                  </a:lnTo>
                  <a:lnTo>
                    <a:pt x="2018" y="2045"/>
                  </a:lnTo>
                  <a:lnTo>
                    <a:pt x="1738" y="2269"/>
                  </a:lnTo>
                  <a:lnTo>
                    <a:pt x="1485" y="2521"/>
                  </a:lnTo>
                  <a:lnTo>
                    <a:pt x="1233" y="2773"/>
                  </a:lnTo>
                  <a:lnTo>
                    <a:pt x="1037" y="3053"/>
                  </a:lnTo>
                  <a:lnTo>
                    <a:pt x="841" y="3333"/>
                  </a:lnTo>
                  <a:lnTo>
                    <a:pt x="645" y="3613"/>
                  </a:lnTo>
                  <a:lnTo>
                    <a:pt x="477" y="3922"/>
                  </a:lnTo>
                  <a:lnTo>
                    <a:pt x="365" y="4258"/>
                  </a:lnTo>
                  <a:lnTo>
                    <a:pt x="225" y="4566"/>
                  </a:lnTo>
                  <a:lnTo>
                    <a:pt x="141" y="4902"/>
                  </a:lnTo>
                  <a:lnTo>
                    <a:pt x="57" y="5238"/>
                  </a:lnTo>
                  <a:lnTo>
                    <a:pt x="29" y="5574"/>
                  </a:lnTo>
                  <a:lnTo>
                    <a:pt x="1" y="5938"/>
                  </a:lnTo>
                  <a:lnTo>
                    <a:pt x="1" y="6274"/>
                  </a:lnTo>
                  <a:lnTo>
                    <a:pt x="1" y="6639"/>
                  </a:lnTo>
                  <a:lnTo>
                    <a:pt x="57" y="6975"/>
                  </a:lnTo>
                  <a:lnTo>
                    <a:pt x="4847" y="5378"/>
                  </a:lnTo>
                  <a:lnTo>
                    <a:pt x="5211" y="5630"/>
                  </a:lnTo>
                  <a:lnTo>
                    <a:pt x="5603" y="5826"/>
                  </a:lnTo>
                  <a:lnTo>
                    <a:pt x="5995" y="6022"/>
                  </a:lnTo>
                  <a:lnTo>
                    <a:pt x="6359" y="6162"/>
                  </a:lnTo>
                  <a:lnTo>
                    <a:pt x="6780" y="6302"/>
                  </a:lnTo>
                  <a:lnTo>
                    <a:pt x="7172" y="6387"/>
                  </a:lnTo>
                  <a:lnTo>
                    <a:pt x="7564" y="6471"/>
                  </a:lnTo>
                  <a:lnTo>
                    <a:pt x="7956" y="6499"/>
                  </a:lnTo>
                  <a:lnTo>
                    <a:pt x="8348" y="6527"/>
                  </a:lnTo>
                  <a:lnTo>
                    <a:pt x="8712" y="6499"/>
                  </a:lnTo>
                  <a:lnTo>
                    <a:pt x="9104" y="6471"/>
                  </a:lnTo>
                  <a:lnTo>
                    <a:pt x="9469" y="6415"/>
                  </a:lnTo>
                  <a:lnTo>
                    <a:pt x="9833" y="6330"/>
                  </a:lnTo>
                  <a:lnTo>
                    <a:pt x="10197" y="6246"/>
                  </a:lnTo>
                  <a:lnTo>
                    <a:pt x="10533" y="6106"/>
                  </a:lnTo>
                  <a:lnTo>
                    <a:pt x="10869" y="5966"/>
                  </a:lnTo>
                  <a:lnTo>
                    <a:pt x="11177" y="5826"/>
                  </a:lnTo>
                  <a:lnTo>
                    <a:pt x="11457" y="5658"/>
                  </a:lnTo>
                  <a:lnTo>
                    <a:pt x="11737" y="5462"/>
                  </a:lnTo>
                  <a:lnTo>
                    <a:pt x="12018" y="5266"/>
                  </a:lnTo>
                  <a:lnTo>
                    <a:pt x="12242" y="5042"/>
                  </a:lnTo>
                  <a:lnTo>
                    <a:pt x="12466" y="4818"/>
                  </a:lnTo>
                  <a:lnTo>
                    <a:pt x="12662" y="4566"/>
                  </a:lnTo>
                  <a:lnTo>
                    <a:pt x="12830" y="4314"/>
                  </a:lnTo>
                  <a:lnTo>
                    <a:pt x="12970" y="4062"/>
                  </a:lnTo>
                  <a:lnTo>
                    <a:pt x="13082" y="3782"/>
                  </a:lnTo>
                  <a:lnTo>
                    <a:pt x="13166" y="3501"/>
                  </a:lnTo>
                  <a:lnTo>
                    <a:pt x="13222" y="3221"/>
                  </a:lnTo>
                  <a:lnTo>
                    <a:pt x="13222" y="2941"/>
                  </a:lnTo>
                  <a:lnTo>
                    <a:pt x="13222" y="2633"/>
                  </a:lnTo>
                  <a:lnTo>
                    <a:pt x="13166" y="2353"/>
                  </a:lnTo>
                  <a:lnTo>
                    <a:pt x="13082" y="2045"/>
                  </a:lnTo>
                  <a:lnTo>
                    <a:pt x="12970" y="1765"/>
                  </a:lnTo>
                  <a:lnTo>
                    <a:pt x="12802" y="1485"/>
                  </a:lnTo>
                  <a:lnTo>
                    <a:pt x="12606" y="1261"/>
                  </a:lnTo>
                  <a:lnTo>
                    <a:pt x="12410" y="1036"/>
                  </a:lnTo>
                  <a:lnTo>
                    <a:pt x="12158" y="840"/>
                  </a:lnTo>
                  <a:lnTo>
                    <a:pt x="11877" y="672"/>
                  </a:lnTo>
                  <a:lnTo>
                    <a:pt x="11569" y="504"/>
                  </a:lnTo>
                  <a:lnTo>
                    <a:pt x="11261" y="392"/>
                  </a:lnTo>
                  <a:lnTo>
                    <a:pt x="10925" y="280"/>
                  </a:lnTo>
                  <a:lnTo>
                    <a:pt x="10561" y="196"/>
                  </a:lnTo>
                  <a:lnTo>
                    <a:pt x="10169" y="112"/>
                  </a:lnTo>
                  <a:lnTo>
                    <a:pt x="9777" y="56"/>
                  </a:lnTo>
                  <a:lnTo>
                    <a:pt x="9385" y="28"/>
                  </a:lnTo>
                  <a:lnTo>
                    <a:pt x="89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4" name="Google Shape;1624;p57"/>
            <p:cNvSpPr/>
            <p:nvPr/>
          </p:nvSpPr>
          <p:spPr>
            <a:xfrm>
              <a:off x="1397101" y="1977146"/>
              <a:ext cx="180718" cy="91299"/>
            </a:xfrm>
            <a:custGeom>
              <a:avLst/>
              <a:gdLst/>
              <a:ahLst/>
              <a:cxnLst/>
              <a:rect l="l" t="t" r="r" b="b"/>
              <a:pathLst>
                <a:path w="11429" h="5772" extrusionOk="0">
                  <a:moveTo>
                    <a:pt x="9300" y="1"/>
                  </a:moveTo>
                  <a:lnTo>
                    <a:pt x="3586" y="2578"/>
                  </a:lnTo>
                  <a:lnTo>
                    <a:pt x="3250" y="533"/>
                  </a:lnTo>
                  <a:lnTo>
                    <a:pt x="1121" y="1261"/>
                  </a:lnTo>
                  <a:lnTo>
                    <a:pt x="869" y="1374"/>
                  </a:lnTo>
                  <a:lnTo>
                    <a:pt x="645" y="1542"/>
                  </a:lnTo>
                  <a:lnTo>
                    <a:pt x="420" y="1738"/>
                  </a:lnTo>
                  <a:lnTo>
                    <a:pt x="252" y="1962"/>
                  </a:lnTo>
                  <a:lnTo>
                    <a:pt x="140" y="2214"/>
                  </a:lnTo>
                  <a:lnTo>
                    <a:pt x="56" y="2494"/>
                  </a:lnTo>
                  <a:lnTo>
                    <a:pt x="0" y="2774"/>
                  </a:lnTo>
                  <a:lnTo>
                    <a:pt x="0" y="3054"/>
                  </a:lnTo>
                  <a:lnTo>
                    <a:pt x="252" y="5323"/>
                  </a:lnTo>
                  <a:lnTo>
                    <a:pt x="3137" y="3726"/>
                  </a:lnTo>
                  <a:lnTo>
                    <a:pt x="4566" y="5771"/>
                  </a:lnTo>
                  <a:lnTo>
                    <a:pt x="11429" y="2466"/>
                  </a:lnTo>
                  <a:lnTo>
                    <a:pt x="93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5" name="Google Shape;1625;p57"/>
            <p:cNvSpPr/>
            <p:nvPr/>
          </p:nvSpPr>
          <p:spPr>
            <a:xfrm>
              <a:off x="1397101" y="1977146"/>
              <a:ext cx="180718" cy="91299"/>
            </a:xfrm>
            <a:custGeom>
              <a:avLst/>
              <a:gdLst/>
              <a:ahLst/>
              <a:cxnLst/>
              <a:rect l="l" t="t" r="r" b="b"/>
              <a:pathLst>
                <a:path w="11429" h="5772" fill="none" extrusionOk="0">
                  <a:moveTo>
                    <a:pt x="9300" y="1"/>
                  </a:moveTo>
                  <a:lnTo>
                    <a:pt x="3586" y="2578"/>
                  </a:lnTo>
                  <a:lnTo>
                    <a:pt x="3250" y="533"/>
                  </a:lnTo>
                  <a:lnTo>
                    <a:pt x="1121" y="1261"/>
                  </a:lnTo>
                  <a:lnTo>
                    <a:pt x="1121" y="1261"/>
                  </a:lnTo>
                  <a:lnTo>
                    <a:pt x="869" y="1374"/>
                  </a:lnTo>
                  <a:lnTo>
                    <a:pt x="645" y="1542"/>
                  </a:lnTo>
                  <a:lnTo>
                    <a:pt x="420" y="1738"/>
                  </a:lnTo>
                  <a:lnTo>
                    <a:pt x="252" y="1962"/>
                  </a:lnTo>
                  <a:lnTo>
                    <a:pt x="140" y="2214"/>
                  </a:lnTo>
                  <a:lnTo>
                    <a:pt x="56" y="2494"/>
                  </a:lnTo>
                  <a:lnTo>
                    <a:pt x="0" y="2774"/>
                  </a:lnTo>
                  <a:lnTo>
                    <a:pt x="0" y="3054"/>
                  </a:lnTo>
                  <a:lnTo>
                    <a:pt x="252" y="5323"/>
                  </a:lnTo>
                  <a:lnTo>
                    <a:pt x="3137" y="3726"/>
                  </a:lnTo>
                  <a:lnTo>
                    <a:pt x="4566" y="5771"/>
                  </a:lnTo>
                  <a:lnTo>
                    <a:pt x="11429" y="2466"/>
                  </a:lnTo>
                  <a:lnTo>
                    <a:pt x="930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6" name="Google Shape;1626;p57"/>
            <p:cNvSpPr/>
            <p:nvPr/>
          </p:nvSpPr>
          <p:spPr>
            <a:xfrm>
              <a:off x="1397101" y="1977146"/>
              <a:ext cx="180718" cy="91299"/>
            </a:xfrm>
            <a:custGeom>
              <a:avLst/>
              <a:gdLst/>
              <a:ahLst/>
              <a:cxnLst/>
              <a:rect l="l" t="t" r="r" b="b"/>
              <a:pathLst>
                <a:path w="11429" h="5772" extrusionOk="0">
                  <a:moveTo>
                    <a:pt x="9300" y="1"/>
                  </a:moveTo>
                  <a:lnTo>
                    <a:pt x="8936" y="169"/>
                  </a:lnTo>
                  <a:lnTo>
                    <a:pt x="3586" y="2578"/>
                  </a:lnTo>
                  <a:lnTo>
                    <a:pt x="3306" y="841"/>
                  </a:lnTo>
                  <a:lnTo>
                    <a:pt x="3250" y="533"/>
                  </a:lnTo>
                  <a:lnTo>
                    <a:pt x="1121" y="1261"/>
                  </a:lnTo>
                  <a:lnTo>
                    <a:pt x="897" y="1374"/>
                  </a:lnTo>
                  <a:lnTo>
                    <a:pt x="673" y="1514"/>
                  </a:lnTo>
                  <a:lnTo>
                    <a:pt x="476" y="1682"/>
                  </a:lnTo>
                  <a:lnTo>
                    <a:pt x="308" y="1906"/>
                  </a:lnTo>
                  <a:lnTo>
                    <a:pt x="168" y="2130"/>
                  </a:lnTo>
                  <a:lnTo>
                    <a:pt x="84" y="2354"/>
                  </a:lnTo>
                  <a:lnTo>
                    <a:pt x="28" y="2606"/>
                  </a:lnTo>
                  <a:lnTo>
                    <a:pt x="0" y="2886"/>
                  </a:lnTo>
                  <a:lnTo>
                    <a:pt x="0" y="3054"/>
                  </a:lnTo>
                  <a:lnTo>
                    <a:pt x="252" y="5323"/>
                  </a:lnTo>
                  <a:lnTo>
                    <a:pt x="3137" y="3726"/>
                  </a:lnTo>
                  <a:lnTo>
                    <a:pt x="4566" y="5771"/>
                  </a:lnTo>
                  <a:lnTo>
                    <a:pt x="11429" y="2466"/>
                  </a:lnTo>
                  <a:lnTo>
                    <a:pt x="93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7" name="Google Shape;1627;p57"/>
            <p:cNvSpPr/>
            <p:nvPr/>
          </p:nvSpPr>
          <p:spPr>
            <a:xfrm>
              <a:off x="1397101" y="1977146"/>
              <a:ext cx="180718" cy="91299"/>
            </a:xfrm>
            <a:custGeom>
              <a:avLst/>
              <a:gdLst/>
              <a:ahLst/>
              <a:cxnLst/>
              <a:rect l="l" t="t" r="r" b="b"/>
              <a:pathLst>
                <a:path w="11429" h="5772" fill="none" extrusionOk="0">
                  <a:moveTo>
                    <a:pt x="9300" y="1"/>
                  </a:moveTo>
                  <a:lnTo>
                    <a:pt x="8936" y="169"/>
                  </a:lnTo>
                  <a:lnTo>
                    <a:pt x="3586" y="2578"/>
                  </a:lnTo>
                  <a:lnTo>
                    <a:pt x="3306" y="841"/>
                  </a:lnTo>
                  <a:lnTo>
                    <a:pt x="3250" y="533"/>
                  </a:lnTo>
                  <a:lnTo>
                    <a:pt x="1121" y="1261"/>
                  </a:lnTo>
                  <a:lnTo>
                    <a:pt x="1121" y="1261"/>
                  </a:lnTo>
                  <a:lnTo>
                    <a:pt x="897" y="1374"/>
                  </a:lnTo>
                  <a:lnTo>
                    <a:pt x="673" y="1514"/>
                  </a:lnTo>
                  <a:lnTo>
                    <a:pt x="476" y="1682"/>
                  </a:lnTo>
                  <a:lnTo>
                    <a:pt x="308" y="1906"/>
                  </a:lnTo>
                  <a:lnTo>
                    <a:pt x="168" y="2130"/>
                  </a:lnTo>
                  <a:lnTo>
                    <a:pt x="84" y="2354"/>
                  </a:lnTo>
                  <a:lnTo>
                    <a:pt x="28" y="2606"/>
                  </a:lnTo>
                  <a:lnTo>
                    <a:pt x="0" y="2886"/>
                  </a:lnTo>
                  <a:lnTo>
                    <a:pt x="0" y="2886"/>
                  </a:lnTo>
                  <a:lnTo>
                    <a:pt x="0" y="3054"/>
                  </a:lnTo>
                  <a:lnTo>
                    <a:pt x="252" y="5323"/>
                  </a:lnTo>
                  <a:lnTo>
                    <a:pt x="3137" y="3726"/>
                  </a:lnTo>
                  <a:lnTo>
                    <a:pt x="4566" y="5771"/>
                  </a:lnTo>
                  <a:lnTo>
                    <a:pt x="11429" y="2466"/>
                  </a:lnTo>
                  <a:lnTo>
                    <a:pt x="930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8" name="Google Shape;1628;p57"/>
            <p:cNvSpPr/>
            <p:nvPr/>
          </p:nvSpPr>
          <p:spPr>
            <a:xfrm>
              <a:off x="1558322" y="2477818"/>
              <a:ext cx="64672" cy="69138"/>
            </a:xfrm>
            <a:custGeom>
              <a:avLst/>
              <a:gdLst/>
              <a:ahLst/>
              <a:cxnLst/>
              <a:rect l="l" t="t" r="r" b="b"/>
              <a:pathLst>
                <a:path w="4090" h="4371" extrusionOk="0">
                  <a:moveTo>
                    <a:pt x="3334" y="3138"/>
                  </a:moveTo>
                  <a:lnTo>
                    <a:pt x="3754" y="3614"/>
                  </a:lnTo>
                  <a:lnTo>
                    <a:pt x="3754" y="3586"/>
                  </a:lnTo>
                  <a:lnTo>
                    <a:pt x="3334" y="3138"/>
                  </a:lnTo>
                  <a:close/>
                  <a:moveTo>
                    <a:pt x="1821" y="0"/>
                  </a:moveTo>
                  <a:lnTo>
                    <a:pt x="0" y="28"/>
                  </a:lnTo>
                  <a:lnTo>
                    <a:pt x="28" y="140"/>
                  </a:lnTo>
                  <a:lnTo>
                    <a:pt x="84" y="505"/>
                  </a:lnTo>
                  <a:lnTo>
                    <a:pt x="168" y="757"/>
                  </a:lnTo>
                  <a:lnTo>
                    <a:pt x="252" y="1037"/>
                  </a:lnTo>
                  <a:lnTo>
                    <a:pt x="392" y="1373"/>
                  </a:lnTo>
                  <a:lnTo>
                    <a:pt x="560" y="1709"/>
                  </a:lnTo>
                  <a:lnTo>
                    <a:pt x="785" y="2045"/>
                  </a:lnTo>
                  <a:lnTo>
                    <a:pt x="1065" y="2409"/>
                  </a:lnTo>
                  <a:lnTo>
                    <a:pt x="1373" y="2773"/>
                  </a:lnTo>
                  <a:lnTo>
                    <a:pt x="1765" y="3138"/>
                  </a:lnTo>
                  <a:lnTo>
                    <a:pt x="2241" y="3474"/>
                  </a:lnTo>
                  <a:lnTo>
                    <a:pt x="2537" y="3660"/>
                  </a:lnTo>
                  <a:lnTo>
                    <a:pt x="2325" y="3502"/>
                  </a:lnTo>
                  <a:lnTo>
                    <a:pt x="2073" y="3334"/>
                  </a:lnTo>
                  <a:lnTo>
                    <a:pt x="1849" y="3138"/>
                  </a:lnTo>
                  <a:lnTo>
                    <a:pt x="1457" y="2745"/>
                  </a:lnTo>
                  <a:lnTo>
                    <a:pt x="1121" y="2381"/>
                  </a:lnTo>
                  <a:lnTo>
                    <a:pt x="869" y="2073"/>
                  </a:lnTo>
                  <a:lnTo>
                    <a:pt x="644" y="1765"/>
                  </a:lnTo>
                  <a:lnTo>
                    <a:pt x="1429" y="953"/>
                  </a:lnTo>
                  <a:lnTo>
                    <a:pt x="1401" y="813"/>
                  </a:lnTo>
                  <a:lnTo>
                    <a:pt x="1429" y="645"/>
                  </a:lnTo>
                  <a:lnTo>
                    <a:pt x="1457" y="505"/>
                  </a:lnTo>
                  <a:lnTo>
                    <a:pt x="1541" y="364"/>
                  </a:lnTo>
                  <a:lnTo>
                    <a:pt x="1821" y="0"/>
                  </a:lnTo>
                  <a:close/>
                  <a:moveTo>
                    <a:pt x="2537" y="3660"/>
                  </a:moveTo>
                  <a:lnTo>
                    <a:pt x="2549" y="3670"/>
                  </a:lnTo>
                  <a:lnTo>
                    <a:pt x="2560" y="3675"/>
                  </a:lnTo>
                  <a:lnTo>
                    <a:pt x="2537" y="3660"/>
                  </a:lnTo>
                  <a:close/>
                  <a:moveTo>
                    <a:pt x="3754" y="3614"/>
                  </a:moveTo>
                  <a:lnTo>
                    <a:pt x="3362" y="4006"/>
                  </a:lnTo>
                  <a:lnTo>
                    <a:pt x="3081" y="3922"/>
                  </a:lnTo>
                  <a:lnTo>
                    <a:pt x="2829" y="3810"/>
                  </a:lnTo>
                  <a:lnTo>
                    <a:pt x="2560" y="3675"/>
                  </a:lnTo>
                  <a:lnTo>
                    <a:pt x="2773" y="3810"/>
                  </a:lnTo>
                  <a:lnTo>
                    <a:pt x="3362" y="4090"/>
                  </a:lnTo>
                  <a:lnTo>
                    <a:pt x="4062" y="4370"/>
                  </a:lnTo>
                  <a:lnTo>
                    <a:pt x="4090" y="3810"/>
                  </a:lnTo>
                  <a:lnTo>
                    <a:pt x="3922" y="3726"/>
                  </a:lnTo>
                  <a:lnTo>
                    <a:pt x="3754" y="3614"/>
                  </a:lnTo>
                  <a:close/>
                </a:path>
              </a:pathLst>
            </a:custGeom>
            <a:solidFill>
              <a:srgbClr val="414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9" name="Google Shape;1629;p57"/>
            <p:cNvSpPr/>
            <p:nvPr/>
          </p:nvSpPr>
          <p:spPr>
            <a:xfrm>
              <a:off x="1558322" y="2477818"/>
              <a:ext cx="64672" cy="69138"/>
            </a:xfrm>
            <a:custGeom>
              <a:avLst/>
              <a:gdLst/>
              <a:ahLst/>
              <a:cxnLst/>
              <a:rect l="l" t="t" r="r" b="b"/>
              <a:pathLst>
                <a:path w="4090" h="4371" fill="none" extrusionOk="0">
                  <a:moveTo>
                    <a:pt x="1821" y="0"/>
                  </a:moveTo>
                  <a:lnTo>
                    <a:pt x="0" y="28"/>
                  </a:lnTo>
                  <a:lnTo>
                    <a:pt x="0" y="28"/>
                  </a:lnTo>
                  <a:lnTo>
                    <a:pt x="28" y="140"/>
                  </a:lnTo>
                  <a:lnTo>
                    <a:pt x="84" y="505"/>
                  </a:lnTo>
                  <a:lnTo>
                    <a:pt x="168" y="757"/>
                  </a:lnTo>
                  <a:lnTo>
                    <a:pt x="252" y="1037"/>
                  </a:lnTo>
                  <a:lnTo>
                    <a:pt x="392" y="1373"/>
                  </a:lnTo>
                  <a:lnTo>
                    <a:pt x="560" y="1709"/>
                  </a:lnTo>
                  <a:lnTo>
                    <a:pt x="785" y="2045"/>
                  </a:lnTo>
                  <a:lnTo>
                    <a:pt x="1065" y="2409"/>
                  </a:lnTo>
                  <a:lnTo>
                    <a:pt x="1373" y="2773"/>
                  </a:lnTo>
                  <a:lnTo>
                    <a:pt x="1765" y="3138"/>
                  </a:lnTo>
                  <a:lnTo>
                    <a:pt x="2241" y="3474"/>
                  </a:lnTo>
                  <a:lnTo>
                    <a:pt x="2773" y="3810"/>
                  </a:lnTo>
                  <a:lnTo>
                    <a:pt x="3362" y="4090"/>
                  </a:lnTo>
                  <a:lnTo>
                    <a:pt x="4062" y="4370"/>
                  </a:lnTo>
                  <a:lnTo>
                    <a:pt x="4062" y="4370"/>
                  </a:lnTo>
                  <a:lnTo>
                    <a:pt x="4090" y="3810"/>
                  </a:lnTo>
                  <a:lnTo>
                    <a:pt x="4090" y="3810"/>
                  </a:lnTo>
                  <a:lnTo>
                    <a:pt x="3922" y="3726"/>
                  </a:lnTo>
                  <a:lnTo>
                    <a:pt x="3754" y="3614"/>
                  </a:lnTo>
                  <a:lnTo>
                    <a:pt x="3754" y="3586"/>
                  </a:lnTo>
                  <a:lnTo>
                    <a:pt x="3334" y="3138"/>
                  </a:lnTo>
                  <a:lnTo>
                    <a:pt x="3754" y="3614"/>
                  </a:lnTo>
                  <a:lnTo>
                    <a:pt x="3362" y="4006"/>
                  </a:lnTo>
                  <a:lnTo>
                    <a:pt x="3362" y="4006"/>
                  </a:lnTo>
                  <a:lnTo>
                    <a:pt x="3081" y="3922"/>
                  </a:lnTo>
                  <a:lnTo>
                    <a:pt x="2829" y="3810"/>
                  </a:lnTo>
                  <a:lnTo>
                    <a:pt x="2549" y="3670"/>
                  </a:lnTo>
                  <a:lnTo>
                    <a:pt x="2325" y="3502"/>
                  </a:lnTo>
                  <a:lnTo>
                    <a:pt x="2073" y="3334"/>
                  </a:lnTo>
                  <a:lnTo>
                    <a:pt x="1849" y="3138"/>
                  </a:lnTo>
                  <a:lnTo>
                    <a:pt x="1457" y="2745"/>
                  </a:lnTo>
                  <a:lnTo>
                    <a:pt x="1121" y="2381"/>
                  </a:lnTo>
                  <a:lnTo>
                    <a:pt x="869" y="2073"/>
                  </a:lnTo>
                  <a:lnTo>
                    <a:pt x="644" y="1765"/>
                  </a:lnTo>
                  <a:lnTo>
                    <a:pt x="644" y="1765"/>
                  </a:lnTo>
                  <a:lnTo>
                    <a:pt x="644" y="1765"/>
                  </a:lnTo>
                  <a:lnTo>
                    <a:pt x="1429" y="953"/>
                  </a:lnTo>
                  <a:lnTo>
                    <a:pt x="1429" y="953"/>
                  </a:lnTo>
                  <a:lnTo>
                    <a:pt x="1401" y="813"/>
                  </a:lnTo>
                  <a:lnTo>
                    <a:pt x="1429" y="645"/>
                  </a:lnTo>
                  <a:lnTo>
                    <a:pt x="1457" y="505"/>
                  </a:lnTo>
                  <a:lnTo>
                    <a:pt x="1541" y="364"/>
                  </a:lnTo>
                  <a:lnTo>
                    <a:pt x="1541" y="364"/>
                  </a:lnTo>
                  <a:lnTo>
                    <a:pt x="18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0" name="Google Shape;1630;p57"/>
            <p:cNvSpPr/>
            <p:nvPr/>
          </p:nvSpPr>
          <p:spPr>
            <a:xfrm>
              <a:off x="1580460" y="2052912"/>
              <a:ext cx="201985" cy="485170"/>
            </a:xfrm>
            <a:custGeom>
              <a:avLst/>
              <a:gdLst/>
              <a:ahLst/>
              <a:cxnLst/>
              <a:rect l="l" t="t" r="r" b="b"/>
              <a:pathLst>
                <a:path w="12774" h="30673" extrusionOk="0">
                  <a:moveTo>
                    <a:pt x="5295" y="1"/>
                  </a:moveTo>
                  <a:lnTo>
                    <a:pt x="5099" y="29"/>
                  </a:lnTo>
                  <a:lnTo>
                    <a:pt x="4791" y="141"/>
                  </a:lnTo>
                  <a:lnTo>
                    <a:pt x="4623" y="225"/>
                  </a:lnTo>
                  <a:lnTo>
                    <a:pt x="4427" y="337"/>
                  </a:lnTo>
                  <a:lnTo>
                    <a:pt x="4230" y="477"/>
                  </a:lnTo>
                  <a:lnTo>
                    <a:pt x="4034" y="673"/>
                  </a:lnTo>
                  <a:lnTo>
                    <a:pt x="3838" y="897"/>
                  </a:lnTo>
                  <a:lnTo>
                    <a:pt x="3642" y="1177"/>
                  </a:lnTo>
                  <a:lnTo>
                    <a:pt x="3474" y="1513"/>
                  </a:lnTo>
                  <a:lnTo>
                    <a:pt x="3306" y="1878"/>
                  </a:lnTo>
                  <a:lnTo>
                    <a:pt x="3138" y="2326"/>
                  </a:lnTo>
                  <a:lnTo>
                    <a:pt x="3026" y="2858"/>
                  </a:lnTo>
                  <a:lnTo>
                    <a:pt x="2914" y="3558"/>
                  </a:lnTo>
                  <a:lnTo>
                    <a:pt x="2830" y="4287"/>
                  </a:lnTo>
                  <a:lnTo>
                    <a:pt x="2802" y="5015"/>
                  </a:lnTo>
                  <a:lnTo>
                    <a:pt x="2774" y="5743"/>
                  </a:lnTo>
                  <a:lnTo>
                    <a:pt x="2802" y="6443"/>
                  </a:lnTo>
                  <a:lnTo>
                    <a:pt x="2886" y="7172"/>
                  </a:lnTo>
                  <a:lnTo>
                    <a:pt x="2970" y="7900"/>
                  </a:lnTo>
                  <a:lnTo>
                    <a:pt x="3110" y="8600"/>
                  </a:lnTo>
                  <a:lnTo>
                    <a:pt x="3810" y="9665"/>
                  </a:lnTo>
                  <a:lnTo>
                    <a:pt x="4511" y="10757"/>
                  </a:lnTo>
                  <a:lnTo>
                    <a:pt x="5323" y="12102"/>
                  </a:lnTo>
                  <a:lnTo>
                    <a:pt x="5715" y="12802"/>
                  </a:lnTo>
                  <a:lnTo>
                    <a:pt x="6107" y="13502"/>
                  </a:lnTo>
                  <a:lnTo>
                    <a:pt x="6443" y="14174"/>
                  </a:lnTo>
                  <a:lnTo>
                    <a:pt x="6751" y="14847"/>
                  </a:lnTo>
                  <a:lnTo>
                    <a:pt x="7004" y="15463"/>
                  </a:lnTo>
                  <a:lnTo>
                    <a:pt x="7172" y="15995"/>
                  </a:lnTo>
                  <a:lnTo>
                    <a:pt x="7228" y="16247"/>
                  </a:lnTo>
                  <a:lnTo>
                    <a:pt x="7256" y="16471"/>
                  </a:lnTo>
                  <a:lnTo>
                    <a:pt x="7256" y="16667"/>
                  </a:lnTo>
                  <a:lnTo>
                    <a:pt x="7228" y="16835"/>
                  </a:lnTo>
                  <a:lnTo>
                    <a:pt x="7088" y="17172"/>
                  </a:lnTo>
                  <a:lnTo>
                    <a:pt x="6863" y="17620"/>
                  </a:lnTo>
                  <a:lnTo>
                    <a:pt x="6555" y="18180"/>
                  </a:lnTo>
                  <a:lnTo>
                    <a:pt x="6163" y="18824"/>
                  </a:lnTo>
                  <a:lnTo>
                    <a:pt x="5183" y="20281"/>
                  </a:lnTo>
                  <a:lnTo>
                    <a:pt x="4062" y="21877"/>
                  </a:lnTo>
                  <a:lnTo>
                    <a:pt x="2914" y="23502"/>
                  </a:lnTo>
                  <a:lnTo>
                    <a:pt x="1793" y="25015"/>
                  </a:lnTo>
                  <a:lnTo>
                    <a:pt x="141" y="27227"/>
                  </a:lnTo>
                  <a:lnTo>
                    <a:pt x="85" y="27312"/>
                  </a:lnTo>
                  <a:lnTo>
                    <a:pt x="29" y="27424"/>
                  </a:lnTo>
                  <a:lnTo>
                    <a:pt x="29" y="27536"/>
                  </a:lnTo>
                  <a:lnTo>
                    <a:pt x="1" y="27648"/>
                  </a:lnTo>
                  <a:lnTo>
                    <a:pt x="29" y="27788"/>
                  </a:lnTo>
                  <a:lnTo>
                    <a:pt x="57" y="27872"/>
                  </a:lnTo>
                  <a:lnTo>
                    <a:pt x="113" y="27984"/>
                  </a:lnTo>
                  <a:lnTo>
                    <a:pt x="197" y="28096"/>
                  </a:lnTo>
                  <a:lnTo>
                    <a:pt x="2354" y="30449"/>
                  </a:lnTo>
                  <a:lnTo>
                    <a:pt x="2354" y="30477"/>
                  </a:lnTo>
                  <a:lnTo>
                    <a:pt x="2466" y="30561"/>
                  </a:lnTo>
                  <a:lnTo>
                    <a:pt x="2578" y="30617"/>
                  </a:lnTo>
                  <a:lnTo>
                    <a:pt x="2718" y="30673"/>
                  </a:lnTo>
                  <a:lnTo>
                    <a:pt x="2970" y="30673"/>
                  </a:lnTo>
                  <a:lnTo>
                    <a:pt x="3082" y="30645"/>
                  </a:lnTo>
                  <a:lnTo>
                    <a:pt x="3222" y="30589"/>
                  </a:lnTo>
                  <a:lnTo>
                    <a:pt x="3306" y="30505"/>
                  </a:lnTo>
                  <a:lnTo>
                    <a:pt x="4174" y="29664"/>
                  </a:lnTo>
                  <a:lnTo>
                    <a:pt x="5323" y="28516"/>
                  </a:lnTo>
                  <a:lnTo>
                    <a:pt x="6667" y="27087"/>
                  </a:lnTo>
                  <a:lnTo>
                    <a:pt x="7396" y="26331"/>
                  </a:lnTo>
                  <a:lnTo>
                    <a:pt x="8096" y="25519"/>
                  </a:lnTo>
                  <a:lnTo>
                    <a:pt x="8824" y="24679"/>
                  </a:lnTo>
                  <a:lnTo>
                    <a:pt x="9497" y="23810"/>
                  </a:lnTo>
                  <a:lnTo>
                    <a:pt x="10169" y="22970"/>
                  </a:lnTo>
                  <a:lnTo>
                    <a:pt x="10785" y="22101"/>
                  </a:lnTo>
                  <a:lnTo>
                    <a:pt x="11317" y="21233"/>
                  </a:lnTo>
                  <a:lnTo>
                    <a:pt x="11821" y="20421"/>
                  </a:lnTo>
                  <a:lnTo>
                    <a:pt x="12017" y="20001"/>
                  </a:lnTo>
                  <a:lnTo>
                    <a:pt x="12214" y="19609"/>
                  </a:lnTo>
                  <a:lnTo>
                    <a:pt x="12382" y="19216"/>
                  </a:lnTo>
                  <a:lnTo>
                    <a:pt x="12522" y="18852"/>
                  </a:lnTo>
                  <a:lnTo>
                    <a:pt x="12634" y="18376"/>
                  </a:lnTo>
                  <a:lnTo>
                    <a:pt x="12718" y="17900"/>
                  </a:lnTo>
                  <a:lnTo>
                    <a:pt x="12774" y="17368"/>
                  </a:lnTo>
                  <a:lnTo>
                    <a:pt x="12774" y="16835"/>
                  </a:lnTo>
                  <a:lnTo>
                    <a:pt x="12774" y="16247"/>
                  </a:lnTo>
                  <a:lnTo>
                    <a:pt x="12718" y="15659"/>
                  </a:lnTo>
                  <a:lnTo>
                    <a:pt x="12634" y="15043"/>
                  </a:lnTo>
                  <a:lnTo>
                    <a:pt x="12522" y="14398"/>
                  </a:lnTo>
                  <a:lnTo>
                    <a:pt x="12410" y="13754"/>
                  </a:lnTo>
                  <a:lnTo>
                    <a:pt x="12242" y="13082"/>
                  </a:lnTo>
                  <a:lnTo>
                    <a:pt x="12046" y="12410"/>
                  </a:lnTo>
                  <a:lnTo>
                    <a:pt x="11849" y="11709"/>
                  </a:lnTo>
                  <a:lnTo>
                    <a:pt x="11625" y="11037"/>
                  </a:lnTo>
                  <a:lnTo>
                    <a:pt x="11373" y="10337"/>
                  </a:lnTo>
                  <a:lnTo>
                    <a:pt x="10813" y="8936"/>
                  </a:lnTo>
                  <a:lnTo>
                    <a:pt x="10225" y="7564"/>
                  </a:lnTo>
                  <a:lnTo>
                    <a:pt x="9581" y="6219"/>
                  </a:lnTo>
                  <a:lnTo>
                    <a:pt x="8880" y="4931"/>
                  </a:lnTo>
                  <a:lnTo>
                    <a:pt x="8180" y="3698"/>
                  </a:lnTo>
                  <a:lnTo>
                    <a:pt x="7452" y="2606"/>
                  </a:lnTo>
                  <a:lnTo>
                    <a:pt x="6751" y="1597"/>
                  </a:lnTo>
                  <a:lnTo>
                    <a:pt x="6387" y="1121"/>
                  </a:lnTo>
                  <a:lnTo>
                    <a:pt x="6051" y="729"/>
                  </a:lnTo>
                  <a:lnTo>
                    <a:pt x="5715" y="337"/>
                  </a:lnTo>
                  <a:lnTo>
                    <a:pt x="53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1" name="Google Shape;1631;p57"/>
            <p:cNvSpPr/>
            <p:nvPr/>
          </p:nvSpPr>
          <p:spPr>
            <a:xfrm>
              <a:off x="1580460" y="2052912"/>
              <a:ext cx="201985" cy="485170"/>
            </a:xfrm>
            <a:custGeom>
              <a:avLst/>
              <a:gdLst/>
              <a:ahLst/>
              <a:cxnLst/>
              <a:rect l="l" t="t" r="r" b="b"/>
              <a:pathLst>
                <a:path w="12774" h="30673" fill="none" extrusionOk="0">
                  <a:moveTo>
                    <a:pt x="5379" y="1"/>
                  </a:moveTo>
                  <a:lnTo>
                    <a:pt x="5379" y="1"/>
                  </a:lnTo>
                  <a:lnTo>
                    <a:pt x="5715" y="337"/>
                  </a:lnTo>
                  <a:lnTo>
                    <a:pt x="6051" y="729"/>
                  </a:lnTo>
                  <a:lnTo>
                    <a:pt x="6387" y="1121"/>
                  </a:lnTo>
                  <a:lnTo>
                    <a:pt x="6751" y="1597"/>
                  </a:lnTo>
                  <a:lnTo>
                    <a:pt x="7452" y="2606"/>
                  </a:lnTo>
                  <a:lnTo>
                    <a:pt x="8180" y="3698"/>
                  </a:lnTo>
                  <a:lnTo>
                    <a:pt x="8880" y="4931"/>
                  </a:lnTo>
                  <a:lnTo>
                    <a:pt x="9581" y="6219"/>
                  </a:lnTo>
                  <a:lnTo>
                    <a:pt x="10225" y="7564"/>
                  </a:lnTo>
                  <a:lnTo>
                    <a:pt x="10813" y="8936"/>
                  </a:lnTo>
                  <a:lnTo>
                    <a:pt x="11373" y="10337"/>
                  </a:lnTo>
                  <a:lnTo>
                    <a:pt x="11625" y="11037"/>
                  </a:lnTo>
                  <a:lnTo>
                    <a:pt x="11849" y="11709"/>
                  </a:lnTo>
                  <a:lnTo>
                    <a:pt x="12046" y="12410"/>
                  </a:lnTo>
                  <a:lnTo>
                    <a:pt x="12242" y="13082"/>
                  </a:lnTo>
                  <a:lnTo>
                    <a:pt x="12410" y="13754"/>
                  </a:lnTo>
                  <a:lnTo>
                    <a:pt x="12522" y="14398"/>
                  </a:lnTo>
                  <a:lnTo>
                    <a:pt x="12634" y="15043"/>
                  </a:lnTo>
                  <a:lnTo>
                    <a:pt x="12718" y="15659"/>
                  </a:lnTo>
                  <a:lnTo>
                    <a:pt x="12774" y="16247"/>
                  </a:lnTo>
                  <a:lnTo>
                    <a:pt x="12774" y="16835"/>
                  </a:lnTo>
                  <a:lnTo>
                    <a:pt x="12774" y="17368"/>
                  </a:lnTo>
                  <a:lnTo>
                    <a:pt x="12718" y="17900"/>
                  </a:lnTo>
                  <a:lnTo>
                    <a:pt x="12634" y="18376"/>
                  </a:lnTo>
                  <a:lnTo>
                    <a:pt x="12522" y="18852"/>
                  </a:lnTo>
                  <a:lnTo>
                    <a:pt x="12522" y="18852"/>
                  </a:lnTo>
                  <a:lnTo>
                    <a:pt x="12382" y="19216"/>
                  </a:lnTo>
                  <a:lnTo>
                    <a:pt x="12214" y="19609"/>
                  </a:lnTo>
                  <a:lnTo>
                    <a:pt x="12017" y="20001"/>
                  </a:lnTo>
                  <a:lnTo>
                    <a:pt x="11821" y="20421"/>
                  </a:lnTo>
                  <a:lnTo>
                    <a:pt x="11317" y="21233"/>
                  </a:lnTo>
                  <a:lnTo>
                    <a:pt x="10785" y="22101"/>
                  </a:lnTo>
                  <a:lnTo>
                    <a:pt x="10169" y="22970"/>
                  </a:lnTo>
                  <a:lnTo>
                    <a:pt x="9497" y="23810"/>
                  </a:lnTo>
                  <a:lnTo>
                    <a:pt x="8824" y="24679"/>
                  </a:lnTo>
                  <a:lnTo>
                    <a:pt x="8096" y="25519"/>
                  </a:lnTo>
                  <a:lnTo>
                    <a:pt x="7396" y="26331"/>
                  </a:lnTo>
                  <a:lnTo>
                    <a:pt x="6667" y="27087"/>
                  </a:lnTo>
                  <a:lnTo>
                    <a:pt x="5323" y="28516"/>
                  </a:lnTo>
                  <a:lnTo>
                    <a:pt x="4174" y="29664"/>
                  </a:lnTo>
                  <a:lnTo>
                    <a:pt x="3306" y="30505"/>
                  </a:lnTo>
                  <a:lnTo>
                    <a:pt x="3306" y="30505"/>
                  </a:lnTo>
                  <a:lnTo>
                    <a:pt x="3222" y="30589"/>
                  </a:lnTo>
                  <a:lnTo>
                    <a:pt x="3082" y="30645"/>
                  </a:lnTo>
                  <a:lnTo>
                    <a:pt x="2970" y="30673"/>
                  </a:lnTo>
                  <a:lnTo>
                    <a:pt x="2830" y="30673"/>
                  </a:lnTo>
                  <a:lnTo>
                    <a:pt x="2718" y="30673"/>
                  </a:lnTo>
                  <a:lnTo>
                    <a:pt x="2578" y="30617"/>
                  </a:lnTo>
                  <a:lnTo>
                    <a:pt x="2466" y="30561"/>
                  </a:lnTo>
                  <a:lnTo>
                    <a:pt x="2354" y="30477"/>
                  </a:lnTo>
                  <a:lnTo>
                    <a:pt x="2354" y="30449"/>
                  </a:lnTo>
                  <a:lnTo>
                    <a:pt x="197" y="28096"/>
                  </a:lnTo>
                  <a:lnTo>
                    <a:pt x="197" y="28096"/>
                  </a:lnTo>
                  <a:lnTo>
                    <a:pt x="113" y="27984"/>
                  </a:lnTo>
                  <a:lnTo>
                    <a:pt x="57" y="27872"/>
                  </a:lnTo>
                  <a:lnTo>
                    <a:pt x="29" y="27788"/>
                  </a:lnTo>
                  <a:lnTo>
                    <a:pt x="1" y="27648"/>
                  </a:lnTo>
                  <a:lnTo>
                    <a:pt x="29" y="27536"/>
                  </a:lnTo>
                  <a:lnTo>
                    <a:pt x="29" y="27424"/>
                  </a:lnTo>
                  <a:lnTo>
                    <a:pt x="85" y="27312"/>
                  </a:lnTo>
                  <a:lnTo>
                    <a:pt x="141" y="27227"/>
                  </a:lnTo>
                  <a:lnTo>
                    <a:pt x="141" y="27227"/>
                  </a:lnTo>
                  <a:lnTo>
                    <a:pt x="1793" y="25015"/>
                  </a:lnTo>
                  <a:lnTo>
                    <a:pt x="2914" y="23502"/>
                  </a:lnTo>
                  <a:lnTo>
                    <a:pt x="4062" y="21877"/>
                  </a:lnTo>
                  <a:lnTo>
                    <a:pt x="5183" y="20281"/>
                  </a:lnTo>
                  <a:lnTo>
                    <a:pt x="6163" y="18824"/>
                  </a:lnTo>
                  <a:lnTo>
                    <a:pt x="6555" y="18180"/>
                  </a:lnTo>
                  <a:lnTo>
                    <a:pt x="6863" y="17620"/>
                  </a:lnTo>
                  <a:lnTo>
                    <a:pt x="7088" y="17172"/>
                  </a:lnTo>
                  <a:lnTo>
                    <a:pt x="7228" y="16835"/>
                  </a:lnTo>
                  <a:lnTo>
                    <a:pt x="7228" y="16835"/>
                  </a:lnTo>
                  <a:lnTo>
                    <a:pt x="7256" y="16667"/>
                  </a:lnTo>
                  <a:lnTo>
                    <a:pt x="7256" y="16471"/>
                  </a:lnTo>
                  <a:lnTo>
                    <a:pt x="7228" y="16247"/>
                  </a:lnTo>
                  <a:lnTo>
                    <a:pt x="7172" y="15995"/>
                  </a:lnTo>
                  <a:lnTo>
                    <a:pt x="7004" y="15463"/>
                  </a:lnTo>
                  <a:lnTo>
                    <a:pt x="6751" y="14847"/>
                  </a:lnTo>
                  <a:lnTo>
                    <a:pt x="6443" y="14174"/>
                  </a:lnTo>
                  <a:lnTo>
                    <a:pt x="6107" y="13502"/>
                  </a:lnTo>
                  <a:lnTo>
                    <a:pt x="5715" y="12802"/>
                  </a:lnTo>
                  <a:lnTo>
                    <a:pt x="5323" y="12102"/>
                  </a:lnTo>
                  <a:lnTo>
                    <a:pt x="4511" y="10757"/>
                  </a:lnTo>
                  <a:lnTo>
                    <a:pt x="3810" y="9665"/>
                  </a:lnTo>
                  <a:lnTo>
                    <a:pt x="3110" y="8600"/>
                  </a:lnTo>
                  <a:lnTo>
                    <a:pt x="3110" y="8600"/>
                  </a:lnTo>
                  <a:lnTo>
                    <a:pt x="2970" y="7900"/>
                  </a:lnTo>
                  <a:lnTo>
                    <a:pt x="2886" y="7172"/>
                  </a:lnTo>
                  <a:lnTo>
                    <a:pt x="2802" y="6443"/>
                  </a:lnTo>
                  <a:lnTo>
                    <a:pt x="2774" y="5743"/>
                  </a:lnTo>
                  <a:lnTo>
                    <a:pt x="2802" y="5015"/>
                  </a:lnTo>
                  <a:lnTo>
                    <a:pt x="2830" y="4287"/>
                  </a:lnTo>
                  <a:lnTo>
                    <a:pt x="2914" y="3558"/>
                  </a:lnTo>
                  <a:lnTo>
                    <a:pt x="3026" y="2858"/>
                  </a:lnTo>
                  <a:lnTo>
                    <a:pt x="3026" y="2858"/>
                  </a:lnTo>
                  <a:lnTo>
                    <a:pt x="3138" y="2326"/>
                  </a:lnTo>
                  <a:lnTo>
                    <a:pt x="3306" y="1878"/>
                  </a:lnTo>
                  <a:lnTo>
                    <a:pt x="3474" y="1513"/>
                  </a:lnTo>
                  <a:lnTo>
                    <a:pt x="3642" y="1177"/>
                  </a:lnTo>
                  <a:lnTo>
                    <a:pt x="3838" y="897"/>
                  </a:lnTo>
                  <a:lnTo>
                    <a:pt x="4034" y="673"/>
                  </a:lnTo>
                  <a:lnTo>
                    <a:pt x="4230" y="477"/>
                  </a:lnTo>
                  <a:lnTo>
                    <a:pt x="4427" y="337"/>
                  </a:lnTo>
                  <a:lnTo>
                    <a:pt x="4623" y="225"/>
                  </a:lnTo>
                  <a:lnTo>
                    <a:pt x="4791" y="141"/>
                  </a:lnTo>
                  <a:lnTo>
                    <a:pt x="5099" y="29"/>
                  </a:lnTo>
                  <a:lnTo>
                    <a:pt x="5295" y="1"/>
                  </a:lnTo>
                  <a:lnTo>
                    <a:pt x="53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2" name="Google Shape;1632;p57"/>
            <p:cNvSpPr/>
            <p:nvPr/>
          </p:nvSpPr>
          <p:spPr>
            <a:xfrm>
              <a:off x="1568505" y="2492876"/>
              <a:ext cx="49176" cy="48307"/>
            </a:xfrm>
            <a:custGeom>
              <a:avLst/>
              <a:gdLst/>
              <a:ahLst/>
              <a:cxnLst/>
              <a:rect l="l" t="t" r="r" b="b"/>
              <a:pathLst>
                <a:path w="3110" h="3054" extrusionOk="0">
                  <a:moveTo>
                    <a:pt x="785" y="1"/>
                  </a:moveTo>
                  <a:lnTo>
                    <a:pt x="0" y="813"/>
                  </a:lnTo>
                  <a:lnTo>
                    <a:pt x="225" y="1121"/>
                  </a:lnTo>
                  <a:lnTo>
                    <a:pt x="477" y="1429"/>
                  </a:lnTo>
                  <a:lnTo>
                    <a:pt x="813" y="1793"/>
                  </a:lnTo>
                  <a:lnTo>
                    <a:pt x="1205" y="2186"/>
                  </a:lnTo>
                  <a:lnTo>
                    <a:pt x="1429" y="2382"/>
                  </a:lnTo>
                  <a:lnTo>
                    <a:pt x="1681" y="2550"/>
                  </a:lnTo>
                  <a:lnTo>
                    <a:pt x="1905" y="2718"/>
                  </a:lnTo>
                  <a:lnTo>
                    <a:pt x="2185" y="2858"/>
                  </a:lnTo>
                  <a:lnTo>
                    <a:pt x="2437" y="2970"/>
                  </a:lnTo>
                  <a:lnTo>
                    <a:pt x="2718" y="3054"/>
                  </a:lnTo>
                  <a:lnTo>
                    <a:pt x="3110" y="2662"/>
                  </a:lnTo>
                  <a:lnTo>
                    <a:pt x="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3" name="Google Shape;1633;p57"/>
            <p:cNvSpPr/>
            <p:nvPr/>
          </p:nvSpPr>
          <p:spPr>
            <a:xfrm>
              <a:off x="1568505" y="2492876"/>
              <a:ext cx="49176" cy="48307"/>
            </a:xfrm>
            <a:custGeom>
              <a:avLst/>
              <a:gdLst/>
              <a:ahLst/>
              <a:cxnLst/>
              <a:rect l="l" t="t" r="r" b="b"/>
              <a:pathLst>
                <a:path w="3110" h="3054" fill="none" extrusionOk="0">
                  <a:moveTo>
                    <a:pt x="785" y="1"/>
                  </a:moveTo>
                  <a:lnTo>
                    <a:pt x="0" y="813"/>
                  </a:lnTo>
                  <a:lnTo>
                    <a:pt x="0" y="813"/>
                  </a:lnTo>
                  <a:lnTo>
                    <a:pt x="225" y="1121"/>
                  </a:lnTo>
                  <a:lnTo>
                    <a:pt x="477" y="1429"/>
                  </a:lnTo>
                  <a:lnTo>
                    <a:pt x="813" y="1793"/>
                  </a:lnTo>
                  <a:lnTo>
                    <a:pt x="1205" y="2186"/>
                  </a:lnTo>
                  <a:lnTo>
                    <a:pt x="1429" y="2382"/>
                  </a:lnTo>
                  <a:lnTo>
                    <a:pt x="1681" y="2550"/>
                  </a:lnTo>
                  <a:lnTo>
                    <a:pt x="1905" y="2718"/>
                  </a:lnTo>
                  <a:lnTo>
                    <a:pt x="2185" y="2858"/>
                  </a:lnTo>
                  <a:lnTo>
                    <a:pt x="2437" y="2970"/>
                  </a:lnTo>
                  <a:lnTo>
                    <a:pt x="2718" y="3054"/>
                  </a:lnTo>
                  <a:lnTo>
                    <a:pt x="3110" y="2662"/>
                  </a:lnTo>
                  <a:lnTo>
                    <a:pt x="7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4" name="Google Shape;1634;p57"/>
            <p:cNvSpPr/>
            <p:nvPr/>
          </p:nvSpPr>
          <p:spPr>
            <a:xfrm>
              <a:off x="1568505" y="2492876"/>
              <a:ext cx="49176" cy="48307"/>
            </a:xfrm>
            <a:custGeom>
              <a:avLst/>
              <a:gdLst/>
              <a:ahLst/>
              <a:cxnLst/>
              <a:rect l="l" t="t" r="r" b="b"/>
              <a:pathLst>
                <a:path w="3110" h="3054" extrusionOk="0">
                  <a:moveTo>
                    <a:pt x="785" y="1"/>
                  </a:moveTo>
                  <a:lnTo>
                    <a:pt x="0" y="813"/>
                  </a:lnTo>
                  <a:lnTo>
                    <a:pt x="225" y="1121"/>
                  </a:lnTo>
                  <a:lnTo>
                    <a:pt x="477" y="1429"/>
                  </a:lnTo>
                  <a:lnTo>
                    <a:pt x="813" y="1793"/>
                  </a:lnTo>
                  <a:lnTo>
                    <a:pt x="1205" y="2186"/>
                  </a:lnTo>
                  <a:lnTo>
                    <a:pt x="1429" y="2382"/>
                  </a:lnTo>
                  <a:lnTo>
                    <a:pt x="1681" y="2550"/>
                  </a:lnTo>
                  <a:lnTo>
                    <a:pt x="1905" y="2718"/>
                  </a:lnTo>
                  <a:lnTo>
                    <a:pt x="2185" y="2858"/>
                  </a:lnTo>
                  <a:lnTo>
                    <a:pt x="2437" y="2970"/>
                  </a:lnTo>
                  <a:lnTo>
                    <a:pt x="2718" y="3054"/>
                  </a:lnTo>
                  <a:lnTo>
                    <a:pt x="3110" y="2662"/>
                  </a:lnTo>
                  <a:lnTo>
                    <a:pt x="785" y="1"/>
                  </a:lnTo>
                  <a:close/>
                </a:path>
              </a:pathLst>
            </a:custGeom>
            <a:solidFill>
              <a:srgbClr val="C28A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5" name="Google Shape;1635;p57"/>
            <p:cNvSpPr/>
            <p:nvPr/>
          </p:nvSpPr>
          <p:spPr>
            <a:xfrm>
              <a:off x="1568505" y="2492876"/>
              <a:ext cx="49176" cy="48307"/>
            </a:xfrm>
            <a:custGeom>
              <a:avLst/>
              <a:gdLst/>
              <a:ahLst/>
              <a:cxnLst/>
              <a:rect l="l" t="t" r="r" b="b"/>
              <a:pathLst>
                <a:path w="3110" h="3054" fill="none" extrusionOk="0">
                  <a:moveTo>
                    <a:pt x="785" y="1"/>
                  </a:moveTo>
                  <a:lnTo>
                    <a:pt x="0" y="813"/>
                  </a:lnTo>
                  <a:lnTo>
                    <a:pt x="0" y="813"/>
                  </a:lnTo>
                  <a:lnTo>
                    <a:pt x="225" y="1121"/>
                  </a:lnTo>
                  <a:lnTo>
                    <a:pt x="477" y="1429"/>
                  </a:lnTo>
                  <a:lnTo>
                    <a:pt x="813" y="1793"/>
                  </a:lnTo>
                  <a:lnTo>
                    <a:pt x="1205" y="2186"/>
                  </a:lnTo>
                  <a:lnTo>
                    <a:pt x="1429" y="2382"/>
                  </a:lnTo>
                  <a:lnTo>
                    <a:pt x="1681" y="2550"/>
                  </a:lnTo>
                  <a:lnTo>
                    <a:pt x="1905" y="2718"/>
                  </a:lnTo>
                  <a:lnTo>
                    <a:pt x="2185" y="2858"/>
                  </a:lnTo>
                  <a:lnTo>
                    <a:pt x="2437" y="2970"/>
                  </a:lnTo>
                  <a:lnTo>
                    <a:pt x="2718" y="3054"/>
                  </a:lnTo>
                  <a:lnTo>
                    <a:pt x="3110" y="2662"/>
                  </a:lnTo>
                  <a:lnTo>
                    <a:pt x="7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36" name="Google Shape;1636;p57"/>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7" name="Google Shape;1637;p57">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8" name="Google Shape;1638;p57">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39" name="Google Shape;1639;p57"/>
          <p:cNvGrpSpPr/>
          <p:nvPr/>
        </p:nvGrpSpPr>
        <p:grpSpPr>
          <a:xfrm>
            <a:off x="4736475" y="4873138"/>
            <a:ext cx="204457" cy="190123"/>
            <a:chOff x="4426425" y="4796938"/>
            <a:chExt cx="204457" cy="190123"/>
          </a:xfrm>
        </p:grpSpPr>
        <p:sp>
          <p:nvSpPr>
            <p:cNvPr id="1640" name="Google Shape;1640;p57"/>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1" name="Google Shape;1641;p57"/>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42" name="Google Shape;1642;p57"/>
          <p:cNvGrpSpPr/>
          <p:nvPr/>
        </p:nvGrpSpPr>
        <p:grpSpPr>
          <a:xfrm flipH="1">
            <a:off x="4203075" y="4873138"/>
            <a:ext cx="204457" cy="190123"/>
            <a:chOff x="4426425" y="4796938"/>
            <a:chExt cx="204457" cy="190123"/>
          </a:xfrm>
        </p:grpSpPr>
        <p:sp>
          <p:nvSpPr>
            <p:cNvPr id="1643" name="Google Shape;1643;p57"/>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4" name="Google Shape;1644;p57"/>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27"/>
                                        </p:tgtEl>
                                        <p:attrNameLst>
                                          <p:attrName>style.visibility</p:attrName>
                                        </p:attrNameLst>
                                      </p:cBhvr>
                                      <p:to>
                                        <p:strVal val="visible"/>
                                      </p:to>
                                    </p:set>
                                    <p:animEffect transition="in" filter="fade">
                                      <p:cBhvr>
                                        <p:cTn id="7" dur="1000"/>
                                        <p:tgtEl>
                                          <p:spTgt spid="1127"/>
                                        </p:tgtEl>
                                      </p:cBhvr>
                                    </p:animEffect>
                                  </p:childTnLst>
                                </p:cTn>
                              </p:par>
                              <p:par>
                                <p:cTn id="8" presetID="10" presetClass="entr" presetSubtype="0" fill="hold" nodeType="withEffect">
                                  <p:stCondLst>
                                    <p:cond delay="0"/>
                                  </p:stCondLst>
                                  <p:childTnLst>
                                    <p:set>
                                      <p:cBhvr>
                                        <p:cTn id="9" dur="1" fill="hold">
                                          <p:stCondLst>
                                            <p:cond delay="0"/>
                                          </p:stCondLst>
                                        </p:cTn>
                                        <p:tgtEl>
                                          <p:spTgt spid="1128"/>
                                        </p:tgtEl>
                                        <p:attrNameLst>
                                          <p:attrName>style.visibility</p:attrName>
                                        </p:attrNameLst>
                                      </p:cBhvr>
                                      <p:to>
                                        <p:strVal val="visible"/>
                                      </p:to>
                                    </p:set>
                                    <p:animEffect transition="in" filter="fade">
                                      <p:cBhvr>
                                        <p:cTn id="10" dur="1000"/>
                                        <p:tgtEl>
                                          <p:spTgt spid="1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682" name="Shape 2682"/>
        <p:cNvGrpSpPr/>
        <p:nvPr/>
      </p:nvGrpSpPr>
      <p:grpSpPr>
        <a:xfrm>
          <a:off x="0" y="0"/>
          <a:ext cx="0" cy="0"/>
          <a:chOff x="0" y="0"/>
          <a:chExt cx="0" cy="0"/>
        </a:xfrm>
      </p:grpSpPr>
      <p:sp>
        <p:nvSpPr>
          <p:cNvPr id="2683" name="Google Shape;2683;p65"/>
          <p:cNvSpPr txBox="1"/>
          <p:nvPr>
            <p:ph type="title"/>
          </p:nvPr>
        </p:nvSpPr>
        <p:spPr>
          <a:xfrm flipH="1">
            <a:off x="4180205" y="2435225"/>
            <a:ext cx="4351655" cy="104775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altLang="en-GB"/>
              <a:t>Project Setup</a:t>
            </a:r>
            <a:endParaRPr lang="en-US" altLang="en-GB"/>
          </a:p>
        </p:txBody>
      </p:sp>
      <p:sp>
        <p:nvSpPr>
          <p:cNvPr id="2685" name="Google Shape;2685;p65"/>
          <p:cNvSpPr/>
          <p:nvPr/>
        </p:nvSpPr>
        <p:spPr>
          <a:xfrm>
            <a:off x="7164615" y="1347593"/>
            <a:ext cx="1367400" cy="964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6" name="Google Shape;2686;p65"/>
          <p:cNvSpPr txBox="1"/>
          <p:nvPr>
            <p:ph type="title" idx="2"/>
          </p:nvPr>
        </p:nvSpPr>
        <p:spPr>
          <a:xfrm flipH="1">
            <a:off x="7043250" y="1388138"/>
            <a:ext cx="1367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lang="en-GB"/>
          </a:p>
        </p:txBody>
      </p:sp>
      <p:grpSp>
        <p:nvGrpSpPr>
          <p:cNvPr id="2687" name="Google Shape;2687;p65"/>
          <p:cNvGrpSpPr/>
          <p:nvPr/>
        </p:nvGrpSpPr>
        <p:grpSpPr>
          <a:xfrm>
            <a:off x="715079" y="535036"/>
            <a:ext cx="2701859" cy="2730687"/>
            <a:chOff x="715079" y="535036"/>
            <a:chExt cx="2701859" cy="2730687"/>
          </a:xfrm>
        </p:grpSpPr>
        <p:sp>
          <p:nvSpPr>
            <p:cNvPr id="2688" name="Google Shape;2688;p65"/>
            <p:cNvSpPr/>
            <p:nvPr/>
          </p:nvSpPr>
          <p:spPr>
            <a:xfrm>
              <a:off x="1487566" y="1045400"/>
              <a:ext cx="418428" cy="240326"/>
            </a:xfrm>
            <a:custGeom>
              <a:avLst/>
              <a:gdLst/>
              <a:ahLst/>
              <a:cxnLst/>
              <a:rect l="l" t="t" r="r" b="b"/>
              <a:pathLst>
                <a:path w="22784" h="13095" extrusionOk="0">
                  <a:moveTo>
                    <a:pt x="3621" y="0"/>
                  </a:moveTo>
                  <a:cubicBezTo>
                    <a:pt x="3153" y="0"/>
                    <a:pt x="2733" y="70"/>
                    <a:pt x="2369" y="223"/>
                  </a:cubicBezTo>
                  <a:cubicBezTo>
                    <a:pt x="1768" y="490"/>
                    <a:pt x="1135" y="2425"/>
                    <a:pt x="934" y="2959"/>
                  </a:cubicBezTo>
                  <a:cubicBezTo>
                    <a:pt x="0" y="5194"/>
                    <a:pt x="3870" y="8896"/>
                    <a:pt x="9574" y="11231"/>
                  </a:cubicBezTo>
                  <a:cubicBezTo>
                    <a:pt x="12533" y="12467"/>
                    <a:pt x="15428" y="13094"/>
                    <a:pt x="17648" y="13094"/>
                  </a:cubicBezTo>
                  <a:cubicBezTo>
                    <a:pt x="19683" y="13094"/>
                    <a:pt x="21152" y="12567"/>
                    <a:pt x="21583" y="11498"/>
                  </a:cubicBezTo>
                  <a:cubicBezTo>
                    <a:pt x="21849" y="10864"/>
                    <a:pt x="22783" y="9430"/>
                    <a:pt x="22350" y="8096"/>
                  </a:cubicBezTo>
                  <a:cubicBezTo>
                    <a:pt x="21616" y="5894"/>
                    <a:pt x="16979" y="4793"/>
                    <a:pt x="12910" y="3125"/>
                  </a:cubicBezTo>
                  <a:cubicBezTo>
                    <a:pt x="9286" y="1632"/>
                    <a:pt x="5892" y="0"/>
                    <a:pt x="3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9" name="Google Shape;2689;p65"/>
            <p:cNvSpPr/>
            <p:nvPr/>
          </p:nvSpPr>
          <p:spPr>
            <a:xfrm>
              <a:off x="1502277" y="1034921"/>
              <a:ext cx="411688" cy="215642"/>
            </a:xfrm>
            <a:custGeom>
              <a:avLst/>
              <a:gdLst/>
              <a:ahLst/>
              <a:cxnLst/>
              <a:rect l="l" t="t" r="r" b="b"/>
              <a:pathLst>
                <a:path w="22417" h="11750" extrusionOk="0">
                  <a:moveTo>
                    <a:pt x="4930" y="1"/>
                  </a:moveTo>
                  <a:cubicBezTo>
                    <a:pt x="2862" y="1"/>
                    <a:pt x="1371" y="543"/>
                    <a:pt x="934" y="1628"/>
                  </a:cubicBezTo>
                  <a:cubicBezTo>
                    <a:pt x="0" y="3863"/>
                    <a:pt x="3869" y="7566"/>
                    <a:pt x="9540" y="9934"/>
                  </a:cubicBezTo>
                  <a:cubicBezTo>
                    <a:pt x="12486" y="11140"/>
                    <a:pt x="15334" y="11750"/>
                    <a:pt x="17528" y="11750"/>
                  </a:cubicBezTo>
                  <a:cubicBezTo>
                    <a:pt x="19582" y="11750"/>
                    <a:pt x="21064" y="11215"/>
                    <a:pt x="21515" y="10134"/>
                  </a:cubicBezTo>
                  <a:cubicBezTo>
                    <a:pt x="22416" y="7866"/>
                    <a:pt x="18580" y="4163"/>
                    <a:pt x="12876" y="1828"/>
                  </a:cubicBezTo>
                  <a:cubicBezTo>
                    <a:pt x="9958" y="610"/>
                    <a:pt x="7120" y="1"/>
                    <a:pt x="4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0" name="Google Shape;2690;p65"/>
            <p:cNvSpPr/>
            <p:nvPr/>
          </p:nvSpPr>
          <p:spPr>
            <a:xfrm>
              <a:off x="2054843" y="841174"/>
              <a:ext cx="384122" cy="309552"/>
            </a:xfrm>
            <a:custGeom>
              <a:avLst/>
              <a:gdLst/>
              <a:ahLst/>
              <a:cxnLst/>
              <a:rect l="l" t="t" r="r" b="b"/>
              <a:pathLst>
                <a:path w="20916" h="16867" extrusionOk="0">
                  <a:moveTo>
                    <a:pt x="16416" y="1"/>
                  </a:moveTo>
                  <a:cubicBezTo>
                    <a:pt x="14178" y="1"/>
                    <a:pt x="11128" y="3212"/>
                    <a:pt x="7872" y="5747"/>
                  </a:cubicBezTo>
                  <a:cubicBezTo>
                    <a:pt x="4136" y="8649"/>
                    <a:pt x="367" y="11151"/>
                    <a:pt x="100" y="13420"/>
                  </a:cubicBezTo>
                  <a:cubicBezTo>
                    <a:pt x="0" y="14120"/>
                    <a:pt x="1401" y="15588"/>
                    <a:pt x="1735" y="16021"/>
                  </a:cubicBezTo>
                  <a:cubicBezTo>
                    <a:pt x="2180" y="16595"/>
                    <a:pt x="2944" y="16867"/>
                    <a:pt x="3927" y="16867"/>
                  </a:cubicBezTo>
                  <a:cubicBezTo>
                    <a:pt x="6258" y="16867"/>
                    <a:pt x="9817" y="15337"/>
                    <a:pt x="13243" y="12686"/>
                  </a:cubicBezTo>
                  <a:cubicBezTo>
                    <a:pt x="18080" y="8950"/>
                    <a:pt x="20915" y="4313"/>
                    <a:pt x="19447" y="2378"/>
                  </a:cubicBezTo>
                  <a:cubicBezTo>
                    <a:pt x="19014" y="1845"/>
                    <a:pt x="18247" y="344"/>
                    <a:pt x="16846" y="43"/>
                  </a:cubicBezTo>
                  <a:cubicBezTo>
                    <a:pt x="16706" y="15"/>
                    <a:pt x="16562" y="1"/>
                    <a:pt x="164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1" name="Google Shape;2691;p65"/>
            <p:cNvSpPr/>
            <p:nvPr/>
          </p:nvSpPr>
          <p:spPr>
            <a:xfrm>
              <a:off x="2036459" y="840311"/>
              <a:ext cx="377988" cy="280628"/>
            </a:xfrm>
            <a:custGeom>
              <a:avLst/>
              <a:gdLst/>
              <a:ahLst/>
              <a:cxnLst/>
              <a:rect l="l" t="t" r="r" b="b"/>
              <a:pathLst>
                <a:path w="20582" h="15291" extrusionOk="0">
                  <a:moveTo>
                    <a:pt x="16937" y="1"/>
                  </a:moveTo>
                  <a:cubicBezTo>
                    <a:pt x="14618" y="1"/>
                    <a:pt x="11045" y="1531"/>
                    <a:pt x="7606" y="4193"/>
                  </a:cubicBezTo>
                  <a:cubicBezTo>
                    <a:pt x="2736" y="7963"/>
                    <a:pt x="0" y="12566"/>
                    <a:pt x="1468" y="14467"/>
                  </a:cubicBezTo>
                  <a:cubicBezTo>
                    <a:pt x="1909" y="15026"/>
                    <a:pt x="2664" y="15291"/>
                    <a:pt x="3634" y="15291"/>
                  </a:cubicBezTo>
                  <a:cubicBezTo>
                    <a:pt x="5965" y="15291"/>
                    <a:pt x="9537" y="13760"/>
                    <a:pt x="12976" y="11098"/>
                  </a:cubicBezTo>
                  <a:cubicBezTo>
                    <a:pt x="17813" y="7329"/>
                    <a:pt x="20582" y="2726"/>
                    <a:pt x="19081" y="824"/>
                  </a:cubicBezTo>
                  <a:cubicBezTo>
                    <a:pt x="18650" y="266"/>
                    <a:pt x="17902" y="1"/>
                    <a:pt x="169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2" name="Google Shape;2692;p65"/>
            <p:cNvSpPr/>
            <p:nvPr/>
          </p:nvSpPr>
          <p:spPr>
            <a:xfrm>
              <a:off x="1567821" y="560821"/>
              <a:ext cx="489482" cy="217697"/>
            </a:xfrm>
            <a:custGeom>
              <a:avLst/>
              <a:gdLst/>
              <a:ahLst/>
              <a:cxnLst/>
              <a:rect l="l" t="t" r="r" b="b"/>
              <a:pathLst>
                <a:path w="26653" h="11862" extrusionOk="0">
                  <a:moveTo>
                    <a:pt x="4465" y="1"/>
                  </a:moveTo>
                  <a:cubicBezTo>
                    <a:pt x="3199" y="1"/>
                    <a:pt x="2157" y="197"/>
                    <a:pt x="1435" y="709"/>
                  </a:cubicBezTo>
                  <a:cubicBezTo>
                    <a:pt x="801" y="1176"/>
                    <a:pt x="601" y="3511"/>
                    <a:pt x="501" y="4145"/>
                  </a:cubicBezTo>
                  <a:cubicBezTo>
                    <a:pt x="0" y="6880"/>
                    <a:pt x="5271" y="10116"/>
                    <a:pt x="12242" y="11350"/>
                  </a:cubicBezTo>
                  <a:cubicBezTo>
                    <a:pt x="14150" y="11697"/>
                    <a:pt x="15995" y="11861"/>
                    <a:pt x="17678" y="11861"/>
                  </a:cubicBezTo>
                  <a:cubicBezTo>
                    <a:pt x="22148" y="11861"/>
                    <a:pt x="25479" y="10701"/>
                    <a:pt x="25819" y="8715"/>
                  </a:cubicBezTo>
                  <a:cubicBezTo>
                    <a:pt x="25952" y="7914"/>
                    <a:pt x="26653" y="6079"/>
                    <a:pt x="25819" y="4678"/>
                  </a:cubicBezTo>
                  <a:cubicBezTo>
                    <a:pt x="24484" y="2377"/>
                    <a:pt x="19014" y="2310"/>
                    <a:pt x="14010" y="1409"/>
                  </a:cubicBezTo>
                  <a:cubicBezTo>
                    <a:pt x="10430" y="787"/>
                    <a:pt x="6998" y="1"/>
                    <a:pt x="4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3" name="Google Shape;2693;p65"/>
            <p:cNvSpPr/>
            <p:nvPr/>
          </p:nvSpPr>
          <p:spPr>
            <a:xfrm>
              <a:off x="1575167" y="535036"/>
              <a:ext cx="482136" cy="200134"/>
            </a:xfrm>
            <a:custGeom>
              <a:avLst/>
              <a:gdLst/>
              <a:ahLst/>
              <a:cxnLst/>
              <a:rect l="l" t="t" r="r" b="b"/>
              <a:pathLst>
                <a:path w="26253" h="10905" extrusionOk="0">
                  <a:moveTo>
                    <a:pt x="8776" y="0"/>
                  </a:moveTo>
                  <a:cubicBezTo>
                    <a:pt x="4240" y="0"/>
                    <a:pt x="869" y="1200"/>
                    <a:pt x="501" y="3215"/>
                  </a:cubicBezTo>
                  <a:cubicBezTo>
                    <a:pt x="1" y="5950"/>
                    <a:pt x="5271" y="9186"/>
                    <a:pt x="12243" y="10420"/>
                  </a:cubicBezTo>
                  <a:cubicBezTo>
                    <a:pt x="14101" y="10749"/>
                    <a:pt x="15893" y="10905"/>
                    <a:pt x="17532" y="10905"/>
                  </a:cubicBezTo>
                  <a:cubicBezTo>
                    <a:pt x="22040" y="10905"/>
                    <a:pt x="25385" y="9724"/>
                    <a:pt x="25752" y="7718"/>
                  </a:cubicBezTo>
                  <a:cubicBezTo>
                    <a:pt x="26253" y="4949"/>
                    <a:pt x="20982" y="1747"/>
                    <a:pt x="14011" y="479"/>
                  </a:cubicBezTo>
                  <a:cubicBezTo>
                    <a:pt x="12173" y="154"/>
                    <a:pt x="10400" y="0"/>
                    <a:pt x="8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4" name="Google Shape;2694;p65"/>
            <p:cNvSpPr/>
            <p:nvPr/>
          </p:nvSpPr>
          <p:spPr>
            <a:xfrm>
              <a:off x="938067" y="2005732"/>
              <a:ext cx="1947480" cy="1253659"/>
            </a:xfrm>
            <a:custGeom>
              <a:avLst/>
              <a:gdLst/>
              <a:ahLst/>
              <a:cxnLst/>
              <a:rect l="l" t="t" r="r" b="b"/>
              <a:pathLst>
                <a:path w="106043" h="68310" extrusionOk="0">
                  <a:moveTo>
                    <a:pt x="96571" y="0"/>
                  </a:moveTo>
                  <a:cubicBezTo>
                    <a:pt x="96559" y="0"/>
                    <a:pt x="96547" y="0"/>
                    <a:pt x="96536" y="0"/>
                  </a:cubicBezTo>
                  <a:lnTo>
                    <a:pt x="53605" y="2502"/>
                  </a:lnTo>
                  <a:cubicBezTo>
                    <a:pt x="52104" y="2602"/>
                    <a:pt x="50603" y="2969"/>
                    <a:pt x="49235" y="3570"/>
                  </a:cubicBezTo>
                  <a:lnTo>
                    <a:pt x="2602" y="24418"/>
                  </a:lnTo>
                  <a:cubicBezTo>
                    <a:pt x="934" y="25185"/>
                    <a:pt x="0" y="26986"/>
                    <a:pt x="367" y="28788"/>
                  </a:cubicBezTo>
                  <a:lnTo>
                    <a:pt x="8073" y="65214"/>
                  </a:lnTo>
                  <a:cubicBezTo>
                    <a:pt x="8473" y="67090"/>
                    <a:pt x="10149" y="68310"/>
                    <a:pt x="11919" y="68310"/>
                  </a:cubicBezTo>
                  <a:cubicBezTo>
                    <a:pt x="12509" y="68310"/>
                    <a:pt x="13109" y="68174"/>
                    <a:pt x="13677" y="67882"/>
                  </a:cubicBezTo>
                  <a:lnTo>
                    <a:pt x="59709" y="44899"/>
                  </a:lnTo>
                  <a:lnTo>
                    <a:pt x="102173" y="43498"/>
                  </a:lnTo>
                  <a:cubicBezTo>
                    <a:pt x="104375" y="43431"/>
                    <a:pt x="106042" y="41430"/>
                    <a:pt x="105709" y="39228"/>
                  </a:cubicBezTo>
                  <a:lnTo>
                    <a:pt x="100038" y="4370"/>
                  </a:lnTo>
                  <a:cubicBezTo>
                    <a:pt x="99740" y="2580"/>
                    <a:pt x="98388" y="0"/>
                    <a:pt x="965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5" name="Google Shape;2695;p65"/>
            <p:cNvSpPr/>
            <p:nvPr/>
          </p:nvSpPr>
          <p:spPr>
            <a:xfrm>
              <a:off x="715079" y="1570465"/>
              <a:ext cx="1156003" cy="1185828"/>
            </a:xfrm>
            <a:custGeom>
              <a:avLst/>
              <a:gdLst/>
              <a:ahLst/>
              <a:cxnLst/>
              <a:rect l="l" t="t" r="r" b="b"/>
              <a:pathLst>
                <a:path w="62946" h="64614" extrusionOk="0">
                  <a:moveTo>
                    <a:pt x="22516" y="0"/>
                  </a:moveTo>
                  <a:lnTo>
                    <a:pt x="0" y="20782"/>
                  </a:lnTo>
                  <a:lnTo>
                    <a:pt x="40429" y="64613"/>
                  </a:lnTo>
                  <a:lnTo>
                    <a:pt x="62945" y="43865"/>
                  </a:lnTo>
                  <a:lnTo>
                    <a:pt x="225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6" name="Google Shape;2696;p65"/>
            <p:cNvSpPr/>
            <p:nvPr/>
          </p:nvSpPr>
          <p:spPr>
            <a:xfrm>
              <a:off x="766538" y="1620054"/>
              <a:ext cx="1059201" cy="1088487"/>
            </a:xfrm>
            <a:custGeom>
              <a:avLst/>
              <a:gdLst/>
              <a:ahLst/>
              <a:cxnLst/>
              <a:rect l="l" t="t" r="r" b="b"/>
              <a:pathLst>
                <a:path w="57675" h="59310" fill="none" extrusionOk="0">
                  <a:moveTo>
                    <a:pt x="0" y="18313"/>
                  </a:moveTo>
                  <a:lnTo>
                    <a:pt x="19881" y="0"/>
                  </a:lnTo>
                  <a:lnTo>
                    <a:pt x="57675" y="40996"/>
                  </a:lnTo>
                  <a:lnTo>
                    <a:pt x="37794" y="59309"/>
                  </a:lnTo>
                  <a:close/>
                </a:path>
              </a:pathLst>
            </a:custGeom>
            <a:solidFill>
              <a:schemeClr val="accent1"/>
            </a:solidFill>
            <a:ln w="100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7" name="Google Shape;2697;p65"/>
            <p:cNvSpPr/>
            <p:nvPr/>
          </p:nvSpPr>
          <p:spPr>
            <a:xfrm>
              <a:off x="1161055" y="2040454"/>
              <a:ext cx="259149" cy="235609"/>
            </a:xfrm>
            <a:custGeom>
              <a:avLst/>
              <a:gdLst/>
              <a:ahLst/>
              <a:cxnLst/>
              <a:rect l="l" t="t" r="r" b="b"/>
              <a:pathLst>
                <a:path w="14111" h="12838" extrusionOk="0">
                  <a:moveTo>
                    <a:pt x="5643" y="1"/>
                  </a:moveTo>
                  <a:cubicBezTo>
                    <a:pt x="4387" y="1"/>
                    <a:pt x="3208" y="404"/>
                    <a:pt x="2302" y="1244"/>
                  </a:cubicBezTo>
                  <a:cubicBezTo>
                    <a:pt x="0" y="3345"/>
                    <a:pt x="300" y="7382"/>
                    <a:pt x="2936" y="10217"/>
                  </a:cubicBezTo>
                  <a:cubicBezTo>
                    <a:pt x="4512" y="11933"/>
                    <a:pt x="6565" y="12837"/>
                    <a:pt x="8454" y="12837"/>
                  </a:cubicBezTo>
                  <a:cubicBezTo>
                    <a:pt x="9723" y="12837"/>
                    <a:pt x="10917" y="12429"/>
                    <a:pt x="11842" y="11585"/>
                  </a:cubicBezTo>
                  <a:cubicBezTo>
                    <a:pt x="14110" y="9517"/>
                    <a:pt x="13810" y="5480"/>
                    <a:pt x="11175" y="2612"/>
                  </a:cubicBezTo>
                  <a:cubicBezTo>
                    <a:pt x="9593" y="910"/>
                    <a:pt x="7530" y="1"/>
                    <a:pt x="5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8" name="Google Shape;2698;p65"/>
            <p:cNvSpPr/>
            <p:nvPr/>
          </p:nvSpPr>
          <p:spPr>
            <a:xfrm>
              <a:off x="952759" y="1255793"/>
              <a:ext cx="902383" cy="1220111"/>
            </a:xfrm>
            <a:custGeom>
              <a:avLst/>
              <a:gdLst/>
              <a:ahLst/>
              <a:cxnLst/>
              <a:rect l="l" t="t" r="r" b="b"/>
              <a:pathLst>
                <a:path w="49136" h="66482" extrusionOk="0">
                  <a:moveTo>
                    <a:pt x="28788" y="1"/>
                  </a:moveTo>
                  <a:lnTo>
                    <a:pt x="1" y="10442"/>
                  </a:lnTo>
                  <a:lnTo>
                    <a:pt x="20315" y="66482"/>
                  </a:lnTo>
                  <a:lnTo>
                    <a:pt x="49136" y="56041"/>
                  </a:lnTo>
                  <a:lnTo>
                    <a:pt x="28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9" name="Google Shape;2699;p65"/>
            <p:cNvSpPr/>
            <p:nvPr/>
          </p:nvSpPr>
          <p:spPr>
            <a:xfrm>
              <a:off x="998708" y="1301711"/>
              <a:ext cx="815388" cy="1131340"/>
            </a:xfrm>
            <a:custGeom>
              <a:avLst/>
              <a:gdLst/>
              <a:ahLst/>
              <a:cxnLst/>
              <a:rect l="l" t="t" r="r" b="b"/>
              <a:pathLst>
                <a:path w="44399" h="61645" fill="none" extrusionOk="0">
                  <a:moveTo>
                    <a:pt x="0" y="9207"/>
                  </a:moveTo>
                  <a:lnTo>
                    <a:pt x="25385" y="1"/>
                  </a:lnTo>
                  <a:lnTo>
                    <a:pt x="44399" y="52438"/>
                  </a:lnTo>
                  <a:lnTo>
                    <a:pt x="18981" y="61645"/>
                  </a:lnTo>
                  <a:close/>
                </a:path>
              </a:pathLst>
            </a:custGeom>
            <a:solidFill>
              <a:schemeClr val="accent1"/>
            </a:solid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0" name="Google Shape;2700;p65"/>
            <p:cNvSpPr/>
            <p:nvPr/>
          </p:nvSpPr>
          <p:spPr>
            <a:xfrm>
              <a:off x="1282337" y="1733362"/>
              <a:ext cx="242620" cy="252989"/>
            </a:xfrm>
            <a:custGeom>
              <a:avLst/>
              <a:gdLst/>
              <a:ahLst/>
              <a:cxnLst/>
              <a:rect l="l" t="t" r="r" b="b"/>
              <a:pathLst>
                <a:path w="13211" h="13785" extrusionOk="0">
                  <a:moveTo>
                    <a:pt x="5738" y="1"/>
                  </a:moveTo>
                  <a:cubicBezTo>
                    <a:pt x="5220" y="1"/>
                    <a:pt x="4704" y="86"/>
                    <a:pt x="4204" y="264"/>
                  </a:cubicBezTo>
                  <a:cubicBezTo>
                    <a:pt x="1302" y="1332"/>
                    <a:pt x="1" y="5168"/>
                    <a:pt x="1335" y="8804"/>
                  </a:cubicBezTo>
                  <a:cubicBezTo>
                    <a:pt x="2407" y="11826"/>
                    <a:pt x="4927" y="13785"/>
                    <a:pt x="7423" y="13785"/>
                  </a:cubicBezTo>
                  <a:cubicBezTo>
                    <a:pt x="7957" y="13785"/>
                    <a:pt x="8490" y="13695"/>
                    <a:pt x="9007" y="13507"/>
                  </a:cubicBezTo>
                  <a:cubicBezTo>
                    <a:pt x="11909" y="12473"/>
                    <a:pt x="13210" y="8637"/>
                    <a:pt x="11876" y="5001"/>
                  </a:cubicBezTo>
                  <a:cubicBezTo>
                    <a:pt x="10772" y="1964"/>
                    <a:pt x="8228" y="1"/>
                    <a:pt x="57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1" name="Google Shape;2701;p65"/>
            <p:cNvSpPr/>
            <p:nvPr/>
          </p:nvSpPr>
          <p:spPr>
            <a:xfrm>
              <a:off x="1970290" y="2152662"/>
              <a:ext cx="666539" cy="41642"/>
            </a:xfrm>
            <a:custGeom>
              <a:avLst/>
              <a:gdLst/>
              <a:ahLst/>
              <a:cxnLst/>
              <a:rect l="l" t="t" r="r" b="b"/>
              <a:pathLst>
                <a:path w="36294" h="2269" fill="none" extrusionOk="0">
                  <a:moveTo>
                    <a:pt x="1" y="2268"/>
                  </a:moveTo>
                  <a:lnTo>
                    <a:pt x="36293" y="0"/>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2" name="Google Shape;2702;p65"/>
            <p:cNvSpPr/>
            <p:nvPr/>
          </p:nvSpPr>
          <p:spPr>
            <a:xfrm>
              <a:off x="1890054" y="2211426"/>
              <a:ext cx="121925" cy="558944"/>
            </a:xfrm>
            <a:custGeom>
              <a:avLst/>
              <a:gdLst/>
              <a:ahLst/>
              <a:cxnLst/>
              <a:rect l="l" t="t" r="r" b="b"/>
              <a:pathLst>
                <a:path w="6639" h="30456" fill="none" extrusionOk="0">
                  <a:moveTo>
                    <a:pt x="0" y="0"/>
                  </a:moveTo>
                  <a:lnTo>
                    <a:pt x="6638" y="30456"/>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3" name="Google Shape;2703;p65"/>
            <p:cNvSpPr/>
            <p:nvPr/>
          </p:nvSpPr>
          <p:spPr>
            <a:xfrm>
              <a:off x="1077733" y="2715863"/>
              <a:ext cx="151952" cy="430384"/>
            </a:xfrm>
            <a:custGeom>
              <a:avLst/>
              <a:gdLst/>
              <a:ahLst/>
              <a:cxnLst/>
              <a:rect l="l" t="t" r="r" b="b"/>
              <a:pathLst>
                <a:path w="8274" h="23451" extrusionOk="0">
                  <a:moveTo>
                    <a:pt x="1" y="1"/>
                  </a:moveTo>
                  <a:lnTo>
                    <a:pt x="4704" y="23451"/>
                  </a:lnTo>
                  <a:cubicBezTo>
                    <a:pt x="4704" y="23451"/>
                    <a:pt x="8273" y="14144"/>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4" name="Google Shape;2704;p65"/>
            <p:cNvSpPr/>
            <p:nvPr/>
          </p:nvSpPr>
          <p:spPr>
            <a:xfrm>
              <a:off x="1089376" y="2403045"/>
              <a:ext cx="766996" cy="410013"/>
            </a:xfrm>
            <a:custGeom>
              <a:avLst/>
              <a:gdLst/>
              <a:ahLst/>
              <a:cxnLst/>
              <a:rect l="l" t="t" r="r" b="b"/>
              <a:pathLst>
                <a:path w="41764" h="22341" extrusionOk="0">
                  <a:moveTo>
                    <a:pt x="0" y="17346"/>
                  </a:moveTo>
                  <a:cubicBezTo>
                    <a:pt x="2" y="17349"/>
                    <a:pt x="5" y="17351"/>
                    <a:pt x="12" y="17352"/>
                  </a:cubicBezTo>
                  <a:lnTo>
                    <a:pt x="12" y="17352"/>
                  </a:lnTo>
                  <a:cubicBezTo>
                    <a:pt x="4" y="17348"/>
                    <a:pt x="0" y="17346"/>
                    <a:pt x="0" y="17346"/>
                  </a:cubicBezTo>
                  <a:close/>
                  <a:moveTo>
                    <a:pt x="41563" y="0"/>
                  </a:moveTo>
                  <a:cubicBezTo>
                    <a:pt x="41562" y="1"/>
                    <a:pt x="1085" y="17353"/>
                    <a:pt x="21" y="17353"/>
                  </a:cubicBezTo>
                  <a:cubicBezTo>
                    <a:pt x="18" y="17353"/>
                    <a:pt x="15" y="17352"/>
                    <a:pt x="12" y="17352"/>
                  </a:cubicBezTo>
                  <a:lnTo>
                    <a:pt x="12" y="17352"/>
                  </a:lnTo>
                  <a:cubicBezTo>
                    <a:pt x="382" y="17547"/>
                    <a:pt x="9589" y="22341"/>
                    <a:pt x="19308" y="22341"/>
                  </a:cubicBezTo>
                  <a:cubicBezTo>
                    <a:pt x="23002" y="22341"/>
                    <a:pt x="26770" y="21648"/>
                    <a:pt x="30155" y="19748"/>
                  </a:cubicBezTo>
                  <a:cubicBezTo>
                    <a:pt x="37360" y="15845"/>
                    <a:pt x="41763" y="8206"/>
                    <a:pt x="415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5" name="Google Shape;2705;p65"/>
            <p:cNvSpPr/>
            <p:nvPr/>
          </p:nvSpPr>
          <p:spPr>
            <a:xfrm>
              <a:off x="1852681" y="2403045"/>
              <a:ext cx="94359" cy="383237"/>
            </a:xfrm>
            <a:custGeom>
              <a:avLst/>
              <a:gdLst/>
              <a:ahLst/>
              <a:cxnLst/>
              <a:rect l="l" t="t" r="r" b="b"/>
              <a:pathLst>
                <a:path w="5138" h="20882" extrusionOk="0">
                  <a:moveTo>
                    <a:pt x="0" y="0"/>
                  </a:moveTo>
                  <a:lnTo>
                    <a:pt x="3903" y="20882"/>
                  </a:lnTo>
                  <a:cubicBezTo>
                    <a:pt x="5137" y="7706"/>
                    <a:pt x="1" y="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6" name="Google Shape;2706;p65"/>
            <p:cNvSpPr/>
            <p:nvPr/>
          </p:nvSpPr>
          <p:spPr>
            <a:xfrm>
              <a:off x="1823885" y="2194285"/>
              <a:ext cx="17171" cy="7359"/>
            </a:xfrm>
            <a:custGeom>
              <a:avLst/>
              <a:gdLst/>
              <a:ahLst/>
              <a:cxnLst/>
              <a:rect l="l" t="t" r="r" b="b"/>
              <a:pathLst>
                <a:path w="935" h="401" fill="none" extrusionOk="0">
                  <a:moveTo>
                    <a:pt x="1" y="401"/>
                  </a:moveTo>
                  <a:lnTo>
                    <a:pt x="935" y="0"/>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7" name="Google Shape;2707;p65"/>
            <p:cNvSpPr/>
            <p:nvPr/>
          </p:nvSpPr>
          <p:spPr>
            <a:xfrm>
              <a:off x="1992347" y="2278762"/>
              <a:ext cx="667145" cy="41036"/>
            </a:xfrm>
            <a:custGeom>
              <a:avLst/>
              <a:gdLst/>
              <a:ahLst/>
              <a:cxnLst/>
              <a:rect l="l" t="t" r="r" b="b"/>
              <a:pathLst>
                <a:path w="36327" h="2236" fill="none" extrusionOk="0">
                  <a:moveTo>
                    <a:pt x="1" y="2236"/>
                  </a:moveTo>
                  <a:lnTo>
                    <a:pt x="36327" y="1"/>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8" name="Google Shape;2708;p65"/>
            <p:cNvSpPr/>
            <p:nvPr/>
          </p:nvSpPr>
          <p:spPr>
            <a:xfrm>
              <a:off x="2022373" y="2435492"/>
              <a:ext cx="667145" cy="41036"/>
            </a:xfrm>
            <a:custGeom>
              <a:avLst/>
              <a:gdLst/>
              <a:ahLst/>
              <a:cxnLst/>
              <a:rect l="l" t="t" r="r" b="b"/>
              <a:pathLst>
                <a:path w="36327" h="2236" fill="none" extrusionOk="0">
                  <a:moveTo>
                    <a:pt x="0" y="2235"/>
                  </a:moveTo>
                  <a:lnTo>
                    <a:pt x="36326" y="0"/>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9" name="Google Shape;2709;p65"/>
            <p:cNvSpPr/>
            <p:nvPr/>
          </p:nvSpPr>
          <p:spPr>
            <a:xfrm>
              <a:off x="2257005" y="1362935"/>
              <a:ext cx="333876" cy="264625"/>
            </a:xfrm>
            <a:custGeom>
              <a:avLst/>
              <a:gdLst/>
              <a:ahLst/>
              <a:cxnLst/>
              <a:rect l="l" t="t" r="r" b="b"/>
              <a:pathLst>
                <a:path w="18180" h="14419" extrusionOk="0">
                  <a:moveTo>
                    <a:pt x="15578" y="0"/>
                  </a:moveTo>
                  <a:cubicBezTo>
                    <a:pt x="15578" y="0"/>
                    <a:pt x="14677" y="9707"/>
                    <a:pt x="11041" y="10541"/>
                  </a:cubicBezTo>
                  <a:cubicBezTo>
                    <a:pt x="10273" y="10713"/>
                    <a:pt x="9494" y="10798"/>
                    <a:pt x="8716" y="10798"/>
                  </a:cubicBezTo>
                  <a:cubicBezTo>
                    <a:pt x="7229" y="10798"/>
                    <a:pt x="5749" y="10487"/>
                    <a:pt x="4370" y="9874"/>
                  </a:cubicBezTo>
                  <a:lnTo>
                    <a:pt x="1434" y="7639"/>
                  </a:lnTo>
                  <a:lnTo>
                    <a:pt x="0" y="12643"/>
                  </a:lnTo>
                  <a:cubicBezTo>
                    <a:pt x="0" y="12643"/>
                    <a:pt x="861" y="13797"/>
                    <a:pt x="2638" y="13797"/>
                  </a:cubicBezTo>
                  <a:cubicBezTo>
                    <a:pt x="3259" y="13797"/>
                    <a:pt x="3991" y="13656"/>
                    <a:pt x="4837" y="13276"/>
                  </a:cubicBezTo>
                  <a:cubicBezTo>
                    <a:pt x="4837" y="13276"/>
                    <a:pt x="7431" y="14418"/>
                    <a:pt x="10120" y="14418"/>
                  </a:cubicBezTo>
                  <a:cubicBezTo>
                    <a:pt x="11464" y="14418"/>
                    <a:pt x="12831" y="14133"/>
                    <a:pt x="13910" y="13276"/>
                  </a:cubicBezTo>
                  <a:cubicBezTo>
                    <a:pt x="17146" y="10708"/>
                    <a:pt x="18180" y="3670"/>
                    <a:pt x="18180" y="3670"/>
                  </a:cubicBezTo>
                  <a:lnTo>
                    <a:pt x="15578" y="0"/>
                  </a:ln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0" name="Google Shape;2710;p65"/>
            <p:cNvSpPr/>
            <p:nvPr/>
          </p:nvSpPr>
          <p:spPr>
            <a:xfrm>
              <a:off x="2550441" y="901333"/>
              <a:ext cx="866497" cy="664416"/>
            </a:xfrm>
            <a:custGeom>
              <a:avLst/>
              <a:gdLst/>
              <a:ahLst/>
              <a:cxnLst/>
              <a:rect l="l" t="t" r="r" b="b"/>
              <a:pathLst>
                <a:path w="47182" h="36203" extrusionOk="0">
                  <a:moveTo>
                    <a:pt x="9993" y="1"/>
                  </a:moveTo>
                  <a:cubicBezTo>
                    <a:pt x="7006" y="1"/>
                    <a:pt x="2130" y="1684"/>
                    <a:pt x="1134" y="8340"/>
                  </a:cubicBezTo>
                  <a:cubicBezTo>
                    <a:pt x="0" y="16112"/>
                    <a:pt x="2502" y="20416"/>
                    <a:pt x="2502" y="20416"/>
                  </a:cubicBezTo>
                  <a:cubicBezTo>
                    <a:pt x="2502" y="20416"/>
                    <a:pt x="1268" y="22884"/>
                    <a:pt x="15811" y="32224"/>
                  </a:cubicBezTo>
                  <a:cubicBezTo>
                    <a:pt x="20189" y="35035"/>
                    <a:pt x="24636" y="36203"/>
                    <a:pt x="28739" y="36203"/>
                  </a:cubicBezTo>
                  <a:cubicBezTo>
                    <a:pt x="38269" y="36203"/>
                    <a:pt x="45947" y="29906"/>
                    <a:pt x="46600" y="23284"/>
                  </a:cubicBezTo>
                  <a:cubicBezTo>
                    <a:pt x="47181" y="17170"/>
                    <a:pt x="42968" y="16086"/>
                    <a:pt x="39908" y="16086"/>
                  </a:cubicBezTo>
                  <a:cubicBezTo>
                    <a:pt x="38227" y="16086"/>
                    <a:pt x="36893" y="16413"/>
                    <a:pt x="36893" y="16413"/>
                  </a:cubicBezTo>
                  <a:cubicBezTo>
                    <a:pt x="37260" y="14678"/>
                    <a:pt x="36726" y="12910"/>
                    <a:pt x="35459" y="11643"/>
                  </a:cubicBezTo>
                  <a:cubicBezTo>
                    <a:pt x="34844" y="10989"/>
                    <a:pt x="33754" y="10743"/>
                    <a:pt x="32449" y="10743"/>
                  </a:cubicBezTo>
                  <a:cubicBezTo>
                    <a:pt x="29295" y="10743"/>
                    <a:pt x="24879" y="12177"/>
                    <a:pt x="22850" y="12743"/>
                  </a:cubicBezTo>
                  <a:cubicBezTo>
                    <a:pt x="22318" y="12894"/>
                    <a:pt x="21863" y="12973"/>
                    <a:pt x="21464" y="12973"/>
                  </a:cubicBezTo>
                  <a:cubicBezTo>
                    <a:pt x="19738" y="12973"/>
                    <a:pt x="19055" y="11479"/>
                    <a:pt x="17646" y="7740"/>
                  </a:cubicBezTo>
                  <a:cubicBezTo>
                    <a:pt x="15945" y="3137"/>
                    <a:pt x="13877" y="701"/>
                    <a:pt x="11342" y="134"/>
                  </a:cubicBezTo>
                  <a:cubicBezTo>
                    <a:pt x="10968" y="51"/>
                    <a:pt x="10509" y="1"/>
                    <a:pt x="99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1" name="Google Shape;2711;p65"/>
            <p:cNvSpPr/>
            <p:nvPr/>
          </p:nvSpPr>
          <p:spPr>
            <a:xfrm>
              <a:off x="2639878" y="3099100"/>
              <a:ext cx="69236" cy="101031"/>
            </a:xfrm>
            <a:custGeom>
              <a:avLst/>
              <a:gdLst/>
              <a:ahLst/>
              <a:cxnLst/>
              <a:rect l="l" t="t" r="r" b="b"/>
              <a:pathLst>
                <a:path w="3770" h="5505" extrusionOk="0">
                  <a:moveTo>
                    <a:pt x="3770" y="0"/>
                  </a:moveTo>
                  <a:lnTo>
                    <a:pt x="0" y="367"/>
                  </a:lnTo>
                  <a:lnTo>
                    <a:pt x="200" y="5237"/>
                  </a:lnTo>
                  <a:lnTo>
                    <a:pt x="3603" y="5504"/>
                  </a:lnTo>
                  <a:lnTo>
                    <a:pt x="3770" y="5037"/>
                  </a:lnTo>
                  <a:lnTo>
                    <a:pt x="3770" y="0"/>
                  </a:ln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2" name="Google Shape;2712;p65"/>
            <p:cNvSpPr/>
            <p:nvPr/>
          </p:nvSpPr>
          <p:spPr>
            <a:xfrm>
              <a:off x="2610476" y="3067258"/>
              <a:ext cx="120089" cy="40431"/>
            </a:xfrm>
            <a:custGeom>
              <a:avLst/>
              <a:gdLst/>
              <a:ahLst/>
              <a:cxnLst/>
              <a:rect l="l" t="t" r="r" b="b"/>
              <a:pathLst>
                <a:path w="6539" h="2203" extrusionOk="0">
                  <a:moveTo>
                    <a:pt x="6538" y="1"/>
                  </a:moveTo>
                  <a:lnTo>
                    <a:pt x="0" y="234"/>
                  </a:lnTo>
                  <a:lnTo>
                    <a:pt x="300" y="2069"/>
                  </a:lnTo>
                  <a:lnTo>
                    <a:pt x="6171" y="2202"/>
                  </a:lnTo>
                  <a:lnTo>
                    <a:pt x="6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3" name="Google Shape;2713;p65"/>
            <p:cNvSpPr/>
            <p:nvPr/>
          </p:nvSpPr>
          <p:spPr>
            <a:xfrm>
              <a:off x="3133015" y="2772793"/>
              <a:ext cx="121925" cy="113290"/>
            </a:xfrm>
            <a:custGeom>
              <a:avLst/>
              <a:gdLst/>
              <a:ahLst/>
              <a:cxnLst/>
              <a:rect l="l" t="t" r="r" b="b"/>
              <a:pathLst>
                <a:path w="6639" h="6173" extrusionOk="0">
                  <a:moveTo>
                    <a:pt x="5438" y="1"/>
                  </a:moveTo>
                  <a:lnTo>
                    <a:pt x="1" y="5071"/>
                  </a:lnTo>
                  <a:lnTo>
                    <a:pt x="1969" y="6172"/>
                  </a:lnTo>
                  <a:lnTo>
                    <a:pt x="6639" y="1902"/>
                  </a:lnTo>
                  <a:lnTo>
                    <a:pt x="54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4" name="Google Shape;2714;p65"/>
            <p:cNvSpPr/>
            <p:nvPr/>
          </p:nvSpPr>
          <p:spPr>
            <a:xfrm>
              <a:off x="3180801" y="2815646"/>
              <a:ext cx="108445" cy="105931"/>
            </a:xfrm>
            <a:custGeom>
              <a:avLst/>
              <a:gdLst/>
              <a:ahLst/>
              <a:cxnLst/>
              <a:rect l="l" t="t" r="r" b="b"/>
              <a:pathLst>
                <a:path w="5905" h="5772" extrusionOk="0">
                  <a:moveTo>
                    <a:pt x="2969" y="1"/>
                  </a:moveTo>
                  <a:lnTo>
                    <a:pt x="1" y="2736"/>
                  </a:lnTo>
                  <a:lnTo>
                    <a:pt x="3603" y="5772"/>
                  </a:lnTo>
                  <a:lnTo>
                    <a:pt x="5905" y="3036"/>
                  </a:lnTo>
                  <a:lnTo>
                    <a:pt x="2969" y="1"/>
                  </a:ln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5" name="Google Shape;2715;p65"/>
            <p:cNvSpPr/>
            <p:nvPr/>
          </p:nvSpPr>
          <p:spPr>
            <a:xfrm>
              <a:off x="3212040" y="2865583"/>
              <a:ext cx="139078" cy="172330"/>
            </a:xfrm>
            <a:custGeom>
              <a:avLst/>
              <a:gdLst/>
              <a:ahLst/>
              <a:cxnLst/>
              <a:rect l="l" t="t" r="r" b="b"/>
              <a:pathLst>
                <a:path w="7573" h="9390" extrusionOk="0">
                  <a:moveTo>
                    <a:pt x="4482" y="1"/>
                  </a:moveTo>
                  <a:cubicBezTo>
                    <a:pt x="4246" y="1"/>
                    <a:pt x="4014" y="97"/>
                    <a:pt x="3870" y="282"/>
                  </a:cubicBezTo>
                  <a:lnTo>
                    <a:pt x="1435" y="3117"/>
                  </a:lnTo>
                  <a:cubicBezTo>
                    <a:pt x="1302" y="3251"/>
                    <a:pt x="1235" y="3451"/>
                    <a:pt x="1268" y="3618"/>
                  </a:cubicBezTo>
                  <a:cubicBezTo>
                    <a:pt x="1302" y="4385"/>
                    <a:pt x="1302" y="5119"/>
                    <a:pt x="1268" y="5886"/>
                  </a:cubicBezTo>
                  <a:cubicBezTo>
                    <a:pt x="1135" y="6853"/>
                    <a:pt x="1" y="8355"/>
                    <a:pt x="1" y="8355"/>
                  </a:cubicBezTo>
                  <a:cubicBezTo>
                    <a:pt x="132" y="8852"/>
                    <a:pt x="529" y="9390"/>
                    <a:pt x="936" y="9390"/>
                  </a:cubicBezTo>
                  <a:cubicBezTo>
                    <a:pt x="1048" y="9390"/>
                    <a:pt x="1160" y="9349"/>
                    <a:pt x="1268" y="9255"/>
                  </a:cubicBezTo>
                  <a:cubicBezTo>
                    <a:pt x="1669" y="8955"/>
                    <a:pt x="5672" y="4452"/>
                    <a:pt x="7239" y="2650"/>
                  </a:cubicBezTo>
                  <a:cubicBezTo>
                    <a:pt x="7573" y="2284"/>
                    <a:pt x="7473" y="1716"/>
                    <a:pt x="7073" y="1450"/>
                  </a:cubicBezTo>
                  <a:lnTo>
                    <a:pt x="4904" y="115"/>
                  </a:lnTo>
                  <a:cubicBezTo>
                    <a:pt x="4776" y="38"/>
                    <a:pt x="4628" y="1"/>
                    <a:pt x="44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6" name="Google Shape;2716;p65"/>
            <p:cNvSpPr/>
            <p:nvPr/>
          </p:nvSpPr>
          <p:spPr>
            <a:xfrm>
              <a:off x="2540028" y="3190312"/>
              <a:ext cx="191143" cy="75410"/>
            </a:xfrm>
            <a:custGeom>
              <a:avLst/>
              <a:gdLst/>
              <a:ahLst/>
              <a:cxnLst/>
              <a:rect l="l" t="t" r="r" b="b"/>
              <a:pathLst>
                <a:path w="10408" h="4109" extrusionOk="0">
                  <a:moveTo>
                    <a:pt x="9040" y="1"/>
                  </a:moveTo>
                  <a:lnTo>
                    <a:pt x="5304" y="101"/>
                  </a:lnTo>
                  <a:cubicBezTo>
                    <a:pt x="5137" y="101"/>
                    <a:pt x="4937" y="167"/>
                    <a:pt x="4803" y="301"/>
                  </a:cubicBezTo>
                  <a:cubicBezTo>
                    <a:pt x="4303" y="835"/>
                    <a:pt x="3736" y="1335"/>
                    <a:pt x="3136" y="1802"/>
                  </a:cubicBezTo>
                  <a:cubicBezTo>
                    <a:pt x="2368" y="2369"/>
                    <a:pt x="467" y="2536"/>
                    <a:pt x="467" y="2536"/>
                  </a:cubicBezTo>
                  <a:cubicBezTo>
                    <a:pt x="100" y="3036"/>
                    <a:pt x="0" y="3937"/>
                    <a:pt x="634" y="4037"/>
                  </a:cubicBezTo>
                  <a:cubicBezTo>
                    <a:pt x="934" y="4097"/>
                    <a:pt x="3228" y="4109"/>
                    <a:pt x="5526" y="4109"/>
                  </a:cubicBezTo>
                  <a:cubicBezTo>
                    <a:pt x="7058" y="4109"/>
                    <a:pt x="8593" y="4104"/>
                    <a:pt x="9540" y="4104"/>
                  </a:cubicBezTo>
                  <a:cubicBezTo>
                    <a:pt x="10041" y="4104"/>
                    <a:pt x="10407" y="3670"/>
                    <a:pt x="10307" y="3170"/>
                  </a:cubicBezTo>
                  <a:lnTo>
                    <a:pt x="9874" y="668"/>
                  </a:lnTo>
                  <a:cubicBezTo>
                    <a:pt x="9807" y="267"/>
                    <a:pt x="9440" y="1"/>
                    <a:pt x="90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7" name="Google Shape;2717;p65"/>
            <p:cNvSpPr/>
            <p:nvPr/>
          </p:nvSpPr>
          <p:spPr>
            <a:xfrm>
              <a:off x="2512443" y="1250967"/>
              <a:ext cx="463147" cy="426641"/>
            </a:xfrm>
            <a:custGeom>
              <a:avLst/>
              <a:gdLst/>
              <a:ahLst/>
              <a:cxnLst/>
              <a:rect l="l" t="t" r="r" b="b"/>
              <a:pathLst>
                <a:path w="25219" h="23247" extrusionOk="0">
                  <a:moveTo>
                    <a:pt x="10866" y="1"/>
                  </a:moveTo>
                  <a:cubicBezTo>
                    <a:pt x="8153" y="1"/>
                    <a:pt x="5376" y="268"/>
                    <a:pt x="3070" y="1064"/>
                  </a:cubicBezTo>
                  <a:cubicBezTo>
                    <a:pt x="3070" y="1064"/>
                    <a:pt x="735" y="1731"/>
                    <a:pt x="1" y="8236"/>
                  </a:cubicBezTo>
                  <a:lnTo>
                    <a:pt x="2770" y="9137"/>
                  </a:lnTo>
                  <a:cubicBezTo>
                    <a:pt x="2770" y="9137"/>
                    <a:pt x="3770" y="21379"/>
                    <a:pt x="4404" y="23247"/>
                  </a:cubicBezTo>
                  <a:lnTo>
                    <a:pt x="19181" y="23247"/>
                  </a:lnTo>
                  <a:cubicBezTo>
                    <a:pt x="19181" y="23247"/>
                    <a:pt x="19348" y="12739"/>
                    <a:pt x="20015" y="10504"/>
                  </a:cubicBezTo>
                  <a:lnTo>
                    <a:pt x="25219" y="6869"/>
                  </a:lnTo>
                  <a:cubicBezTo>
                    <a:pt x="25219" y="6869"/>
                    <a:pt x="23818" y="1331"/>
                    <a:pt x="21783" y="1064"/>
                  </a:cubicBezTo>
                  <a:cubicBezTo>
                    <a:pt x="20452" y="871"/>
                    <a:pt x="15764" y="1"/>
                    <a:pt x="108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8" name="Google Shape;2718;p65"/>
            <p:cNvSpPr/>
            <p:nvPr/>
          </p:nvSpPr>
          <p:spPr>
            <a:xfrm>
              <a:off x="2744008" y="1387417"/>
              <a:ext cx="308771" cy="265506"/>
            </a:xfrm>
            <a:custGeom>
              <a:avLst/>
              <a:gdLst/>
              <a:ahLst/>
              <a:cxnLst/>
              <a:rect l="l" t="t" r="r" b="b"/>
              <a:pathLst>
                <a:path w="16813" h="14467" extrusionOk="0">
                  <a:moveTo>
                    <a:pt x="11809" y="1"/>
                  </a:moveTo>
                  <a:lnTo>
                    <a:pt x="8507" y="2302"/>
                  </a:lnTo>
                  <a:cubicBezTo>
                    <a:pt x="8507" y="2302"/>
                    <a:pt x="10475" y="7940"/>
                    <a:pt x="10842" y="10942"/>
                  </a:cubicBezTo>
                  <a:cubicBezTo>
                    <a:pt x="10842" y="10942"/>
                    <a:pt x="6139" y="9074"/>
                    <a:pt x="4938" y="8240"/>
                  </a:cubicBezTo>
                  <a:lnTo>
                    <a:pt x="4037" y="4937"/>
                  </a:lnTo>
                  <a:lnTo>
                    <a:pt x="935" y="3436"/>
                  </a:lnTo>
                  <a:lnTo>
                    <a:pt x="1" y="5938"/>
                  </a:lnTo>
                  <a:lnTo>
                    <a:pt x="2603" y="9140"/>
                  </a:lnTo>
                  <a:cubicBezTo>
                    <a:pt x="2603" y="9140"/>
                    <a:pt x="8278" y="14466"/>
                    <a:pt x="12021" y="14466"/>
                  </a:cubicBezTo>
                  <a:cubicBezTo>
                    <a:pt x="12446" y="14466"/>
                    <a:pt x="12846" y="14397"/>
                    <a:pt x="13210" y="14244"/>
                  </a:cubicBezTo>
                  <a:cubicBezTo>
                    <a:pt x="16813" y="12710"/>
                    <a:pt x="11809" y="1"/>
                    <a:pt x="11809" y="1"/>
                  </a:cubicBez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9" name="Google Shape;2719;p65"/>
            <p:cNvSpPr/>
            <p:nvPr/>
          </p:nvSpPr>
          <p:spPr>
            <a:xfrm>
              <a:off x="2623937" y="949086"/>
              <a:ext cx="209471" cy="351524"/>
            </a:xfrm>
            <a:custGeom>
              <a:avLst/>
              <a:gdLst/>
              <a:ahLst/>
              <a:cxnLst/>
              <a:rect l="l" t="t" r="r" b="b"/>
              <a:pathLst>
                <a:path w="11406" h="19154" extrusionOk="0">
                  <a:moveTo>
                    <a:pt x="4938" y="1"/>
                  </a:moveTo>
                  <a:cubicBezTo>
                    <a:pt x="4104" y="835"/>
                    <a:pt x="3003" y="1368"/>
                    <a:pt x="1802" y="1535"/>
                  </a:cubicBezTo>
                  <a:cubicBezTo>
                    <a:pt x="1802" y="1535"/>
                    <a:pt x="1" y="5138"/>
                    <a:pt x="134" y="8073"/>
                  </a:cubicBezTo>
                  <a:cubicBezTo>
                    <a:pt x="268" y="11009"/>
                    <a:pt x="1769" y="12210"/>
                    <a:pt x="4571" y="12610"/>
                  </a:cubicBezTo>
                  <a:cubicBezTo>
                    <a:pt x="4571" y="12610"/>
                    <a:pt x="5772" y="16346"/>
                    <a:pt x="2636" y="16746"/>
                  </a:cubicBezTo>
                  <a:cubicBezTo>
                    <a:pt x="2369" y="16779"/>
                    <a:pt x="2303" y="17713"/>
                    <a:pt x="2303" y="17880"/>
                  </a:cubicBezTo>
                  <a:cubicBezTo>
                    <a:pt x="2403" y="18481"/>
                    <a:pt x="3003" y="18814"/>
                    <a:pt x="3570" y="18948"/>
                  </a:cubicBezTo>
                  <a:cubicBezTo>
                    <a:pt x="4171" y="19081"/>
                    <a:pt x="4771" y="19148"/>
                    <a:pt x="5371" y="19148"/>
                  </a:cubicBezTo>
                  <a:cubicBezTo>
                    <a:pt x="5441" y="19151"/>
                    <a:pt x="5509" y="19153"/>
                    <a:pt x="5578" y="19153"/>
                  </a:cubicBezTo>
                  <a:cubicBezTo>
                    <a:pt x="6802" y="19153"/>
                    <a:pt x="7951" y="18594"/>
                    <a:pt x="8741" y="17647"/>
                  </a:cubicBezTo>
                  <a:cubicBezTo>
                    <a:pt x="8807" y="17580"/>
                    <a:pt x="9441" y="16779"/>
                    <a:pt x="9441" y="16779"/>
                  </a:cubicBezTo>
                  <a:cubicBezTo>
                    <a:pt x="9441" y="16779"/>
                    <a:pt x="7940" y="16012"/>
                    <a:pt x="8474" y="11142"/>
                  </a:cubicBezTo>
                  <a:cubicBezTo>
                    <a:pt x="9174" y="10675"/>
                    <a:pt x="9741" y="10008"/>
                    <a:pt x="10041" y="9174"/>
                  </a:cubicBezTo>
                  <a:cubicBezTo>
                    <a:pt x="10609" y="8874"/>
                    <a:pt x="11042" y="8340"/>
                    <a:pt x="11242" y="7706"/>
                  </a:cubicBezTo>
                  <a:cubicBezTo>
                    <a:pt x="11405" y="7031"/>
                    <a:pt x="11032" y="6177"/>
                    <a:pt x="10246" y="6177"/>
                  </a:cubicBezTo>
                  <a:cubicBezTo>
                    <a:pt x="9907" y="6177"/>
                    <a:pt x="9491" y="6336"/>
                    <a:pt x="9007" y="6739"/>
                  </a:cubicBezTo>
                  <a:cubicBezTo>
                    <a:pt x="9007" y="6739"/>
                    <a:pt x="6039" y="5238"/>
                    <a:pt x="4938" y="1"/>
                  </a:cubicBez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0" name="Google Shape;2720;p65"/>
            <p:cNvSpPr/>
            <p:nvPr/>
          </p:nvSpPr>
          <p:spPr>
            <a:xfrm>
              <a:off x="2652128" y="1047034"/>
              <a:ext cx="25142" cy="35604"/>
            </a:xfrm>
            <a:custGeom>
              <a:avLst/>
              <a:gdLst/>
              <a:ahLst/>
              <a:cxnLst/>
              <a:rect l="l" t="t" r="r" b="b"/>
              <a:pathLst>
                <a:path w="1369" h="1940" extrusionOk="0">
                  <a:moveTo>
                    <a:pt x="1368" y="1"/>
                  </a:moveTo>
                  <a:lnTo>
                    <a:pt x="0" y="1502"/>
                  </a:lnTo>
                  <a:cubicBezTo>
                    <a:pt x="275" y="1777"/>
                    <a:pt x="634" y="1940"/>
                    <a:pt x="1025" y="1940"/>
                  </a:cubicBezTo>
                  <a:cubicBezTo>
                    <a:pt x="1061" y="1940"/>
                    <a:pt x="1098" y="1939"/>
                    <a:pt x="1135" y="1936"/>
                  </a:cubicBezTo>
                  <a:lnTo>
                    <a:pt x="1368" y="1"/>
                  </a:lnTo>
                  <a:close/>
                </a:path>
              </a:pathLst>
            </a:custGeom>
            <a:solidFill>
              <a:srgbClr val="A24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1" name="Google Shape;2721;p65"/>
            <p:cNvSpPr/>
            <p:nvPr/>
          </p:nvSpPr>
          <p:spPr>
            <a:xfrm>
              <a:off x="2687040" y="1095411"/>
              <a:ext cx="39228" cy="17160"/>
            </a:xfrm>
            <a:custGeom>
              <a:avLst/>
              <a:gdLst/>
              <a:ahLst/>
              <a:cxnLst/>
              <a:rect l="l" t="t" r="r" b="b"/>
              <a:pathLst>
                <a:path w="2136" h="935" fill="none" extrusionOk="0">
                  <a:moveTo>
                    <a:pt x="1" y="701"/>
                  </a:moveTo>
                  <a:cubicBezTo>
                    <a:pt x="1" y="701"/>
                    <a:pt x="1435" y="934"/>
                    <a:pt x="2136" y="0"/>
                  </a:cubicBezTo>
                </a:path>
              </a:pathLst>
            </a:custGeom>
            <a:no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2" name="Google Shape;2722;p65"/>
            <p:cNvSpPr/>
            <p:nvPr/>
          </p:nvSpPr>
          <p:spPr>
            <a:xfrm>
              <a:off x="2713393" y="993775"/>
              <a:ext cx="34324" cy="12883"/>
            </a:xfrm>
            <a:custGeom>
              <a:avLst/>
              <a:gdLst/>
              <a:ahLst/>
              <a:cxnLst/>
              <a:rect l="l" t="t" r="r" b="b"/>
              <a:pathLst>
                <a:path w="1869" h="702" fill="none" extrusionOk="0">
                  <a:moveTo>
                    <a:pt x="0" y="201"/>
                  </a:moveTo>
                  <a:cubicBezTo>
                    <a:pt x="667" y="1"/>
                    <a:pt x="1401" y="201"/>
                    <a:pt x="1868" y="701"/>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3" name="Google Shape;2723;p65"/>
            <p:cNvSpPr/>
            <p:nvPr/>
          </p:nvSpPr>
          <p:spPr>
            <a:xfrm>
              <a:off x="2645994" y="987663"/>
              <a:ext cx="22075" cy="8589"/>
            </a:xfrm>
            <a:custGeom>
              <a:avLst/>
              <a:gdLst/>
              <a:ahLst/>
              <a:cxnLst/>
              <a:rect l="l" t="t" r="r" b="b"/>
              <a:pathLst>
                <a:path w="1202" h="468" fill="none" extrusionOk="0">
                  <a:moveTo>
                    <a:pt x="1202" y="134"/>
                  </a:moveTo>
                  <a:cubicBezTo>
                    <a:pt x="1202" y="134"/>
                    <a:pt x="368" y="0"/>
                    <a:pt x="1" y="467"/>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4" name="Google Shape;2724;p65"/>
            <p:cNvSpPr/>
            <p:nvPr/>
          </p:nvSpPr>
          <p:spPr>
            <a:xfrm>
              <a:off x="2710932" y="1033508"/>
              <a:ext cx="14104" cy="19674"/>
            </a:xfrm>
            <a:custGeom>
              <a:avLst/>
              <a:gdLst/>
              <a:ahLst/>
              <a:cxnLst/>
              <a:rect l="l" t="t" r="r" b="b"/>
              <a:pathLst>
                <a:path w="768" h="1072" extrusionOk="0">
                  <a:moveTo>
                    <a:pt x="402" y="1"/>
                  </a:moveTo>
                  <a:cubicBezTo>
                    <a:pt x="243" y="1"/>
                    <a:pt x="65" y="221"/>
                    <a:pt x="34" y="471"/>
                  </a:cubicBezTo>
                  <a:cubicBezTo>
                    <a:pt x="1" y="771"/>
                    <a:pt x="134" y="1038"/>
                    <a:pt x="301" y="1072"/>
                  </a:cubicBezTo>
                  <a:cubicBezTo>
                    <a:pt x="501" y="1072"/>
                    <a:pt x="701" y="871"/>
                    <a:pt x="735" y="571"/>
                  </a:cubicBezTo>
                  <a:cubicBezTo>
                    <a:pt x="768" y="271"/>
                    <a:pt x="634" y="37"/>
                    <a:pt x="434" y="4"/>
                  </a:cubicBezTo>
                  <a:cubicBezTo>
                    <a:pt x="424" y="2"/>
                    <a:pt x="413" y="1"/>
                    <a:pt x="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5" name="Google Shape;2725;p65"/>
            <p:cNvSpPr/>
            <p:nvPr/>
          </p:nvSpPr>
          <p:spPr>
            <a:xfrm>
              <a:off x="2649667" y="1021872"/>
              <a:ext cx="14123" cy="19123"/>
            </a:xfrm>
            <a:custGeom>
              <a:avLst/>
              <a:gdLst/>
              <a:ahLst/>
              <a:cxnLst/>
              <a:rect l="l" t="t" r="r" b="b"/>
              <a:pathLst>
                <a:path w="769" h="1042" extrusionOk="0">
                  <a:moveTo>
                    <a:pt x="424" y="1"/>
                  </a:moveTo>
                  <a:cubicBezTo>
                    <a:pt x="240" y="1"/>
                    <a:pt x="65" y="193"/>
                    <a:pt x="34" y="471"/>
                  </a:cubicBezTo>
                  <a:cubicBezTo>
                    <a:pt x="1" y="772"/>
                    <a:pt x="134" y="1005"/>
                    <a:pt x="335" y="1038"/>
                  </a:cubicBezTo>
                  <a:cubicBezTo>
                    <a:pt x="345" y="1041"/>
                    <a:pt x="356" y="1042"/>
                    <a:pt x="367" y="1042"/>
                  </a:cubicBezTo>
                  <a:cubicBezTo>
                    <a:pt x="526" y="1042"/>
                    <a:pt x="704" y="821"/>
                    <a:pt x="735" y="571"/>
                  </a:cubicBezTo>
                  <a:cubicBezTo>
                    <a:pt x="768" y="271"/>
                    <a:pt x="635" y="4"/>
                    <a:pt x="468" y="4"/>
                  </a:cubicBezTo>
                  <a:cubicBezTo>
                    <a:pt x="453" y="2"/>
                    <a:pt x="439"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6" name="Google Shape;2726;p65"/>
            <p:cNvSpPr/>
            <p:nvPr/>
          </p:nvSpPr>
          <p:spPr>
            <a:xfrm>
              <a:off x="2707259" y="1028057"/>
              <a:ext cx="12268" cy="7121"/>
            </a:xfrm>
            <a:custGeom>
              <a:avLst/>
              <a:gdLst/>
              <a:ahLst/>
              <a:cxnLst/>
              <a:rect l="l" t="t" r="r" b="b"/>
              <a:pathLst>
                <a:path w="668" h="388" extrusionOk="0">
                  <a:moveTo>
                    <a:pt x="1" y="1"/>
                  </a:moveTo>
                  <a:lnTo>
                    <a:pt x="1" y="1"/>
                  </a:lnTo>
                  <a:cubicBezTo>
                    <a:pt x="24" y="235"/>
                    <a:pt x="212" y="388"/>
                    <a:pt x="415" y="388"/>
                  </a:cubicBezTo>
                  <a:cubicBezTo>
                    <a:pt x="501" y="388"/>
                    <a:pt x="589" y="361"/>
                    <a:pt x="668" y="301"/>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7" name="Google Shape;2727;p65"/>
            <p:cNvSpPr/>
            <p:nvPr/>
          </p:nvSpPr>
          <p:spPr>
            <a:xfrm>
              <a:off x="2647224" y="1017046"/>
              <a:ext cx="12268" cy="6735"/>
            </a:xfrm>
            <a:custGeom>
              <a:avLst/>
              <a:gdLst/>
              <a:ahLst/>
              <a:cxnLst/>
              <a:rect l="l" t="t" r="r" b="b"/>
              <a:pathLst>
                <a:path w="668" h="367" extrusionOk="0">
                  <a:moveTo>
                    <a:pt x="1" y="0"/>
                  </a:moveTo>
                  <a:cubicBezTo>
                    <a:pt x="25" y="219"/>
                    <a:pt x="226" y="367"/>
                    <a:pt x="436" y="367"/>
                  </a:cubicBezTo>
                  <a:cubicBezTo>
                    <a:pt x="515" y="367"/>
                    <a:pt x="595" y="346"/>
                    <a:pt x="668" y="301"/>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8" name="Google Shape;2728;p65"/>
            <p:cNvSpPr/>
            <p:nvPr/>
          </p:nvSpPr>
          <p:spPr>
            <a:xfrm>
              <a:off x="2583516" y="1662283"/>
              <a:ext cx="294060" cy="37990"/>
            </a:xfrm>
            <a:custGeom>
              <a:avLst/>
              <a:gdLst/>
              <a:ahLst/>
              <a:cxnLst/>
              <a:rect l="l" t="t" r="r" b="b"/>
              <a:pathLst>
                <a:path w="16012" h="2070" extrusionOk="0">
                  <a:moveTo>
                    <a:pt x="15578" y="1"/>
                  </a:moveTo>
                  <a:lnTo>
                    <a:pt x="0" y="201"/>
                  </a:lnTo>
                  <a:lnTo>
                    <a:pt x="0" y="1936"/>
                  </a:lnTo>
                  <a:lnTo>
                    <a:pt x="16012" y="2069"/>
                  </a:lnTo>
                  <a:lnTo>
                    <a:pt x="155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9" name="Google Shape;2729;p65"/>
            <p:cNvSpPr/>
            <p:nvPr/>
          </p:nvSpPr>
          <p:spPr>
            <a:xfrm>
              <a:off x="1912716" y="1296756"/>
              <a:ext cx="689202" cy="847206"/>
            </a:xfrm>
            <a:custGeom>
              <a:avLst/>
              <a:gdLst/>
              <a:ahLst/>
              <a:cxnLst/>
              <a:rect l="l" t="t" r="r" b="b"/>
              <a:pathLst>
                <a:path w="37528" h="46163" extrusionOk="0">
                  <a:moveTo>
                    <a:pt x="14783" y="1"/>
                  </a:moveTo>
                  <a:cubicBezTo>
                    <a:pt x="12453" y="1"/>
                    <a:pt x="10304" y="1525"/>
                    <a:pt x="9641" y="3873"/>
                  </a:cubicBezTo>
                  <a:lnTo>
                    <a:pt x="834" y="34495"/>
                  </a:lnTo>
                  <a:cubicBezTo>
                    <a:pt x="0" y="37330"/>
                    <a:pt x="1668" y="40299"/>
                    <a:pt x="4504" y="41133"/>
                  </a:cubicBezTo>
                  <a:lnTo>
                    <a:pt x="21316" y="45970"/>
                  </a:lnTo>
                  <a:cubicBezTo>
                    <a:pt x="21810" y="46094"/>
                    <a:pt x="22305" y="46162"/>
                    <a:pt x="22800" y="46162"/>
                  </a:cubicBezTo>
                  <a:cubicBezTo>
                    <a:pt x="22972" y="46162"/>
                    <a:pt x="23145" y="46154"/>
                    <a:pt x="23317" y="46137"/>
                  </a:cubicBezTo>
                  <a:cubicBezTo>
                    <a:pt x="25485" y="45903"/>
                    <a:pt x="27320" y="44402"/>
                    <a:pt x="27920" y="42301"/>
                  </a:cubicBezTo>
                  <a:lnTo>
                    <a:pt x="36727" y="11679"/>
                  </a:lnTo>
                  <a:cubicBezTo>
                    <a:pt x="37527" y="8843"/>
                    <a:pt x="35926" y="5875"/>
                    <a:pt x="33091" y="5041"/>
                  </a:cubicBezTo>
                  <a:lnTo>
                    <a:pt x="16245" y="204"/>
                  </a:lnTo>
                  <a:cubicBezTo>
                    <a:pt x="15758" y="66"/>
                    <a:pt x="15267" y="1"/>
                    <a:pt x="147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0" name="Google Shape;2730;p65"/>
            <p:cNvSpPr/>
            <p:nvPr/>
          </p:nvSpPr>
          <p:spPr>
            <a:xfrm>
              <a:off x="1973357" y="1555765"/>
              <a:ext cx="151952" cy="431614"/>
            </a:xfrm>
            <a:custGeom>
              <a:avLst/>
              <a:gdLst/>
              <a:ahLst/>
              <a:cxnLst/>
              <a:rect l="l" t="t" r="r" b="b"/>
              <a:pathLst>
                <a:path w="8274" h="23518" extrusionOk="0">
                  <a:moveTo>
                    <a:pt x="6472" y="1"/>
                  </a:moveTo>
                  <a:lnTo>
                    <a:pt x="1" y="23017"/>
                  </a:lnTo>
                  <a:lnTo>
                    <a:pt x="1802" y="23518"/>
                  </a:lnTo>
                  <a:lnTo>
                    <a:pt x="8273" y="535"/>
                  </a:lnTo>
                  <a:lnTo>
                    <a:pt x="64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1" name="Google Shape;2731;p65"/>
            <p:cNvSpPr/>
            <p:nvPr/>
          </p:nvSpPr>
          <p:spPr>
            <a:xfrm>
              <a:off x="2020537" y="1569236"/>
              <a:ext cx="152558" cy="431614"/>
            </a:xfrm>
            <a:custGeom>
              <a:avLst/>
              <a:gdLst/>
              <a:ahLst/>
              <a:cxnLst/>
              <a:rect l="l" t="t" r="r" b="b"/>
              <a:pathLst>
                <a:path w="8307" h="23518" extrusionOk="0">
                  <a:moveTo>
                    <a:pt x="6505" y="1"/>
                  </a:moveTo>
                  <a:lnTo>
                    <a:pt x="0" y="23017"/>
                  </a:lnTo>
                  <a:lnTo>
                    <a:pt x="1801" y="23518"/>
                  </a:lnTo>
                  <a:lnTo>
                    <a:pt x="8306" y="534"/>
                  </a:lnTo>
                  <a:lnTo>
                    <a:pt x="65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2" name="Google Shape;2732;p65"/>
            <p:cNvSpPr/>
            <p:nvPr/>
          </p:nvSpPr>
          <p:spPr>
            <a:xfrm>
              <a:off x="2068929" y="1583312"/>
              <a:ext cx="151934" cy="431614"/>
            </a:xfrm>
            <a:custGeom>
              <a:avLst/>
              <a:gdLst/>
              <a:ahLst/>
              <a:cxnLst/>
              <a:rect l="l" t="t" r="r" b="b"/>
              <a:pathLst>
                <a:path w="8273" h="23518" extrusionOk="0">
                  <a:moveTo>
                    <a:pt x="6472" y="1"/>
                  </a:moveTo>
                  <a:lnTo>
                    <a:pt x="0" y="22984"/>
                  </a:lnTo>
                  <a:lnTo>
                    <a:pt x="1802" y="23518"/>
                  </a:lnTo>
                  <a:lnTo>
                    <a:pt x="8273" y="501"/>
                  </a:lnTo>
                  <a:lnTo>
                    <a:pt x="64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3" name="Google Shape;2733;p65"/>
            <p:cNvSpPr/>
            <p:nvPr/>
          </p:nvSpPr>
          <p:spPr>
            <a:xfrm>
              <a:off x="2342145" y="1496395"/>
              <a:ext cx="69860" cy="89395"/>
            </a:xfrm>
            <a:custGeom>
              <a:avLst/>
              <a:gdLst/>
              <a:ahLst/>
              <a:cxnLst/>
              <a:rect l="l" t="t" r="r" b="b"/>
              <a:pathLst>
                <a:path w="3804" h="4871" extrusionOk="0">
                  <a:moveTo>
                    <a:pt x="901" y="0"/>
                  </a:moveTo>
                  <a:lnTo>
                    <a:pt x="334" y="2068"/>
                  </a:lnTo>
                  <a:cubicBezTo>
                    <a:pt x="1" y="3169"/>
                    <a:pt x="634" y="4270"/>
                    <a:pt x="1735" y="4570"/>
                  </a:cubicBezTo>
                  <a:lnTo>
                    <a:pt x="2803" y="4870"/>
                  </a:lnTo>
                  <a:lnTo>
                    <a:pt x="3670" y="1768"/>
                  </a:lnTo>
                  <a:cubicBezTo>
                    <a:pt x="3803" y="1268"/>
                    <a:pt x="3537" y="767"/>
                    <a:pt x="3070" y="601"/>
                  </a:cubicBezTo>
                  <a:lnTo>
                    <a:pt x="9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4" name="Google Shape;2734;p65"/>
            <p:cNvSpPr/>
            <p:nvPr/>
          </p:nvSpPr>
          <p:spPr>
            <a:xfrm>
              <a:off x="2360528" y="1420287"/>
              <a:ext cx="77813" cy="81026"/>
            </a:xfrm>
            <a:custGeom>
              <a:avLst/>
              <a:gdLst/>
              <a:ahLst/>
              <a:cxnLst/>
              <a:rect l="l" t="t" r="r" b="b"/>
              <a:pathLst>
                <a:path w="4237" h="4415" extrusionOk="0">
                  <a:moveTo>
                    <a:pt x="2580" y="1"/>
                  </a:moveTo>
                  <a:cubicBezTo>
                    <a:pt x="1700" y="1"/>
                    <a:pt x="882" y="569"/>
                    <a:pt x="634" y="1479"/>
                  </a:cubicBezTo>
                  <a:lnTo>
                    <a:pt x="0" y="3747"/>
                  </a:lnTo>
                  <a:lnTo>
                    <a:pt x="2135" y="4381"/>
                  </a:lnTo>
                  <a:cubicBezTo>
                    <a:pt x="2222" y="4404"/>
                    <a:pt x="2308" y="4415"/>
                    <a:pt x="2393" y="4415"/>
                  </a:cubicBezTo>
                  <a:cubicBezTo>
                    <a:pt x="2798" y="4415"/>
                    <a:pt x="3159" y="4161"/>
                    <a:pt x="3269" y="3747"/>
                  </a:cubicBezTo>
                  <a:lnTo>
                    <a:pt x="4237" y="378"/>
                  </a:lnTo>
                  <a:lnTo>
                    <a:pt x="3136" y="78"/>
                  </a:lnTo>
                  <a:cubicBezTo>
                    <a:pt x="2951" y="26"/>
                    <a:pt x="2764" y="1"/>
                    <a:pt x="2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5" name="Google Shape;2735;p65"/>
            <p:cNvSpPr/>
            <p:nvPr/>
          </p:nvSpPr>
          <p:spPr>
            <a:xfrm>
              <a:off x="2400343" y="1518418"/>
              <a:ext cx="77206" cy="76695"/>
            </a:xfrm>
            <a:custGeom>
              <a:avLst/>
              <a:gdLst/>
              <a:ahLst/>
              <a:cxnLst/>
              <a:rect l="l" t="t" r="r" b="b"/>
              <a:pathLst>
                <a:path w="4204" h="4179" extrusionOk="0">
                  <a:moveTo>
                    <a:pt x="1778" y="0"/>
                  </a:moveTo>
                  <a:cubicBezTo>
                    <a:pt x="1372" y="0"/>
                    <a:pt x="1006" y="254"/>
                    <a:pt x="868" y="668"/>
                  </a:cubicBezTo>
                  <a:lnTo>
                    <a:pt x="1" y="3770"/>
                  </a:lnTo>
                  <a:lnTo>
                    <a:pt x="1101" y="4104"/>
                  </a:lnTo>
                  <a:cubicBezTo>
                    <a:pt x="1287" y="4154"/>
                    <a:pt x="1472" y="4179"/>
                    <a:pt x="1653" y="4179"/>
                  </a:cubicBezTo>
                  <a:cubicBezTo>
                    <a:pt x="2550" y="4179"/>
                    <a:pt x="3354" y="3591"/>
                    <a:pt x="3603" y="2703"/>
                  </a:cubicBezTo>
                  <a:lnTo>
                    <a:pt x="4204" y="668"/>
                  </a:lnTo>
                  <a:lnTo>
                    <a:pt x="2035" y="34"/>
                  </a:lnTo>
                  <a:cubicBezTo>
                    <a:pt x="1949" y="11"/>
                    <a:pt x="1862" y="0"/>
                    <a:pt x="1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6" name="Google Shape;2736;p65"/>
            <p:cNvSpPr/>
            <p:nvPr/>
          </p:nvSpPr>
          <p:spPr>
            <a:xfrm>
              <a:off x="2425467" y="1429665"/>
              <a:ext cx="71697" cy="93671"/>
            </a:xfrm>
            <a:custGeom>
              <a:avLst/>
              <a:gdLst/>
              <a:ahLst/>
              <a:cxnLst/>
              <a:rect l="l" t="t" r="r" b="b"/>
              <a:pathLst>
                <a:path w="3904" h="5104" extrusionOk="0">
                  <a:moveTo>
                    <a:pt x="1101" y="0"/>
                  </a:moveTo>
                  <a:lnTo>
                    <a:pt x="134" y="3369"/>
                  </a:lnTo>
                  <a:cubicBezTo>
                    <a:pt x="0" y="3836"/>
                    <a:pt x="300" y="4337"/>
                    <a:pt x="767" y="4470"/>
                  </a:cubicBezTo>
                  <a:lnTo>
                    <a:pt x="2936" y="5104"/>
                  </a:lnTo>
                  <a:lnTo>
                    <a:pt x="3603" y="2802"/>
                  </a:lnTo>
                  <a:cubicBezTo>
                    <a:pt x="3903" y="1701"/>
                    <a:pt x="3269" y="601"/>
                    <a:pt x="2202" y="300"/>
                  </a:cubicBezTo>
                  <a:lnTo>
                    <a:pt x="11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7" name="Google Shape;2737;p65"/>
            <p:cNvSpPr/>
            <p:nvPr/>
          </p:nvSpPr>
          <p:spPr>
            <a:xfrm>
              <a:off x="2541240" y="1695960"/>
              <a:ext cx="684923" cy="1384182"/>
            </a:xfrm>
            <a:custGeom>
              <a:avLst/>
              <a:gdLst/>
              <a:ahLst/>
              <a:cxnLst/>
              <a:rect l="l" t="t" r="r" b="b"/>
              <a:pathLst>
                <a:path w="37295" h="75422" extrusionOk="0">
                  <a:moveTo>
                    <a:pt x="2903" y="1"/>
                  </a:moveTo>
                  <a:cubicBezTo>
                    <a:pt x="2903" y="1"/>
                    <a:pt x="1" y="24785"/>
                    <a:pt x="101" y="36427"/>
                  </a:cubicBezTo>
                  <a:cubicBezTo>
                    <a:pt x="201" y="48035"/>
                    <a:pt x="4337" y="75421"/>
                    <a:pt x="4337" y="75421"/>
                  </a:cubicBezTo>
                  <a:lnTo>
                    <a:pt x="9441" y="75421"/>
                  </a:lnTo>
                  <a:cubicBezTo>
                    <a:pt x="9441" y="75421"/>
                    <a:pt x="8774" y="53539"/>
                    <a:pt x="8840" y="46034"/>
                  </a:cubicBezTo>
                  <a:cubicBezTo>
                    <a:pt x="8940" y="38528"/>
                    <a:pt x="10308" y="26153"/>
                    <a:pt x="10308" y="26153"/>
                  </a:cubicBezTo>
                  <a:cubicBezTo>
                    <a:pt x="10308" y="26153"/>
                    <a:pt x="11909" y="37294"/>
                    <a:pt x="13844" y="41230"/>
                  </a:cubicBezTo>
                  <a:cubicBezTo>
                    <a:pt x="15779" y="45166"/>
                    <a:pt x="26420" y="59076"/>
                    <a:pt x="33825" y="63413"/>
                  </a:cubicBezTo>
                  <a:lnTo>
                    <a:pt x="37294" y="60244"/>
                  </a:lnTo>
                  <a:cubicBezTo>
                    <a:pt x="37294" y="60244"/>
                    <a:pt x="29589" y="50737"/>
                    <a:pt x="26720" y="46034"/>
                  </a:cubicBezTo>
                  <a:cubicBezTo>
                    <a:pt x="23851" y="41330"/>
                    <a:pt x="21249" y="39996"/>
                    <a:pt x="20182" y="31223"/>
                  </a:cubicBezTo>
                  <a:cubicBezTo>
                    <a:pt x="19114" y="22483"/>
                    <a:pt x="20949" y="8473"/>
                    <a:pt x="178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38" name="Google Shape;2738;p65"/>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9" name="Google Shape;2739;p65">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0" name="Google Shape;2740;p65">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41" name="Google Shape;2741;p65"/>
          <p:cNvGrpSpPr/>
          <p:nvPr/>
        </p:nvGrpSpPr>
        <p:grpSpPr>
          <a:xfrm>
            <a:off x="4736475" y="4873138"/>
            <a:ext cx="204457" cy="190123"/>
            <a:chOff x="4426425" y="4796938"/>
            <a:chExt cx="204457" cy="190123"/>
          </a:xfrm>
        </p:grpSpPr>
        <p:sp>
          <p:nvSpPr>
            <p:cNvPr id="2742" name="Google Shape;2742;p65"/>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3" name="Google Shape;2743;p65"/>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44" name="Google Shape;2744;p65"/>
          <p:cNvGrpSpPr/>
          <p:nvPr/>
        </p:nvGrpSpPr>
        <p:grpSpPr>
          <a:xfrm flipH="1">
            <a:off x="4203075" y="4873138"/>
            <a:ext cx="204457" cy="190123"/>
            <a:chOff x="4426425" y="4796938"/>
            <a:chExt cx="204457" cy="190123"/>
          </a:xfrm>
        </p:grpSpPr>
        <p:sp>
          <p:nvSpPr>
            <p:cNvPr id="2745" name="Google Shape;2745;p65"/>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6" name="Google Shape;2746;p65"/>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47" name="Google Shape;2747;p65">
            <a:hlinkClick r:id="rId1" action="ppaction://hlinksldjump"/>
          </p:cNvPr>
          <p:cNvSpPr/>
          <p:nvPr/>
        </p:nvSpPr>
        <p:spPr>
          <a:xfrm>
            <a:off x="7759975" y="3937775"/>
            <a:ext cx="670800" cy="670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48" name="Google Shape;2748;p65"/>
          <p:cNvGrpSpPr/>
          <p:nvPr/>
        </p:nvGrpSpPr>
        <p:grpSpPr>
          <a:xfrm>
            <a:off x="7955213" y="4149016"/>
            <a:ext cx="280324" cy="248318"/>
            <a:chOff x="853000" y="238125"/>
            <a:chExt cx="5914000" cy="5238775"/>
          </a:xfrm>
        </p:grpSpPr>
        <p:sp>
          <p:nvSpPr>
            <p:cNvPr id="2749" name="Google Shape;2749;p65"/>
            <p:cNvSpPr/>
            <p:nvPr/>
          </p:nvSpPr>
          <p:spPr>
            <a:xfrm>
              <a:off x="1657075" y="1108800"/>
              <a:ext cx="4240125" cy="4368100"/>
            </a:xfrm>
            <a:custGeom>
              <a:avLst/>
              <a:gdLst/>
              <a:ahLst/>
              <a:cxnLst/>
              <a:rect l="l" t="t" r="r" b="b"/>
              <a:pathLst>
                <a:path w="169605" h="174724" extrusionOk="0">
                  <a:moveTo>
                    <a:pt x="87327" y="0"/>
                  </a:moveTo>
                  <a:lnTo>
                    <a:pt x="1" y="73147"/>
                  </a:lnTo>
                  <a:lnTo>
                    <a:pt x="1" y="169432"/>
                  </a:lnTo>
                  <a:lnTo>
                    <a:pt x="1" y="169674"/>
                  </a:lnTo>
                  <a:lnTo>
                    <a:pt x="35" y="170262"/>
                  </a:lnTo>
                  <a:lnTo>
                    <a:pt x="105" y="170677"/>
                  </a:lnTo>
                  <a:lnTo>
                    <a:pt x="208" y="171126"/>
                  </a:lnTo>
                  <a:lnTo>
                    <a:pt x="347" y="171576"/>
                  </a:lnTo>
                  <a:lnTo>
                    <a:pt x="554" y="172095"/>
                  </a:lnTo>
                  <a:lnTo>
                    <a:pt x="796" y="172579"/>
                  </a:lnTo>
                  <a:lnTo>
                    <a:pt x="1142" y="173063"/>
                  </a:lnTo>
                  <a:lnTo>
                    <a:pt x="1315" y="173270"/>
                  </a:lnTo>
                  <a:lnTo>
                    <a:pt x="1523" y="173513"/>
                  </a:lnTo>
                  <a:lnTo>
                    <a:pt x="1765" y="173720"/>
                  </a:lnTo>
                  <a:lnTo>
                    <a:pt x="2007" y="173893"/>
                  </a:lnTo>
                  <a:lnTo>
                    <a:pt x="2283" y="174100"/>
                  </a:lnTo>
                  <a:lnTo>
                    <a:pt x="2595" y="174239"/>
                  </a:lnTo>
                  <a:lnTo>
                    <a:pt x="2906" y="174377"/>
                  </a:lnTo>
                  <a:lnTo>
                    <a:pt x="3252" y="174515"/>
                  </a:lnTo>
                  <a:lnTo>
                    <a:pt x="3632" y="174585"/>
                  </a:lnTo>
                  <a:lnTo>
                    <a:pt x="4047" y="174688"/>
                  </a:lnTo>
                  <a:lnTo>
                    <a:pt x="4497" y="174723"/>
                  </a:lnTo>
                  <a:lnTo>
                    <a:pt x="4946" y="174723"/>
                  </a:lnTo>
                  <a:lnTo>
                    <a:pt x="64571" y="174654"/>
                  </a:lnTo>
                  <a:lnTo>
                    <a:pt x="65850" y="174654"/>
                  </a:lnTo>
                  <a:lnTo>
                    <a:pt x="65850" y="120183"/>
                  </a:lnTo>
                  <a:lnTo>
                    <a:pt x="104966" y="120183"/>
                  </a:lnTo>
                  <a:lnTo>
                    <a:pt x="104966" y="174515"/>
                  </a:lnTo>
                  <a:lnTo>
                    <a:pt x="163898" y="174515"/>
                  </a:lnTo>
                  <a:lnTo>
                    <a:pt x="164452" y="174446"/>
                  </a:lnTo>
                  <a:lnTo>
                    <a:pt x="165005" y="174377"/>
                  </a:lnTo>
                  <a:lnTo>
                    <a:pt x="165489" y="174239"/>
                  </a:lnTo>
                  <a:lnTo>
                    <a:pt x="165939" y="174100"/>
                  </a:lnTo>
                  <a:lnTo>
                    <a:pt x="166354" y="173928"/>
                  </a:lnTo>
                  <a:lnTo>
                    <a:pt x="166734" y="173720"/>
                  </a:lnTo>
                  <a:lnTo>
                    <a:pt x="167080" y="173478"/>
                  </a:lnTo>
                  <a:lnTo>
                    <a:pt x="167391" y="173270"/>
                  </a:lnTo>
                  <a:lnTo>
                    <a:pt x="167703" y="172994"/>
                  </a:lnTo>
                  <a:lnTo>
                    <a:pt x="167945" y="172717"/>
                  </a:lnTo>
                  <a:lnTo>
                    <a:pt x="168187" y="172440"/>
                  </a:lnTo>
                  <a:lnTo>
                    <a:pt x="168429" y="172129"/>
                  </a:lnTo>
                  <a:lnTo>
                    <a:pt x="168602" y="171852"/>
                  </a:lnTo>
                  <a:lnTo>
                    <a:pt x="168913" y="171230"/>
                  </a:lnTo>
                  <a:lnTo>
                    <a:pt x="169155" y="170607"/>
                  </a:lnTo>
                  <a:lnTo>
                    <a:pt x="169363" y="170019"/>
                  </a:lnTo>
                  <a:lnTo>
                    <a:pt x="169466" y="169466"/>
                  </a:lnTo>
                  <a:lnTo>
                    <a:pt x="169536" y="168982"/>
                  </a:lnTo>
                  <a:lnTo>
                    <a:pt x="169570" y="168532"/>
                  </a:lnTo>
                  <a:lnTo>
                    <a:pt x="169605" y="168221"/>
                  </a:lnTo>
                  <a:lnTo>
                    <a:pt x="169605" y="167944"/>
                  </a:lnTo>
                  <a:lnTo>
                    <a:pt x="169605" y="73147"/>
                  </a:lnTo>
                  <a:lnTo>
                    <a:pt x="873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0" name="Google Shape;2750;p65"/>
            <p:cNvSpPr/>
            <p:nvPr/>
          </p:nvSpPr>
          <p:spPr>
            <a:xfrm>
              <a:off x="853000" y="238125"/>
              <a:ext cx="5914000" cy="2798800"/>
            </a:xfrm>
            <a:custGeom>
              <a:avLst/>
              <a:gdLst/>
              <a:ahLst/>
              <a:cxnLst/>
              <a:rect l="l" t="t" r="r" b="b"/>
              <a:pathLst>
                <a:path w="236560" h="111952" extrusionOk="0">
                  <a:moveTo>
                    <a:pt x="120217" y="0"/>
                  </a:moveTo>
                  <a:lnTo>
                    <a:pt x="0" y="105864"/>
                  </a:lnTo>
                  <a:lnTo>
                    <a:pt x="104" y="106003"/>
                  </a:lnTo>
                  <a:lnTo>
                    <a:pt x="346" y="106418"/>
                  </a:lnTo>
                  <a:lnTo>
                    <a:pt x="795" y="107040"/>
                  </a:lnTo>
                  <a:lnTo>
                    <a:pt x="1418" y="107801"/>
                  </a:lnTo>
                  <a:lnTo>
                    <a:pt x="1798" y="108216"/>
                  </a:lnTo>
                  <a:lnTo>
                    <a:pt x="2213" y="108631"/>
                  </a:lnTo>
                  <a:lnTo>
                    <a:pt x="2698" y="109046"/>
                  </a:lnTo>
                  <a:lnTo>
                    <a:pt x="3216" y="109461"/>
                  </a:lnTo>
                  <a:lnTo>
                    <a:pt x="3770" y="109876"/>
                  </a:lnTo>
                  <a:lnTo>
                    <a:pt x="4358" y="110291"/>
                  </a:lnTo>
                  <a:lnTo>
                    <a:pt x="5015" y="110672"/>
                  </a:lnTo>
                  <a:lnTo>
                    <a:pt x="5741" y="110983"/>
                  </a:lnTo>
                  <a:lnTo>
                    <a:pt x="6467" y="111294"/>
                  </a:lnTo>
                  <a:lnTo>
                    <a:pt x="7263" y="111536"/>
                  </a:lnTo>
                  <a:lnTo>
                    <a:pt x="8127" y="111744"/>
                  </a:lnTo>
                  <a:lnTo>
                    <a:pt x="9027" y="111882"/>
                  </a:lnTo>
                  <a:lnTo>
                    <a:pt x="9960" y="111951"/>
                  </a:lnTo>
                  <a:lnTo>
                    <a:pt x="10963" y="111917"/>
                  </a:lnTo>
                  <a:lnTo>
                    <a:pt x="11482" y="111882"/>
                  </a:lnTo>
                  <a:lnTo>
                    <a:pt x="12001" y="111848"/>
                  </a:lnTo>
                  <a:lnTo>
                    <a:pt x="12520" y="111744"/>
                  </a:lnTo>
                  <a:lnTo>
                    <a:pt x="13073" y="111640"/>
                  </a:lnTo>
                  <a:lnTo>
                    <a:pt x="13661" y="111502"/>
                  </a:lnTo>
                  <a:lnTo>
                    <a:pt x="14214" y="111363"/>
                  </a:lnTo>
                  <a:lnTo>
                    <a:pt x="14802" y="111156"/>
                  </a:lnTo>
                  <a:lnTo>
                    <a:pt x="15425" y="110948"/>
                  </a:lnTo>
                  <a:lnTo>
                    <a:pt x="16013" y="110706"/>
                  </a:lnTo>
                  <a:lnTo>
                    <a:pt x="16635" y="110430"/>
                  </a:lnTo>
                  <a:lnTo>
                    <a:pt x="17292" y="110118"/>
                  </a:lnTo>
                  <a:lnTo>
                    <a:pt x="17950" y="109807"/>
                  </a:lnTo>
                  <a:lnTo>
                    <a:pt x="18607" y="109427"/>
                  </a:lnTo>
                  <a:lnTo>
                    <a:pt x="19264" y="109012"/>
                  </a:lnTo>
                  <a:lnTo>
                    <a:pt x="19955" y="108597"/>
                  </a:lnTo>
                  <a:lnTo>
                    <a:pt x="20682" y="108112"/>
                  </a:lnTo>
                  <a:lnTo>
                    <a:pt x="21373" y="107628"/>
                  </a:lnTo>
                  <a:lnTo>
                    <a:pt x="22100" y="107075"/>
                  </a:lnTo>
                  <a:lnTo>
                    <a:pt x="22861" y="106487"/>
                  </a:lnTo>
                  <a:lnTo>
                    <a:pt x="23587" y="105864"/>
                  </a:lnTo>
                  <a:lnTo>
                    <a:pt x="120217" y="24140"/>
                  </a:lnTo>
                  <a:lnTo>
                    <a:pt x="210829" y="105346"/>
                  </a:lnTo>
                  <a:lnTo>
                    <a:pt x="211694" y="105968"/>
                  </a:lnTo>
                  <a:lnTo>
                    <a:pt x="212558" y="106556"/>
                  </a:lnTo>
                  <a:lnTo>
                    <a:pt x="213388" y="107075"/>
                  </a:lnTo>
                  <a:lnTo>
                    <a:pt x="214184" y="107594"/>
                  </a:lnTo>
                  <a:lnTo>
                    <a:pt x="215014" y="108043"/>
                  </a:lnTo>
                  <a:lnTo>
                    <a:pt x="215775" y="108458"/>
                  </a:lnTo>
                  <a:lnTo>
                    <a:pt x="216570" y="108873"/>
                  </a:lnTo>
                  <a:lnTo>
                    <a:pt x="217296" y="109219"/>
                  </a:lnTo>
                  <a:lnTo>
                    <a:pt x="218057" y="109565"/>
                  </a:lnTo>
                  <a:lnTo>
                    <a:pt x="218749" y="109876"/>
                  </a:lnTo>
                  <a:lnTo>
                    <a:pt x="219475" y="110118"/>
                  </a:lnTo>
                  <a:lnTo>
                    <a:pt x="220167" y="110360"/>
                  </a:lnTo>
                  <a:lnTo>
                    <a:pt x="220824" y="110568"/>
                  </a:lnTo>
                  <a:lnTo>
                    <a:pt x="221481" y="110775"/>
                  </a:lnTo>
                  <a:lnTo>
                    <a:pt x="222104" y="110914"/>
                  </a:lnTo>
                  <a:lnTo>
                    <a:pt x="222761" y="111052"/>
                  </a:lnTo>
                  <a:lnTo>
                    <a:pt x="223349" y="111156"/>
                  </a:lnTo>
                  <a:lnTo>
                    <a:pt x="223937" y="111225"/>
                  </a:lnTo>
                  <a:lnTo>
                    <a:pt x="224524" y="111294"/>
                  </a:lnTo>
                  <a:lnTo>
                    <a:pt x="225078" y="111329"/>
                  </a:lnTo>
                  <a:lnTo>
                    <a:pt x="226185" y="111363"/>
                  </a:lnTo>
                  <a:lnTo>
                    <a:pt x="227188" y="111294"/>
                  </a:lnTo>
                  <a:lnTo>
                    <a:pt x="228156" y="111156"/>
                  </a:lnTo>
                  <a:lnTo>
                    <a:pt x="229055" y="110948"/>
                  </a:lnTo>
                  <a:lnTo>
                    <a:pt x="229920" y="110706"/>
                  </a:lnTo>
                  <a:lnTo>
                    <a:pt x="230715" y="110430"/>
                  </a:lnTo>
                  <a:lnTo>
                    <a:pt x="231441" y="110084"/>
                  </a:lnTo>
                  <a:lnTo>
                    <a:pt x="232133" y="109703"/>
                  </a:lnTo>
                  <a:lnTo>
                    <a:pt x="232756" y="109323"/>
                  </a:lnTo>
                  <a:lnTo>
                    <a:pt x="233344" y="108908"/>
                  </a:lnTo>
                  <a:lnTo>
                    <a:pt x="233862" y="108493"/>
                  </a:lnTo>
                  <a:lnTo>
                    <a:pt x="234347" y="108078"/>
                  </a:lnTo>
                  <a:lnTo>
                    <a:pt x="234796" y="107663"/>
                  </a:lnTo>
                  <a:lnTo>
                    <a:pt x="235177" y="107248"/>
                  </a:lnTo>
                  <a:lnTo>
                    <a:pt x="235765" y="106522"/>
                  </a:lnTo>
                  <a:lnTo>
                    <a:pt x="236214" y="105899"/>
                  </a:lnTo>
                  <a:lnTo>
                    <a:pt x="236456" y="105519"/>
                  </a:lnTo>
                  <a:lnTo>
                    <a:pt x="236560" y="105346"/>
                  </a:lnTo>
                  <a:lnTo>
                    <a:pt x="1202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83"/>
                                        </p:tgtEl>
                                        <p:attrNameLst>
                                          <p:attrName>style.visibility</p:attrName>
                                        </p:attrNameLst>
                                      </p:cBhvr>
                                      <p:to>
                                        <p:strVal val="visible"/>
                                      </p:to>
                                    </p:set>
                                    <p:animEffect transition="in" filter="fade">
                                      <p:cBhvr>
                                        <p:cTn id="7" dur="1000"/>
                                        <p:tgtEl>
                                          <p:spTgt spid="2683"/>
                                        </p:tgtEl>
                                      </p:cBhvr>
                                    </p:animEffect>
                                  </p:childTnLst>
                                </p:cTn>
                              </p:par>
                              <p:par>
                                <p:cTn id="8" presetID="10" presetClass="entr" presetSubtype="0" fill="hold" nodeType="withEffect">
                                  <p:stCondLst>
                                    <p:cond delay="0"/>
                                  </p:stCondLst>
                                  <p:childTnLst>
                                    <p:set>
                                      <p:cBhvr>
                                        <p:cTn id="9" dur="1" fill="hold">
                                          <p:stCondLst>
                                            <p:cond delay="0"/>
                                          </p:stCondLst>
                                        </p:cTn>
                                        <p:tgtEl>
                                          <p:spTgt spid="2685"/>
                                        </p:tgtEl>
                                        <p:attrNameLst>
                                          <p:attrName>style.visibility</p:attrName>
                                        </p:attrNameLst>
                                      </p:cBhvr>
                                      <p:to>
                                        <p:strVal val="visible"/>
                                      </p:to>
                                    </p:set>
                                    <p:animEffect transition="in" filter="fade">
                                      <p:cBhvr>
                                        <p:cTn id="10" dur="1000"/>
                                        <p:tgtEl>
                                          <p:spTgt spid="2685"/>
                                        </p:tgtEl>
                                      </p:cBhvr>
                                    </p:animEffect>
                                  </p:childTnLst>
                                </p:cTn>
                              </p:par>
                              <p:par>
                                <p:cTn id="11" presetID="10" presetClass="entr" presetSubtype="0" fill="hold" nodeType="withEffect">
                                  <p:stCondLst>
                                    <p:cond delay="0"/>
                                  </p:stCondLst>
                                  <p:childTnLst>
                                    <p:set>
                                      <p:cBhvr>
                                        <p:cTn id="12" dur="1" fill="hold">
                                          <p:stCondLst>
                                            <p:cond delay="0"/>
                                          </p:stCondLst>
                                        </p:cTn>
                                        <p:tgtEl>
                                          <p:spTgt spid="2686"/>
                                        </p:tgtEl>
                                        <p:attrNameLst>
                                          <p:attrName>style.visibility</p:attrName>
                                        </p:attrNameLst>
                                      </p:cBhvr>
                                      <p:to>
                                        <p:strVal val="visible"/>
                                      </p:to>
                                    </p:set>
                                    <p:animEffect transition="in" filter="fade">
                                      <p:cBhvr>
                                        <p:cTn id="13" dur="1000"/>
                                        <p:tgtEl>
                                          <p:spTgt spid="2686"/>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2687"/>
                                        </p:tgtEl>
                                        <p:attrNameLst>
                                          <p:attrName>style.visibility</p:attrName>
                                        </p:attrNameLst>
                                      </p:cBhvr>
                                      <p:to>
                                        <p:strVal val="visible"/>
                                      </p:to>
                                    </p:set>
                                    <p:animEffect transition="in" filter="fade">
                                      <p:cBhvr>
                                        <p:cTn id="17" dur="1000"/>
                                        <p:tgtEl>
                                          <p:spTgt spid="26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703" name="Shape 8703"/>
        <p:cNvGrpSpPr/>
        <p:nvPr/>
      </p:nvGrpSpPr>
      <p:grpSpPr>
        <a:xfrm>
          <a:off x="0" y="0"/>
          <a:ext cx="0" cy="0"/>
          <a:chOff x="0" y="0"/>
          <a:chExt cx="0" cy="0"/>
        </a:xfrm>
      </p:grpSpPr>
      <p:sp>
        <p:nvSpPr>
          <p:cNvPr id="8704" name="Google Shape;8704;p120"/>
          <p:cNvSpPr txBox="1"/>
          <p:nvPr>
            <p:ph type="title"/>
          </p:nvPr>
        </p:nvSpPr>
        <p:spPr>
          <a:xfrm>
            <a:off x="720000" y="532925"/>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Customers Table</a:t>
            </a:r>
            <a:endParaRPr lang="en-US" altLang="en-GB"/>
          </a:p>
        </p:txBody>
      </p:sp>
      <p:sp>
        <p:nvSpPr>
          <p:cNvPr id="8706" name="Google Shape;8706;p120"/>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7" name="Google Shape;8707;p120">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8" name="Google Shape;8708;p120">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709" name="Google Shape;8709;p120"/>
          <p:cNvGrpSpPr/>
          <p:nvPr/>
        </p:nvGrpSpPr>
        <p:grpSpPr>
          <a:xfrm>
            <a:off x="4736475" y="4873138"/>
            <a:ext cx="204457" cy="190123"/>
            <a:chOff x="4426425" y="4796938"/>
            <a:chExt cx="204457" cy="190123"/>
          </a:xfrm>
        </p:grpSpPr>
        <p:sp>
          <p:nvSpPr>
            <p:cNvPr id="8710" name="Google Shape;8710;p120"/>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1" name="Google Shape;8711;p120"/>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12" name="Google Shape;8712;p120"/>
          <p:cNvGrpSpPr/>
          <p:nvPr/>
        </p:nvGrpSpPr>
        <p:grpSpPr>
          <a:xfrm flipH="1">
            <a:off x="4203075" y="4873138"/>
            <a:ext cx="204457" cy="190123"/>
            <a:chOff x="4426425" y="4796938"/>
            <a:chExt cx="204457" cy="190123"/>
          </a:xfrm>
        </p:grpSpPr>
        <p:sp>
          <p:nvSpPr>
            <p:cNvPr id="8713" name="Google Shape;8713;p120"/>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4" name="Google Shape;8714;p120"/>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3" name="Picture 2"/>
          <p:cNvPicPr>
            <a:picLocks noChangeAspect="1"/>
          </p:cNvPicPr>
          <p:nvPr/>
        </p:nvPicPr>
        <p:blipFill>
          <a:blip r:embed="rId1"/>
          <a:stretch>
            <a:fillRect/>
          </a:stretch>
        </p:blipFill>
        <p:spPr>
          <a:xfrm>
            <a:off x="395605" y="1203960"/>
            <a:ext cx="3987800" cy="3124200"/>
          </a:xfrm>
          <a:prstGeom prst="rect">
            <a:avLst/>
          </a:prstGeom>
        </p:spPr>
      </p:pic>
      <p:pic>
        <p:nvPicPr>
          <p:cNvPr id="5" name="Picture 4"/>
          <p:cNvPicPr>
            <a:picLocks noChangeAspect="1"/>
          </p:cNvPicPr>
          <p:nvPr/>
        </p:nvPicPr>
        <p:blipFill>
          <a:blip r:embed="rId2"/>
          <a:stretch>
            <a:fillRect/>
          </a:stretch>
        </p:blipFill>
        <p:spPr>
          <a:xfrm>
            <a:off x="4619625" y="1203960"/>
            <a:ext cx="4016375" cy="3124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703" name="Shape 8703"/>
        <p:cNvGrpSpPr/>
        <p:nvPr/>
      </p:nvGrpSpPr>
      <p:grpSpPr>
        <a:xfrm>
          <a:off x="0" y="0"/>
          <a:ext cx="0" cy="0"/>
          <a:chOff x="0" y="0"/>
          <a:chExt cx="0" cy="0"/>
        </a:xfrm>
      </p:grpSpPr>
      <p:sp>
        <p:nvSpPr>
          <p:cNvPr id="8704" name="Google Shape;8704;p120"/>
          <p:cNvSpPr txBox="1"/>
          <p:nvPr>
            <p:ph type="title"/>
          </p:nvPr>
        </p:nvSpPr>
        <p:spPr>
          <a:xfrm>
            <a:off x="755560" y="195740"/>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Accounts Table</a:t>
            </a:r>
            <a:endParaRPr lang="en-US" altLang="en-GB"/>
          </a:p>
        </p:txBody>
      </p:sp>
      <p:sp>
        <p:nvSpPr>
          <p:cNvPr id="8706" name="Google Shape;8706;p120"/>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7" name="Google Shape;8707;p120">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8" name="Google Shape;8708;p120">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709" name="Google Shape;8709;p120"/>
          <p:cNvGrpSpPr/>
          <p:nvPr/>
        </p:nvGrpSpPr>
        <p:grpSpPr>
          <a:xfrm>
            <a:off x="4736475" y="4873138"/>
            <a:ext cx="204457" cy="190123"/>
            <a:chOff x="4426425" y="4796938"/>
            <a:chExt cx="204457" cy="190123"/>
          </a:xfrm>
        </p:grpSpPr>
        <p:sp>
          <p:nvSpPr>
            <p:cNvPr id="8710" name="Google Shape;8710;p120"/>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1" name="Google Shape;8711;p120"/>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12" name="Google Shape;8712;p120"/>
          <p:cNvGrpSpPr/>
          <p:nvPr/>
        </p:nvGrpSpPr>
        <p:grpSpPr>
          <a:xfrm flipH="1">
            <a:off x="4203075" y="4873138"/>
            <a:ext cx="204457" cy="190123"/>
            <a:chOff x="4426425" y="4796938"/>
            <a:chExt cx="204457" cy="190123"/>
          </a:xfrm>
        </p:grpSpPr>
        <p:sp>
          <p:nvSpPr>
            <p:cNvPr id="8713" name="Google Shape;8713;p120"/>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4" name="Google Shape;8714;p120"/>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 name="Picture 0"/>
          <p:cNvPicPr>
            <a:picLocks noChangeAspect="1"/>
          </p:cNvPicPr>
          <p:nvPr/>
        </p:nvPicPr>
        <p:blipFill>
          <a:blip r:embed="rId1"/>
          <a:stretch>
            <a:fillRect/>
          </a:stretch>
        </p:blipFill>
        <p:spPr>
          <a:xfrm>
            <a:off x="768985" y="828675"/>
            <a:ext cx="7407275" cy="2080260"/>
          </a:xfrm>
          <a:prstGeom prst="rect">
            <a:avLst/>
          </a:prstGeom>
        </p:spPr>
      </p:pic>
      <p:pic>
        <p:nvPicPr>
          <p:cNvPr id="2" name="Picture 1"/>
          <p:cNvPicPr>
            <a:picLocks noChangeAspect="1"/>
          </p:cNvPicPr>
          <p:nvPr/>
        </p:nvPicPr>
        <p:blipFill>
          <a:blip r:embed="rId2"/>
          <a:stretch>
            <a:fillRect/>
          </a:stretch>
        </p:blipFill>
        <p:spPr>
          <a:xfrm>
            <a:off x="946785" y="3058795"/>
            <a:ext cx="6629400" cy="14706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703" name="Shape 8703"/>
        <p:cNvGrpSpPr/>
        <p:nvPr/>
      </p:nvGrpSpPr>
      <p:grpSpPr>
        <a:xfrm>
          <a:off x="0" y="0"/>
          <a:ext cx="0" cy="0"/>
          <a:chOff x="0" y="0"/>
          <a:chExt cx="0" cy="0"/>
        </a:xfrm>
      </p:grpSpPr>
      <p:sp>
        <p:nvSpPr>
          <p:cNvPr id="8704" name="Google Shape;8704;p120"/>
          <p:cNvSpPr txBox="1"/>
          <p:nvPr>
            <p:ph type="title"/>
          </p:nvPr>
        </p:nvSpPr>
        <p:spPr>
          <a:xfrm>
            <a:off x="755560" y="195740"/>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Branches Table</a:t>
            </a:r>
            <a:endParaRPr lang="en-US" altLang="en-GB"/>
          </a:p>
        </p:txBody>
      </p:sp>
      <p:sp>
        <p:nvSpPr>
          <p:cNvPr id="8706" name="Google Shape;8706;p120"/>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7" name="Google Shape;8707;p120">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8" name="Google Shape;8708;p120">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709" name="Google Shape;8709;p120"/>
          <p:cNvGrpSpPr/>
          <p:nvPr/>
        </p:nvGrpSpPr>
        <p:grpSpPr>
          <a:xfrm>
            <a:off x="4736475" y="4873138"/>
            <a:ext cx="204457" cy="190123"/>
            <a:chOff x="4426425" y="4796938"/>
            <a:chExt cx="204457" cy="190123"/>
          </a:xfrm>
        </p:grpSpPr>
        <p:sp>
          <p:nvSpPr>
            <p:cNvPr id="8710" name="Google Shape;8710;p120"/>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1" name="Google Shape;8711;p120"/>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12" name="Google Shape;8712;p120"/>
          <p:cNvGrpSpPr/>
          <p:nvPr/>
        </p:nvGrpSpPr>
        <p:grpSpPr>
          <a:xfrm flipH="1">
            <a:off x="4203075" y="4873138"/>
            <a:ext cx="204457" cy="190123"/>
            <a:chOff x="4426425" y="4796938"/>
            <a:chExt cx="204457" cy="190123"/>
          </a:xfrm>
        </p:grpSpPr>
        <p:sp>
          <p:nvSpPr>
            <p:cNvPr id="8713" name="Google Shape;8713;p120"/>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4" name="Google Shape;8714;p120"/>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3" name="Picture 2"/>
          <p:cNvPicPr>
            <a:picLocks noChangeAspect="1"/>
          </p:cNvPicPr>
          <p:nvPr/>
        </p:nvPicPr>
        <p:blipFill>
          <a:blip r:embed="rId1"/>
          <a:stretch>
            <a:fillRect/>
          </a:stretch>
        </p:blipFill>
        <p:spPr>
          <a:xfrm>
            <a:off x="251460" y="1132205"/>
            <a:ext cx="4229100" cy="2621915"/>
          </a:xfrm>
          <a:prstGeom prst="rect">
            <a:avLst/>
          </a:prstGeom>
        </p:spPr>
      </p:pic>
      <p:pic>
        <p:nvPicPr>
          <p:cNvPr id="4" name="Picture 3"/>
          <p:cNvPicPr>
            <a:picLocks noChangeAspect="1"/>
          </p:cNvPicPr>
          <p:nvPr/>
        </p:nvPicPr>
        <p:blipFill>
          <a:blip r:embed="rId2"/>
          <a:stretch>
            <a:fillRect/>
          </a:stretch>
        </p:blipFill>
        <p:spPr>
          <a:xfrm>
            <a:off x="4696460" y="1066800"/>
            <a:ext cx="4168140" cy="27171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703" name="Shape 8703"/>
        <p:cNvGrpSpPr/>
        <p:nvPr/>
      </p:nvGrpSpPr>
      <p:grpSpPr>
        <a:xfrm>
          <a:off x="0" y="0"/>
          <a:ext cx="0" cy="0"/>
          <a:chOff x="0" y="0"/>
          <a:chExt cx="0" cy="0"/>
        </a:xfrm>
      </p:grpSpPr>
      <p:sp>
        <p:nvSpPr>
          <p:cNvPr id="8704" name="Google Shape;8704;p120"/>
          <p:cNvSpPr txBox="1"/>
          <p:nvPr>
            <p:ph type="title"/>
          </p:nvPr>
        </p:nvSpPr>
        <p:spPr>
          <a:xfrm>
            <a:off x="755560" y="195740"/>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Employees Table</a:t>
            </a:r>
            <a:endParaRPr lang="en-US" altLang="en-GB"/>
          </a:p>
        </p:txBody>
      </p:sp>
      <p:sp>
        <p:nvSpPr>
          <p:cNvPr id="8706" name="Google Shape;8706;p120"/>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7" name="Google Shape;8707;p120">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8" name="Google Shape;8708;p120">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709" name="Google Shape;8709;p120"/>
          <p:cNvGrpSpPr/>
          <p:nvPr/>
        </p:nvGrpSpPr>
        <p:grpSpPr>
          <a:xfrm>
            <a:off x="4736475" y="4873138"/>
            <a:ext cx="204457" cy="190123"/>
            <a:chOff x="4426425" y="4796938"/>
            <a:chExt cx="204457" cy="190123"/>
          </a:xfrm>
        </p:grpSpPr>
        <p:sp>
          <p:nvSpPr>
            <p:cNvPr id="8710" name="Google Shape;8710;p120"/>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1" name="Google Shape;8711;p120"/>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12" name="Google Shape;8712;p120"/>
          <p:cNvGrpSpPr/>
          <p:nvPr/>
        </p:nvGrpSpPr>
        <p:grpSpPr>
          <a:xfrm flipH="1">
            <a:off x="4203075" y="4873138"/>
            <a:ext cx="204457" cy="190123"/>
            <a:chOff x="4426425" y="4796938"/>
            <a:chExt cx="204457" cy="190123"/>
          </a:xfrm>
        </p:grpSpPr>
        <p:sp>
          <p:nvSpPr>
            <p:cNvPr id="8713" name="Google Shape;8713;p120"/>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4" name="Google Shape;8714;p120"/>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 name="Picture 0"/>
          <p:cNvPicPr>
            <a:picLocks noChangeAspect="1"/>
          </p:cNvPicPr>
          <p:nvPr/>
        </p:nvPicPr>
        <p:blipFill>
          <a:blip r:embed="rId1"/>
          <a:stretch>
            <a:fillRect/>
          </a:stretch>
        </p:blipFill>
        <p:spPr>
          <a:xfrm>
            <a:off x="179705" y="914400"/>
            <a:ext cx="4815840" cy="3061335"/>
          </a:xfrm>
          <a:prstGeom prst="rect">
            <a:avLst/>
          </a:prstGeom>
        </p:spPr>
      </p:pic>
      <p:pic>
        <p:nvPicPr>
          <p:cNvPr id="2" name="Picture 1"/>
          <p:cNvPicPr>
            <a:picLocks noChangeAspect="1"/>
          </p:cNvPicPr>
          <p:nvPr/>
        </p:nvPicPr>
        <p:blipFill>
          <a:blip r:embed="rId2"/>
          <a:stretch>
            <a:fillRect/>
          </a:stretch>
        </p:blipFill>
        <p:spPr>
          <a:xfrm>
            <a:off x="5076190" y="1275715"/>
            <a:ext cx="3780790" cy="22720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703" name="Shape 8703"/>
        <p:cNvGrpSpPr/>
        <p:nvPr/>
      </p:nvGrpSpPr>
      <p:grpSpPr>
        <a:xfrm>
          <a:off x="0" y="0"/>
          <a:ext cx="0" cy="0"/>
          <a:chOff x="0" y="0"/>
          <a:chExt cx="0" cy="0"/>
        </a:xfrm>
      </p:grpSpPr>
      <p:sp>
        <p:nvSpPr>
          <p:cNvPr id="8704" name="Google Shape;8704;p120"/>
          <p:cNvSpPr txBox="1"/>
          <p:nvPr>
            <p:ph type="title"/>
          </p:nvPr>
        </p:nvSpPr>
        <p:spPr>
          <a:xfrm>
            <a:off x="755560" y="195740"/>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Transactions Table</a:t>
            </a:r>
            <a:endParaRPr lang="en-US" altLang="en-GB"/>
          </a:p>
        </p:txBody>
      </p:sp>
      <p:sp>
        <p:nvSpPr>
          <p:cNvPr id="8706" name="Google Shape;8706;p120"/>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7" name="Google Shape;8707;p120">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8" name="Google Shape;8708;p120">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709" name="Google Shape;8709;p120"/>
          <p:cNvGrpSpPr/>
          <p:nvPr/>
        </p:nvGrpSpPr>
        <p:grpSpPr>
          <a:xfrm>
            <a:off x="4736475" y="4873138"/>
            <a:ext cx="204457" cy="190123"/>
            <a:chOff x="4426425" y="4796938"/>
            <a:chExt cx="204457" cy="190123"/>
          </a:xfrm>
        </p:grpSpPr>
        <p:sp>
          <p:nvSpPr>
            <p:cNvPr id="8710" name="Google Shape;8710;p120"/>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1" name="Google Shape;8711;p120"/>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12" name="Google Shape;8712;p120"/>
          <p:cNvGrpSpPr/>
          <p:nvPr/>
        </p:nvGrpSpPr>
        <p:grpSpPr>
          <a:xfrm flipH="1">
            <a:off x="4203075" y="4873138"/>
            <a:ext cx="204457" cy="190123"/>
            <a:chOff x="4426425" y="4796938"/>
            <a:chExt cx="204457" cy="190123"/>
          </a:xfrm>
        </p:grpSpPr>
        <p:sp>
          <p:nvSpPr>
            <p:cNvPr id="8713" name="Google Shape;8713;p120"/>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4" name="Google Shape;8714;p120"/>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3" name="Picture 2"/>
          <p:cNvPicPr>
            <a:picLocks noChangeAspect="1"/>
          </p:cNvPicPr>
          <p:nvPr/>
        </p:nvPicPr>
        <p:blipFill>
          <a:blip r:embed="rId1"/>
          <a:stretch>
            <a:fillRect/>
          </a:stretch>
        </p:blipFill>
        <p:spPr>
          <a:xfrm>
            <a:off x="1691640" y="901700"/>
            <a:ext cx="5562600" cy="1882140"/>
          </a:xfrm>
          <a:prstGeom prst="rect">
            <a:avLst/>
          </a:prstGeom>
        </p:spPr>
      </p:pic>
      <p:pic>
        <p:nvPicPr>
          <p:cNvPr id="4" name="Picture 3"/>
          <p:cNvPicPr>
            <a:picLocks noChangeAspect="1"/>
          </p:cNvPicPr>
          <p:nvPr/>
        </p:nvPicPr>
        <p:blipFill>
          <a:blip r:embed="rId2"/>
          <a:stretch>
            <a:fillRect/>
          </a:stretch>
        </p:blipFill>
        <p:spPr>
          <a:xfrm>
            <a:off x="1475740" y="3004820"/>
            <a:ext cx="6347460" cy="1203960"/>
          </a:xfrm>
          <a:prstGeom prst="rect">
            <a:avLst/>
          </a:prstGeom>
        </p:spPr>
      </p:pic>
    </p:spTree>
  </p:cSld>
  <p:clrMapOvr>
    <a:masterClrMapping/>
  </p:clrMapOvr>
</p:sld>
</file>

<file path=ppt/theme/theme1.xml><?xml version="1.0" encoding="utf-8"?>
<a:theme xmlns:a="http://schemas.openxmlformats.org/drawingml/2006/main" name="International Banking Day XL by Slidesgo">
  <a:themeElements>
    <a:clrScheme name="Simple Light">
      <a:dk1>
        <a:srgbClr val="191919"/>
      </a:dk1>
      <a:lt1>
        <a:srgbClr val="FFFFFF"/>
      </a:lt1>
      <a:dk2>
        <a:srgbClr val="0C2054"/>
      </a:dk2>
      <a:lt2>
        <a:srgbClr val="CCCCCC"/>
      </a:lt2>
      <a:accent1>
        <a:srgbClr val="EFEFEF"/>
      </a:accent1>
      <a:accent2>
        <a:srgbClr val="DC9526"/>
      </a:accent2>
      <a:accent3>
        <a:srgbClr val="F3AC3D"/>
      </a:accent3>
      <a:accent4>
        <a:srgbClr val="263238"/>
      </a:accent4>
      <a:accent5>
        <a:srgbClr val="999999"/>
      </a:accent5>
      <a:accent6>
        <a:srgbClr val="666666"/>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3743</Words>
  <Application>WPS Presentation</Application>
  <PresentationFormat/>
  <Paragraphs>121</Paragraphs>
  <Slides>24</Slides>
  <Notes>0</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24</vt:i4>
      </vt:variant>
    </vt:vector>
  </HeadingPairs>
  <TitlesOfParts>
    <vt:vector size="50" baseType="lpstr">
      <vt:lpstr>Arial</vt:lpstr>
      <vt:lpstr>SimSun</vt:lpstr>
      <vt:lpstr>Wingdings</vt:lpstr>
      <vt:lpstr>Arial</vt:lpstr>
      <vt:lpstr>Montserrat ExtraBold</vt:lpstr>
      <vt:lpstr>Bebas Neue</vt:lpstr>
      <vt:lpstr>Poppins</vt:lpstr>
      <vt:lpstr>Roboto Condensed Light</vt:lpstr>
      <vt:lpstr>Segoe Print</vt:lpstr>
      <vt:lpstr>Lato</vt:lpstr>
      <vt:lpstr>Patrick Hand</vt:lpstr>
      <vt:lpstr>Barlow Medium</vt:lpstr>
      <vt:lpstr>Anaheim</vt:lpstr>
      <vt:lpstr>Proxima Nova Semibold</vt:lpstr>
      <vt:lpstr>Proxima Nova</vt:lpstr>
      <vt:lpstr>Montserrat Medium</vt:lpstr>
      <vt:lpstr>Microsoft YaHei</vt:lpstr>
      <vt:lpstr>Arial Unicode MS</vt:lpstr>
      <vt:lpstr>Fira Sans Extra Condensed Medium</vt:lpstr>
      <vt:lpstr>Fira Sans</vt:lpstr>
      <vt:lpstr>Roboto</vt:lpstr>
      <vt:lpstr>Montserrat</vt:lpstr>
      <vt:lpstr>Calibri</vt:lpstr>
      <vt:lpstr>Amatic SC</vt:lpstr>
      <vt:lpstr>Roboto Medium</vt:lpstr>
      <vt:lpstr>International Banking Day XL by Slidesgo</vt:lpstr>
      <vt:lpstr>December 4th</vt:lpstr>
      <vt:lpstr>01</vt:lpstr>
      <vt:lpstr>PowerPoint 演示文稿</vt:lpstr>
      <vt:lpstr>02</vt:lpstr>
      <vt:lpstr>Resources</vt:lpstr>
      <vt:lpstr>Customers Table</vt:lpstr>
      <vt:lpstr>Accounts Table</vt:lpstr>
      <vt:lpstr>Branches Table</vt:lpstr>
      <vt:lpstr>Employees Table</vt:lpstr>
      <vt:lpstr>03</vt:lpstr>
      <vt:lpstr>Resources</vt:lpstr>
      <vt:lpstr>Contents of this template</vt:lpstr>
      <vt:lpstr>Q1.Write a query to list all customers who haven't made any transactions in the last year. How can we make them active again? Provide appropriate reason.</vt:lpstr>
      <vt:lpstr>Q2.Summarize the total transaction amount per account per month.</vt:lpstr>
      <vt:lpstr>Q3.Rank branches based on the total amount of deposits made in the last quarter.</vt:lpstr>
      <vt:lpstr>Q4. Find the name of the customer who has deposited the highest amount.</vt:lpstr>
      <vt:lpstr>Insights Found</vt:lpstr>
      <vt:lpstr>Q5.  Identify any accounts that have made more than two transactions in a single day, which could indicate fraudulent activity. Howcan you verify any fraudulent transaction?</vt:lpstr>
      <vt:lpstr>Q6. Calculate the average number of transactions per customer per account per month over the last year.</vt:lpstr>
      <vt:lpstr>Q8. Calculate the total transaction amount performed by each age group in the past year. (Age groups: 0-17, 18-30, 31-60, 60+)</vt:lpstr>
      <vt:lpstr>Q8. Calculate the total transaction amount performed by each age group in the past year. (Age groups: 0-17, 18-30, 31-60, 60+)</vt:lpstr>
      <vt:lpstr>Q9. Find the branch with the highest average account balance.</vt:lpstr>
      <vt:lpstr>02</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Data Analysis Using SQL</dc:title>
  <dc:creator/>
  <cp:lastModifiedBy>Ikram Shaik</cp:lastModifiedBy>
  <cp:revision>1</cp:revision>
  <dcterms:created xsi:type="dcterms:W3CDTF">2024-12-07T12:38:33Z</dcterms:created>
  <dcterms:modified xsi:type="dcterms:W3CDTF">2024-12-07T12:38:33Z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99621E1B1ABB4820BE0F6FEAE6A79C19_12</vt:lpwstr>
  </property>
  <property fmtid="{D5CDD505-2E9C-101B-9397-08002B2CF9AE}" pid="3" name="KSOProductBuildVer">
    <vt:lpwstr>2057-12.2.0.18639</vt:lpwstr>
  </property>
</Properties>
</file>