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3" r:id="rId13"/>
    <p:sldId id="264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4" d="100"/>
          <a:sy n="44" d="100"/>
        </p:scale>
        <p:origin x="-1380" y="-58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E7930-85ED-4B7E-9FCA-06717CAD277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32607-F188-4AFC-860C-C8AD9098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457" y="740229"/>
            <a:ext cx="1365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65466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CAPSTONE PROJECT</a:t>
            </a:r>
            <a:endParaRPr lang="en-US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4114" y="2250173"/>
            <a:ext cx="1354182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b="1" dirty="0" smtClean="0"/>
              <a:t>                                   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KEYLOGGERS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1.Ikram Mustafa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Hussain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 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        110121104027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Aalim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Muhammed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Salegh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College of Engineering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Computer Science and Engineering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868400" y="5520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43200" y="1896230"/>
            <a:ext cx="1008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CYBERSECURITY FUNDAMENTALS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00419" y="686192"/>
            <a:ext cx="625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.txt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file.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19" y="1458686"/>
            <a:ext cx="12167238" cy="53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Efficacy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 effectiveness of the implemented preventive measures and the significance of constant vigilance.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574625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Emphasizing the importance of staying updated with the latest security protocols and technologies.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Cybersecurity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454675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Underlining the pivotal role of cybersecurity in the digital age and its relevance to combating keyloggers.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06222"/>
            <a:ext cx="83569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Future Scopes of these Topics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344936"/>
            <a:ext cx="3481149" cy="215145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774049"/>
            <a:ext cx="38144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Advanced Security Measures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60220" y="5601653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Exploring the potential advancements in security measures to counter evolving keylogger threats.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2344936"/>
            <a:ext cx="3481149" cy="215145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774049"/>
            <a:ext cx="2862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Innovative Solutions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574625" y="5282633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Discussing innovative technological solutions to bolster protection against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2344936"/>
            <a:ext cx="3481149" cy="215145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774049"/>
            <a:ext cx="3358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Cybersecurity Evolution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5254466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Envisioning the future evolution of cybersecurity in response to sophisticated keylogger tactics.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5138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5492285" y="335194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Thank You</a:t>
            </a:r>
            <a:endParaRPr lang="en-US" sz="437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86" y="1341476"/>
            <a:ext cx="4680857" cy="58866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55162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Keyloggers Creation and Working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3551277"/>
            <a:ext cx="7477601" cy="36768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A keylogger is a type of surveillance software that has the capability to record every keystroke you make to a log file, usually encrypted.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information can then be accessed by the person operating the logging program.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It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is designed to be invisible to the user and to avoid detection. </a:t>
            </a:r>
            <a:endParaRPr lang="en-US" sz="2400" b="1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Keyloggers</a:t>
            </a:r>
            <a:r>
              <a:rPr lang="en-US" sz="2400" b="1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are often used in computer forensics and debugging, as well as in the context of cybersecurity to monitor user activity.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630566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289000"/>
            <a:ext cx="285154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1935089" y="957739"/>
            <a:ext cx="8769310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Outline of the Full Presentation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790361" y="1975009"/>
            <a:ext cx="43934" cy="5296853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7" name="Shape 4"/>
          <p:cNvSpPr/>
          <p:nvPr/>
        </p:nvSpPr>
        <p:spPr>
          <a:xfrm>
            <a:off x="5059680" y="237226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564856" y="214681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379" y="2188012"/>
            <a:ext cx="12965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6021943" y="2194917"/>
            <a:ext cx="3744397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 smtClean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Introduction to </a:t>
            </a:r>
            <a:r>
              <a:rPr lang="en-US" sz="2800" b="1" dirty="0" err="1" smtClean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Keyloggers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021943" y="267045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section will provide an introduction to what keyloggers are and how they work. It will also touch upon their uses and potential dangers.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5059680" y="421118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4856" y="398573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13803" y="4026932"/>
            <a:ext cx="196929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6021943" y="4033838"/>
            <a:ext cx="2775109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Types of Keyloggers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021943" y="450937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Here, we will discuss the different types of keyloggers, such as hardware-based, software-based, and kernel/driver-based keyloggers.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5059680" y="605010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4856" y="582465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3565" y="5865852"/>
            <a:ext cx="197287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6021943" y="5872758"/>
            <a:ext cx="4211479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Legal and Ethical Implications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6021943" y="634829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This part will focus on the legal and ethical considerations surrounding </a:t>
            </a:r>
            <a:endParaRPr lang="en-US" sz="2000" dirty="0" smtClean="0">
              <a:solidFill>
                <a:srgbClr val="3B3535"/>
              </a:solidFill>
              <a:latin typeface="Times New Roman" pitchFamily="18" charset="0"/>
              <a:ea typeface="Sora" pitchFamily="34" charset="-122"/>
              <a:cs typeface="Times New Roman" pitchFamily="18" charset="0"/>
            </a:endParaRPr>
          </a:p>
          <a:p>
            <a:pPr marL="0" indent="0" algn="l">
              <a:lnSpc>
                <a:spcPts val="2771"/>
              </a:lnSpc>
              <a:buNone/>
            </a:pPr>
            <a:r>
              <a:rPr lang="en-US" sz="2000" dirty="0" smtClean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use of keyloggers.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299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5473303" y="1416368"/>
            <a:ext cx="5338643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5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Problem Statement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819871" y="3603512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96499" y="3647457"/>
            <a:ext cx="12537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18882" y="3768441"/>
            <a:ext cx="2659261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Data Theft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687836" y="4115480"/>
            <a:ext cx="3024782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Keyloggers are commonly used for the purpose of stealing confidential information such as passwords, credit card details, and other sensitive data.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473303" y="3564879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617368" y="3636849"/>
            <a:ext cx="190500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089544" y="3795367"/>
            <a:ext cx="2659261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Privacy Breach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421635" y="4239578"/>
            <a:ext cx="2952035" cy="2042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They pose a threat to an individual's privacy by monitoring and recording their online and offline activities without their consent.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9134356" y="3636849"/>
            <a:ext cx="478631" cy="478631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278243" y="3683284"/>
            <a:ext cx="190857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1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9783841" y="3683284"/>
            <a:ext cx="3344329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 Vulnerability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0073520" y="4239578"/>
            <a:ext cx="3054649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8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Employing unsecured networks or devices can lead to keyloggers being installed without the user's knowledge, making them vulnerable to cyber attacks.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315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Proposed Solution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760220" y="2970252"/>
            <a:ext cx="3555206" cy="4453805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3200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Encryption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990011" y="3680460"/>
            <a:ext cx="309562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Implementing encryption techniques in the systems can prevent the recorded data from being easily accessed, even if the keylogger has been successfully installed.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5537596" y="2970252"/>
            <a:ext cx="3777377" cy="4453805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767387" y="3200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Security Software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767387" y="3680460"/>
            <a:ext cx="30956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Using reputable antivirus and antimalware tools can detect and remove the presence of keyloggers, providing an additional layer of protection.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544764" y="3032759"/>
            <a:ext cx="3555206" cy="4391298"/>
          </a:xfrm>
          <a:prstGeom prst="roundRect">
            <a:avLst>
              <a:gd name="adj" fmla="val 29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544764" y="3200043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Regular System Checkups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544764" y="4027646"/>
            <a:ext cx="30956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Conducting regular system scans and updates aid in identifying and addressing any potential vulnerabilities or security breaches.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System Approach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Establishing a defense mechanism to detect and identify any unauthorized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6514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Prevention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Implementing measures to prevent the occurrence and installation of keyloggers in the system, thus protecting against potential threats.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Response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Formulating a response plan to immediately address and neutralize the presence of keyloggers in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694617"/>
            <a:ext cx="100616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Algorithm and Deployment Process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2833330"/>
            <a:ext cx="3703320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98239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Algorithm Design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98239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Designing an algorithm for detecting and mitigating potential keylogger threats within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40" y="2833330"/>
            <a:ext cx="3703320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8571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Testing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8571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Conducting thorough testing to ensure the effectiveness and reliability of the keylogger detection algorithm.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860" y="2833330"/>
            <a:ext cx="3703320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3B3535"/>
                </a:solidFill>
                <a:latin typeface="Times New Roman" pitchFamily="18" charset="0"/>
                <a:ea typeface="Alexandria" pitchFamily="34" charset="-122"/>
                <a:cs typeface="Times New Roman" pitchFamily="18" charset="0"/>
              </a:rPr>
              <a:t>Deployment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38903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3B3535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Deploying the algorithm across the system to offer comprehensive protection against keylogging activities.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674916"/>
            <a:ext cx="10058400" cy="3156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0343" y="674916"/>
            <a:ext cx="187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Before Execution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4310746"/>
            <a:ext cx="10058400" cy="3156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0343" y="4310746"/>
            <a:ext cx="187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Execution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14400" y="435429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4400" y="435429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7728858"/>
            <a:ext cx="1280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716000" y="399602"/>
            <a:ext cx="0" cy="7293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435429"/>
            <a:ext cx="128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in the JSON file.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0" y="3875314"/>
            <a:ext cx="12411260" cy="3635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6" y="875847"/>
            <a:ext cx="12412034" cy="32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580</Words>
  <Application>Microsoft Office PowerPoint</Application>
  <PresentationFormat>Custom</PresentationFormat>
  <Paragraphs>89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ikram mustafa</cp:lastModifiedBy>
  <cp:revision>8</cp:revision>
  <dcterms:created xsi:type="dcterms:W3CDTF">2024-04-02T18:44:14Z</dcterms:created>
  <dcterms:modified xsi:type="dcterms:W3CDTF">2024-04-02T19:51:03Z</dcterms:modified>
</cp:coreProperties>
</file>