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26/1/2024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26/1/2024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BBB0-AE05-460F-8D46-97DE4B69BF39}"/>
              </a:ext>
            </a:extLst>
          </p:cNvPr>
          <p:cNvSpPr>
            <a:spLocks noGrp="1"/>
          </p:cNvSpPr>
          <p:nvPr>
            <p:ph type="ctrTitle"/>
          </p:nvPr>
        </p:nvSpPr>
        <p:spPr>
          <a:xfrm>
            <a:off x="599331" y="1273354"/>
            <a:ext cx="7315200" cy="745192"/>
          </a:xfrm>
        </p:spPr>
        <p:txBody>
          <a:bodyPr>
            <a:normAutofit fontScale="90000"/>
          </a:bodyPr>
          <a:lstStyle/>
          <a:p>
            <a:r>
              <a:rPr lang="en-US" dirty="0"/>
              <a:t>Mobile Cooking App</a:t>
            </a:r>
          </a:p>
        </p:txBody>
      </p:sp>
      <p:sp>
        <p:nvSpPr>
          <p:cNvPr id="3" name="Subtitle 2">
            <a:extLst>
              <a:ext uri="{FF2B5EF4-FFF2-40B4-BE49-F238E27FC236}">
                <a16:creationId xmlns:a16="http://schemas.microsoft.com/office/drawing/2014/main" id="{AFB43221-17EF-47CC-8228-E55C552F4417}"/>
              </a:ext>
            </a:extLst>
          </p:cNvPr>
          <p:cNvSpPr>
            <a:spLocks noGrp="1"/>
          </p:cNvSpPr>
          <p:nvPr>
            <p:ph type="subTitle" idx="1"/>
          </p:nvPr>
        </p:nvSpPr>
        <p:spPr>
          <a:xfrm>
            <a:off x="1179914" y="3065607"/>
            <a:ext cx="1652063" cy="363393"/>
          </a:xfrm>
        </p:spPr>
        <p:txBody>
          <a:bodyPr>
            <a:normAutofit fontScale="92500" lnSpcReduction="10000"/>
          </a:bodyPr>
          <a:lstStyle/>
          <a:p>
            <a:r>
              <a:rPr lang="en-US" dirty="0" err="1"/>
              <a:t>Yimekxana</a:t>
            </a:r>
            <a:endParaRPr lang="en-US" dirty="0"/>
          </a:p>
        </p:txBody>
      </p:sp>
      <p:sp>
        <p:nvSpPr>
          <p:cNvPr id="4" name="Title 1">
            <a:extLst>
              <a:ext uri="{FF2B5EF4-FFF2-40B4-BE49-F238E27FC236}">
                <a16:creationId xmlns:a16="http://schemas.microsoft.com/office/drawing/2014/main" id="{DD98BE16-CBEE-4DAF-99EB-165FB525A0F2}"/>
              </a:ext>
            </a:extLst>
          </p:cNvPr>
          <p:cNvSpPr txBox="1">
            <a:spLocks/>
          </p:cNvSpPr>
          <p:nvPr/>
        </p:nvSpPr>
        <p:spPr>
          <a:xfrm>
            <a:off x="840508" y="2302687"/>
            <a:ext cx="7315200" cy="9144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r>
              <a:rPr lang="en-US" dirty="0" err="1"/>
              <a:t>Khana</a:t>
            </a:r>
            <a:r>
              <a:rPr lang="en-US" dirty="0"/>
              <a:t> Recipe</a:t>
            </a:r>
          </a:p>
        </p:txBody>
      </p:sp>
      <p:sp>
        <p:nvSpPr>
          <p:cNvPr id="5" name="Subtitle 2">
            <a:extLst>
              <a:ext uri="{FF2B5EF4-FFF2-40B4-BE49-F238E27FC236}">
                <a16:creationId xmlns:a16="http://schemas.microsoft.com/office/drawing/2014/main" id="{8D948442-AD0C-4010-923A-0223DDCA801E}"/>
              </a:ext>
            </a:extLst>
          </p:cNvPr>
          <p:cNvSpPr txBox="1">
            <a:spLocks/>
          </p:cNvSpPr>
          <p:nvPr/>
        </p:nvSpPr>
        <p:spPr>
          <a:xfrm>
            <a:off x="5215719" y="5317725"/>
            <a:ext cx="3377865" cy="106532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3200" dirty="0"/>
              <a:t>Ikram Mammadov</a:t>
            </a:r>
          </a:p>
        </p:txBody>
      </p:sp>
      <p:pic>
        <p:nvPicPr>
          <p:cNvPr id="7" name="Picture 6">
            <a:extLst>
              <a:ext uri="{FF2B5EF4-FFF2-40B4-BE49-F238E27FC236}">
                <a16:creationId xmlns:a16="http://schemas.microsoft.com/office/drawing/2014/main" id="{0BC95004-5E06-4303-A172-F87805FA8E56}"/>
              </a:ext>
            </a:extLst>
          </p:cNvPr>
          <p:cNvPicPr>
            <a:picLocks noChangeAspect="1"/>
          </p:cNvPicPr>
          <p:nvPr/>
        </p:nvPicPr>
        <p:blipFill>
          <a:blip r:embed="rId2"/>
          <a:stretch>
            <a:fillRect/>
          </a:stretch>
        </p:blipFill>
        <p:spPr>
          <a:xfrm>
            <a:off x="9722568" y="1164249"/>
            <a:ext cx="1707657" cy="2276876"/>
          </a:xfrm>
          <a:prstGeom prst="rect">
            <a:avLst/>
          </a:prstGeom>
        </p:spPr>
      </p:pic>
      <p:pic>
        <p:nvPicPr>
          <p:cNvPr id="9" name="Picture 8">
            <a:extLst>
              <a:ext uri="{FF2B5EF4-FFF2-40B4-BE49-F238E27FC236}">
                <a16:creationId xmlns:a16="http://schemas.microsoft.com/office/drawing/2014/main" id="{4C7398BD-8C4B-4424-8571-B35398BF9D3B}"/>
              </a:ext>
            </a:extLst>
          </p:cNvPr>
          <p:cNvPicPr>
            <a:picLocks noChangeAspect="1"/>
          </p:cNvPicPr>
          <p:nvPr/>
        </p:nvPicPr>
        <p:blipFill rotWithShape="1">
          <a:blip r:embed="rId3"/>
          <a:srcRect t="32490" b="29240"/>
          <a:stretch/>
        </p:blipFill>
        <p:spPr>
          <a:xfrm>
            <a:off x="6109591" y="2770875"/>
            <a:ext cx="2046117" cy="1740076"/>
          </a:xfrm>
          <a:prstGeom prst="rect">
            <a:avLst/>
          </a:prstGeom>
        </p:spPr>
      </p:pic>
    </p:spTree>
    <p:extLst>
      <p:ext uri="{BB962C8B-B14F-4D97-AF65-F5344CB8AC3E}">
        <p14:creationId xmlns:p14="http://schemas.microsoft.com/office/powerpoint/2010/main" val="2035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0EB5-1303-4AEF-A7F9-135EDE787DC3}"/>
              </a:ext>
            </a:extLst>
          </p:cNvPr>
          <p:cNvSpPr>
            <a:spLocks noGrp="1"/>
          </p:cNvSpPr>
          <p:nvPr>
            <p:ph type="ctrTitle"/>
          </p:nvPr>
        </p:nvSpPr>
        <p:spPr>
          <a:xfrm>
            <a:off x="333001" y="1176232"/>
            <a:ext cx="7315200" cy="1011522"/>
          </a:xfrm>
        </p:spPr>
        <p:txBody>
          <a:bodyPr/>
          <a:lstStyle/>
          <a:p>
            <a:r>
              <a:rPr lang="en-US" dirty="0"/>
              <a:t>Layout</a:t>
            </a:r>
          </a:p>
        </p:txBody>
      </p:sp>
      <p:sp>
        <p:nvSpPr>
          <p:cNvPr id="3" name="Subtitle 2">
            <a:extLst>
              <a:ext uri="{FF2B5EF4-FFF2-40B4-BE49-F238E27FC236}">
                <a16:creationId xmlns:a16="http://schemas.microsoft.com/office/drawing/2014/main" id="{03C990B5-341A-4583-8B75-37C600AA12FB}"/>
              </a:ext>
            </a:extLst>
          </p:cNvPr>
          <p:cNvSpPr>
            <a:spLocks noGrp="1"/>
          </p:cNvSpPr>
          <p:nvPr>
            <p:ph type="subTitle" idx="1"/>
          </p:nvPr>
        </p:nvSpPr>
        <p:spPr>
          <a:xfrm>
            <a:off x="265514" y="2232735"/>
            <a:ext cx="7315200" cy="914400"/>
          </a:xfrm>
        </p:spPr>
        <p:txBody>
          <a:bodyPr/>
          <a:lstStyle/>
          <a:p>
            <a:r>
              <a:rPr lang="en-US" dirty="0"/>
              <a:t>In layout section I </a:t>
            </a:r>
            <a:r>
              <a:rPr lang="en-US" dirty="0" err="1"/>
              <a:t>menant</a:t>
            </a:r>
            <a:r>
              <a:rPr lang="en-US" dirty="0"/>
              <a:t> how my app works like this goes here that goes the in below there is detailed graph</a:t>
            </a:r>
          </a:p>
        </p:txBody>
      </p:sp>
      <p:sp>
        <p:nvSpPr>
          <p:cNvPr id="7" name="TextBox 6">
            <a:extLst>
              <a:ext uri="{FF2B5EF4-FFF2-40B4-BE49-F238E27FC236}">
                <a16:creationId xmlns:a16="http://schemas.microsoft.com/office/drawing/2014/main" id="{68B386ED-61B0-4D20-81FE-B37259621F82}"/>
              </a:ext>
            </a:extLst>
          </p:cNvPr>
          <p:cNvSpPr txBox="1"/>
          <p:nvPr/>
        </p:nvSpPr>
        <p:spPr>
          <a:xfrm>
            <a:off x="143609" y="3854674"/>
            <a:ext cx="1623047" cy="369332"/>
          </a:xfrm>
          <a:prstGeom prst="rect">
            <a:avLst/>
          </a:prstGeom>
          <a:solidFill>
            <a:srgbClr val="FFFF00"/>
          </a:solidFill>
        </p:spPr>
        <p:txBody>
          <a:bodyPr wrap="square" rtlCol="0">
            <a:spAutoFit/>
          </a:bodyPr>
          <a:lstStyle/>
          <a:p>
            <a:r>
              <a:rPr lang="en-US" dirty="0"/>
              <a:t>Login/Register</a:t>
            </a:r>
          </a:p>
        </p:txBody>
      </p:sp>
      <p:sp>
        <p:nvSpPr>
          <p:cNvPr id="8" name="TextBox 7">
            <a:extLst>
              <a:ext uri="{FF2B5EF4-FFF2-40B4-BE49-F238E27FC236}">
                <a16:creationId xmlns:a16="http://schemas.microsoft.com/office/drawing/2014/main" id="{7502B072-4EE0-4FB9-8E49-29FB266AA064}"/>
              </a:ext>
            </a:extLst>
          </p:cNvPr>
          <p:cNvSpPr txBox="1"/>
          <p:nvPr/>
        </p:nvSpPr>
        <p:spPr>
          <a:xfrm>
            <a:off x="5924363" y="3079367"/>
            <a:ext cx="1313895" cy="369332"/>
          </a:xfrm>
          <a:prstGeom prst="rect">
            <a:avLst/>
          </a:prstGeom>
          <a:solidFill>
            <a:srgbClr val="FFFF00"/>
          </a:solidFill>
        </p:spPr>
        <p:txBody>
          <a:bodyPr wrap="square" rtlCol="0">
            <a:spAutoFit/>
          </a:bodyPr>
          <a:lstStyle/>
          <a:p>
            <a:r>
              <a:rPr lang="en-US" dirty="0"/>
              <a:t>Side Menu</a:t>
            </a:r>
          </a:p>
        </p:txBody>
      </p:sp>
      <p:sp>
        <p:nvSpPr>
          <p:cNvPr id="9" name="TextBox 8">
            <a:extLst>
              <a:ext uri="{FF2B5EF4-FFF2-40B4-BE49-F238E27FC236}">
                <a16:creationId xmlns:a16="http://schemas.microsoft.com/office/drawing/2014/main" id="{C15C078D-D37C-4057-A1BA-2F2675CBB94D}"/>
              </a:ext>
            </a:extLst>
          </p:cNvPr>
          <p:cNvSpPr txBox="1"/>
          <p:nvPr/>
        </p:nvSpPr>
        <p:spPr>
          <a:xfrm>
            <a:off x="3990601" y="3717236"/>
            <a:ext cx="1313895" cy="369332"/>
          </a:xfrm>
          <a:prstGeom prst="rect">
            <a:avLst/>
          </a:prstGeom>
          <a:solidFill>
            <a:srgbClr val="FFFF00"/>
          </a:solidFill>
        </p:spPr>
        <p:txBody>
          <a:bodyPr wrap="square" rtlCol="0">
            <a:spAutoFit/>
          </a:bodyPr>
          <a:lstStyle/>
          <a:p>
            <a:r>
              <a:rPr lang="en-US" dirty="0"/>
              <a:t>Home</a:t>
            </a:r>
          </a:p>
        </p:txBody>
      </p:sp>
      <p:sp>
        <p:nvSpPr>
          <p:cNvPr id="10" name="TextBox 9">
            <a:extLst>
              <a:ext uri="{FF2B5EF4-FFF2-40B4-BE49-F238E27FC236}">
                <a16:creationId xmlns:a16="http://schemas.microsoft.com/office/drawing/2014/main" id="{74B48CBD-7817-4F45-9C5F-68307A770D71}"/>
              </a:ext>
            </a:extLst>
          </p:cNvPr>
          <p:cNvSpPr txBox="1"/>
          <p:nvPr/>
        </p:nvSpPr>
        <p:spPr>
          <a:xfrm>
            <a:off x="2136560" y="4080198"/>
            <a:ext cx="1313895" cy="369332"/>
          </a:xfrm>
          <a:prstGeom prst="rect">
            <a:avLst/>
          </a:prstGeom>
          <a:solidFill>
            <a:srgbClr val="FFFF00"/>
          </a:solidFill>
        </p:spPr>
        <p:txBody>
          <a:bodyPr wrap="square" rtlCol="0">
            <a:spAutoFit/>
          </a:bodyPr>
          <a:lstStyle/>
          <a:p>
            <a:r>
              <a:rPr lang="en-US" dirty="0"/>
              <a:t>Register</a:t>
            </a:r>
          </a:p>
        </p:txBody>
      </p:sp>
      <p:sp>
        <p:nvSpPr>
          <p:cNvPr id="11" name="TextBox 10">
            <a:extLst>
              <a:ext uri="{FF2B5EF4-FFF2-40B4-BE49-F238E27FC236}">
                <a16:creationId xmlns:a16="http://schemas.microsoft.com/office/drawing/2014/main" id="{8DD253ED-303D-48A9-BB4F-C0415263100E}"/>
              </a:ext>
            </a:extLst>
          </p:cNvPr>
          <p:cNvSpPr txBox="1"/>
          <p:nvPr/>
        </p:nvSpPr>
        <p:spPr>
          <a:xfrm>
            <a:off x="2136560" y="3321271"/>
            <a:ext cx="1313895" cy="369332"/>
          </a:xfrm>
          <a:prstGeom prst="rect">
            <a:avLst/>
          </a:prstGeom>
          <a:solidFill>
            <a:srgbClr val="FFFF00"/>
          </a:solidFill>
        </p:spPr>
        <p:txBody>
          <a:bodyPr wrap="square" rtlCol="0">
            <a:spAutoFit/>
          </a:bodyPr>
          <a:lstStyle/>
          <a:p>
            <a:r>
              <a:rPr lang="en-US" dirty="0"/>
              <a:t>Login</a:t>
            </a:r>
          </a:p>
        </p:txBody>
      </p:sp>
      <p:sp>
        <p:nvSpPr>
          <p:cNvPr id="12" name="TextBox 11">
            <a:extLst>
              <a:ext uri="{FF2B5EF4-FFF2-40B4-BE49-F238E27FC236}">
                <a16:creationId xmlns:a16="http://schemas.microsoft.com/office/drawing/2014/main" id="{DF0D4339-1F99-4093-94D3-52BC0DD9871D}"/>
              </a:ext>
            </a:extLst>
          </p:cNvPr>
          <p:cNvSpPr txBox="1"/>
          <p:nvPr/>
        </p:nvSpPr>
        <p:spPr>
          <a:xfrm>
            <a:off x="5924361" y="4722619"/>
            <a:ext cx="1313895" cy="369332"/>
          </a:xfrm>
          <a:prstGeom prst="rect">
            <a:avLst/>
          </a:prstGeom>
          <a:solidFill>
            <a:srgbClr val="FFFF00"/>
          </a:solidFill>
        </p:spPr>
        <p:txBody>
          <a:bodyPr wrap="square" rtlCol="0">
            <a:spAutoFit/>
          </a:bodyPr>
          <a:lstStyle/>
          <a:p>
            <a:r>
              <a:rPr lang="en-US" dirty="0"/>
              <a:t>Filter</a:t>
            </a:r>
          </a:p>
        </p:txBody>
      </p:sp>
      <p:sp>
        <p:nvSpPr>
          <p:cNvPr id="13" name="TextBox 12">
            <a:extLst>
              <a:ext uri="{FF2B5EF4-FFF2-40B4-BE49-F238E27FC236}">
                <a16:creationId xmlns:a16="http://schemas.microsoft.com/office/drawing/2014/main" id="{E680225E-8108-4E2F-A3E2-F4D194D8134E}"/>
              </a:ext>
            </a:extLst>
          </p:cNvPr>
          <p:cNvSpPr txBox="1"/>
          <p:nvPr/>
        </p:nvSpPr>
        <p:spPr>
          <a:xfrm>
            <a:off x="5924362" y="3934877"/>
            <a:ext cx="1313895" cy="369332"/>
          </a:xfrm>
          <a:prstGeom prst="rect">
            <a:avLst/>
          </a:prstGeom>
          <a:solidFill>
            <a:srgbClr val="FFFF00"/>
          </a:solidFill>
        </p:spPr>
        <p:txBody>
          <a:bodyPr wrap="square" rtlCol="0">
            <a:spAutoFit/>
          </a:bodyPr>
          <a:lstStyle/>
          <a:p>
            <a:r>
              <a:rPr lang="en-US" dirty="0"/>
              <a:t>Search</a:t>
            </a:r>
          </a:p>
        </p:txBody>
      </p:sp>
      <p:sp>
        <p:nvSpPr>
          <p:cNvPr id="14" name="TextBox 13">
            <a:extLst>
              <a:ext uri="{FF2B5EF4-FFF2-40B4-BE49-F238E27FC236}">
                <a16:creationId xmlns:a16="http://schemas.microsoft.com/office/drawing/2014/main" id="{5AB13780-BD05-4E81-B2C6-A9D448ED2643}"/>
              </a:ext>
            </a:extLst>
          </p:cNvPr>
          <p:cNvSpPr txBox="1"/>
          <p:nvPr/>
        </p:nvSpPr>
        <p:spPr>
          <a:xfrm>
            <a:off x="7580714" y="3062853"/>
            <a:ext cx="1313895" cy="369332"/>
          </a:xfrm>
          <a:prstGeom prst="rect">
            <a:avLst/>
          </a:prstGeom>
          <a:solidFill>
            <a:srgbClr val="FFFF00"/>
          </a:solidFill>
        </p:spPr>
        <p:txBody>
          <a:bodyPr wrap="square" rtlCol="0">
            <a:spAutoFit/>
          </a:bodyPr>
          <a:lstStyle/>
          <a:p>
            <a:r>
              <a:rPr lang="en-US" dirty="0"/>
              <a:t>Profile</a:t>
            </a:r>
          </a:p>
        </p:txBody>
      </p:sp>
      <p:sp>
        <p:nvSpPr>
          <p:cNvPr id="15" name="Rectangle: Rounded Corners 14">
            <a:extLst>
              <a:ext uri="{FF2B5EF4-FFF2-40B4-BE49-F238E27FC236}">
                <a16:creationId xmlns:a16="http://schemas.microsoft.com/office/drawing/2014/main" id="{859D11DC-52EE-4ED3-8B29-99618BA6A153}"/>
              </a:ext>
            </a:extLst>
          </p:cNvPr>
          <p:cNvSpPr/>
          <p:nvPr/>
        </p:nvSpPr>
        <p:spPr>
          <a:xfrm>
            <a:off x="9357064" y="1571348"/>
            <a:ext cx="2691327" cy="35206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D2E5FD8-6E2D-41BE-802A-ECE960F9E2FF}"/>
              </a:ext>
            </a:extLst>
          </p:cNvPr>
          <p:cNvPicPr>
            <a:picLocks noChangeAspect="1"/>
          </p:cNvPicPr>
          <p:nvPr/>
        </p:nvPicPr>
        <p:blipFill rotWithShape="1">
          <a:blip r:embed="rId2"/>
          <a:srcRect l="28244" t="13333" r="52703" b="71917"/>
          <a:stretch/>
        </p:blipFill>
        <p:spPr>
          <a:xfrm>
            <a:off x="9877889" y="1975266"/>
            <a:ext cx="1649675" cy="2692010"/>
          </a:xfrm>
          <a:prstGeom prst="rect">
            <a:avLst/>
          </a:prstGeom>
        </p:spPr>
      </p:pic>
    </p:spTree>
    <p:extLst>
      <p:ext uri="{BB962C8B-B14F-4D97-AF65-F5344CB8AC3E}">
        <p14:creationId xmlns:p14="http://schemas.microsoft.com/office/powerpoint/2010/main" val="290477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Login / Register</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723619" y="3871255"/>
            <a:ext cx="7488226" cy="1224527"/>
          </a:xfrm>
        </p:spPr>
        <p:txBody>
          <a:bodyPr>
            <a:normAutofit/>
          </a:bodyPr>
          <a:lstStyle/>
          <a:p>
            <a:r>
              <a:rPr lang="en-US" dirty="0"/>
              <a:t>This is the default page that user choose </a:t>
            </a:r>
            <a:r>
              <a:rPr lang="en-US" dirty="0" err="1"/>
              <a:t>depepending</a:t>
            </a:r>
            <a:r>
              <a:rPr lang="en-US" dirty="0"/>
              <a:t> on if they have account or </a:t>
            </a:r>
            <a:r>
              <a:rPr lang="en-US" dirty="0" err="1"/>
              <a:t>not.If</a:t>
            </a:r>
            <a:r>
              <a:rPr lang="en-US" dirty="0"/>
              <a:t> they have account there is no need to go to Register</a:t>
            </a:r>
          </a:p>
        </p:txBody>
      </p:sp>
      <p:pic>
        <p:nvPicPr>
          <p:cNvPr id="5" name="Picture 4">
            <a:extLst>
              <a:ext uri="{FF2B5EF4-FFF2-40B4-BE49-F238E27FC236}">
                <a16:creationId xmlns:a16="http://schemas.microsoft.com/office/drawing/2014/main" id="{FE502DBB-50A2-44A8-84BB-492E41D43C33}"/>
              </a:ext>
            </a:extLst>
          </p:cNvPr>
          <p:cNvPicPr>
            <a:picLocks noChangeAspect="1"/>
          </p:cNvPicPr>
          <p:nvPr/>
        </p:nvPicPr>
        <p:blipFill rotWithShape="1">
          <a:blip r:embed="rId2"/>
          <a:srcRect t="-1684" b="5826"/>
          <a:stretch/>
        </p:blipFill>
        <p:spPr>
          <a:xfrm>
            <a:off x="9271713" y="656947"/>
            <a:ext cx="2747083" cy="5734975"/>
          </a:xfrm>
          <a:prstGeom prst="rect">
            <a:avLst/>
          </a:prstGeom>
        </p:spPr>
      </p:pic>
    </p:spTree>
    <p:extLst>
      <p:ext uri="{BB962C8B-B14F-4D97-AF65-F5344CB8AC3E}">
        <p14:creationId xmlns:p14="http://schemas.microsoft.com/office/powerpoint/2010/main" val="369083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625965" y="1461443"/>
            <a:ext cx="7315200" cy="1411017"/>
          </a:xfrm>
        </p:spPr>
        <p:txBody>
          <a:bodyPr/>
          <a:lstStyle/>
          <a:p>
            <a:r>
              <a:rPr lang="en-US" dirty="0"/>
              <a:t>Register</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625965" y="3249818"/>
            <a:ext cx="7639146" cy="1162383"/>
          </a:xfrm>
        </p:spPr>
        <p:txBody>
          <a:bodyPr>
            <a:normAutofit/>
          </a:bodyPr>
          <a:lstStyle/>
          <a:p>
            <a:r>
              <a:rPr lang="en-US" dirty="0"/>
              <a:t>This is the page new uses must complete to get their account in near future I am thinking </a:t>
            </a:r>
            <a:r>
              <a:rPr lang="en-US" dirty="0" err="1"/>
              <a:t>amout</a:t>
            </a:r>
            <a:r>
              <a:rPr lang="en-US" dirty="0"/>
              <a:t> adding guest mode with limited options</a:t>
            </a:r>
          </a:p>
        </p:txBody>
      </p:sp>
      <p:pic>
        <p:nvPicPr>
          <p:cNvPr id="6" name="Picture 5">
            <a:extLst>
              <a:ext uri="{FF2B5EF4-FFF2-40B4-BE49-F238E27FC236}">
                <a16:creationId xmlns:a16="http://schemas.microsoft.com/office/drawing/2014/main" id="{509E4067-06CA-4EB0-88D9-0666C6A45B49}"/>
              </a:ext>
            </a:extLst>
          </p:cNvPr>
          <p:cNvPicPr>
            <a:picLocks noChangeAspect="1"/>
          </p:cNvPicPr>
          <p:nvPr/>
        </p:nvPicPr>
        <p:blipFill rotWithShape="1">
          <a:blip r:embed="rId2"/>
          <a:srcRect t="3623" b="7055"/>
          <a:stretch/>
        </p:blipFill>
        <p:spPr>
          <a:xfrm>
            <a:off x="9204706" y="639192"/>
            <a:ext cx="2811035" cy="5579616"/>
          </a:xfrm>
          <a:prstGeom prst="rect">
            <a:avLst/>
          </a:prstGeom>
        </p:spPr>
      </p:pic>
    </p:spTree>
    <p:extLst>
      <p:ext uri="{BB962C8B-B14F-4D97-AF65-F5344CB8AC3E}">
        <p14:creationId xmlns:p14="http://schemas.microsoft.com/office/powerpoint/2010/main" val="104270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Home</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723619" y="3871256"/>
            <a:ext cx="8083030" cy="1570756"/>
          </a:xfrm>
        </p:spPr>
        <p:txBody>
          <a:bodyPr>
            <a:normAutofit/>
          </a:bodyPr>
          <a:lstStyle/>
          <a:p>
            <a:r>
              <a:rPr lang="en-US" dirty="0"/>
              <a:t>This is the default page that registered user sees From here user can go to side menu ,recommended, filter and search recipe</a:t>
            </a:r>
          </a:p>
        </p:txBody>
      </p:sp>
      <p:pic>
        <p:nvPicPr>
          <p:cNvPr id="6" name="Picture 5">
            <a:extLst>
              <a:ext uri="{FF2B5EF4-FFF2-40B4-BE49-F238E27FC236}">
                <a16:creationId xmlns:a16="http://schemas.microsoft.com/office/drawing/2014/main" id="{4EC57045-E1DB-4617-B3E0-C79FA9C9E00D}"/>
              </a:ext>
            </a:extLst>
          </p:cNvPr>
          <p:cNvPicPr>
            <a:picLocks noChangeAspect="1"/>
          </p:cNvPicPr>
          <p:nvPr/>
        </p:nvPicPr>
        <p:blipFill rotWithShape="1">
          <a:blip r:embed="rId2"/>
          <a:srcRect t="3883" b="5761"/>
          <a:stretch/>
        </p:blipFill>
        <p:spPr>
          <a:xfrm>
            <a:off x="9294921" y="670678"/>
            <a:ext cx="2747454" cy="5516644"/>
          </a:xfrm>
          <a:prstGeom prst="rect">
            <a:avLst/>
          </a:prstGeom>
        </p:spPr>
      </p:pic>
    </p:spTree>
    <p:extLst>
      <p:ext uri="{BB962C8B-B14F-4D97-AF65-F5344CB8AC3E}">
        <p14:creationId xmlns:p14="http://schemas.microsoft.com/office/powerpoint/2010/main" val="365127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Side Menu</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723619" y="3871256"/>
            <a:ext cx="7639146" cy="1837086"/>
          </a:xfrm>
        </p:spPr>
        <p:txBody>
          <a:bodyPr>
            <a:normAutofit/>
          </a:bodyPr>
          <a:lstStyle/>
          <a:p>
            <a:r>
              <a:rPr lang="en-US" dirty="0"/>
              <a:t>Side menu is like navigation bar form here user can return to </a:t>
            </a:r>
            <a:r>
              <a:rPr lang="en-US" dirty="0" err="1"/>
              <a:t>Home,Favorites,History</a:t>
            </a:r>
            <a:r>
              <a:rPr lang="en-US" dirty="0"/>
              <a:t>(not currently active),Help(myself), functions</a:t>
            </a:r>
          </a:p>
        </p:txBody>
      </p:sp>
      <p:pic>
        <p:nvPicPr>
          <p:cNvPr id="6" name="Picture 5">
            <a:extLst>
              <a:ext uri="{FF2B5EF4-FFF2-40B4-BE49-F238E27FC236}">
                <a16:creationId xmlns:a16="http://schemas.microsoft.com/office/drawing/2014/main" id="{FF1D5E5C-5ABA-4504-B1B5-E5D232785801}"/>
              </a:ext>
            </a:extLst>
          </p:cNvPr>
          <p:cNvPicPr>
            <a:picLocks noChangeAspect="1"/>
          </p:cNvPicPr>
          <p:nvPr/>
        </p:nvPicPr>
        <p:blipFill rotWithShape="1">
          <a:blip r:embed="rId2"/>
          <a:srcRect t="5751" b="5751"/>
          <a:stretch/>
        </p:blipFill>
        <p:spPr>
          <a:xfrm>
            <a:off x="9333825" y="630847"/>
            <a:ext cx="2858175" cy="5566300"/>
          </a:xfrm>
          <a:prstGeom prst="rect">
            <a:avLst/>
          </a:prstGeom>
        </p:spPr>
      </p:pic>
    </p:spTree>
    <p:extLst>
      <p:ext uri="{BB962C8B-B14F-4D97-AF65-F5344CB8AC3E}">
        <p14:creationId xmlns:p14="http://schemas.microsoft.com/office/powerpoint/2010/main" val="948905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Profile</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723618" y="3871256"/>
            <a:ext cx="7932109" cy="1774942"/>
          </a:xfrm>
        </p:spPr>
        <p:txBody>
          <a:bodyPr/>
          <a:lstStyle/>
          <a:p>
            <a:r>
              <a:rPr lang="en-US" dirty="0"/>
              <a:t>This is Profile in profile It shows little </a:t>
            </a:r>
            <a:r>
              <a:rPr lang="en-US" dirty="0" err="1"/>
              <a:t>datail</a:t>
            </a:r>
            <a:r>
              <a:rPr lang="en-US" dirty="0"/>
              <a:t> about yourself, Favorite additions and choice to upload your own recipes</a:t>
            </a:r>
          </a:p>
        </p:txBody>
      </p:sp>
      <p:pic>
        <p:nvPicPr>
          <p:cNvPr id="6" name="Picture 5">
            <a:extLst>
              <a:ext uri="{FF2B5EF4-FFF2-40B4-BE49-F238E27FC236}">
                <a16:creationId xmlns:a16="http://schemas.microsoft.com/office/drawing/2014/main" id="{7048A491-93B4-487F-B69E-22A198A5464E}"/>
              </a:ext>
            </a:extLst>
          </p:cNvPr>
          <p:cNvPicPr>
            <a:picLocks noChangeAspect="1"/>
          </p:cNvPicPr>
          <p:nvPr/>
        </p:nvPicPr>
        <p:blipFill rotWithShape="1">
          <a:blip r:embed="rId2"/>
          <a:srcRect t="5178" b="7703"/>
          <a:stretch/>
        </p:blipFill>
        <p:spPr>
          <a:xfrm>
            <a:off x="9215679" y="532926"/>
            <a:ext cx="2976321" cy="5762141"/>
          </a:xfrm>
          <a:prstGeom prst="rect">
            <a:avLst/>
          </a:prstGeom>
        </p:spPr>
      </p:pic>
    </p:spTree>
    <p:extLst>
      <p:ext uri="{BB962C8B-B14F-4D97-AF65-F5344CB8AC3E}">
        <p14:creationId xmlns:p14="http://schemas.microsoft.com/office/powerpoint/2010/main" val="350831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Recipe</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514904" y="3444004"/>
            <a:ext cx="8353887" cy="2317604"/>
          </a:xfrm>
        </p:spPr>
        <p:txBody>
          <a:bodyPr>
            <a:normAutofit/>
          </a:bodyPr>
          <a:lstStyle/>
          <a:p>
            <a:r>
              <a:rPr lang="en-US" dirty="0"/>
              <a:t>As name implies clicking on recipes opens you know already Recipe panel this is where in formation about recipe shows up. It has two functions Tutorial and Recipe both of them are nearly same functions but Implemented function of tutorial is to show </a:t>
            </a:r>
            <a:r>
              <a:rPr lang="en-US" dirty="0" err="1"/>
              <a:t>Youtube</a:t>
            </a:r>
            <a:r>
              <a:rPr lang="en-US" dirty="0"/>
              <a:t> </a:t>
            </a:r>
            <a:r>
              <a:rPr lang="en-US" dirty="0" err="1"/>
              <a:t>wideo</a:t>
            </a:r>
            <a:r>
              <a:rPr lang="en-US" dirty="0"/>
              <a:t> in picture mode. The  Recipe function is like note book it says do tis do this and that</a:t>
            </a:r>
          </a:p>
        </p:txBody>
      </p:sp>
      <p:pic>
        <p:nvPicPr>
          <p:cNvPr id="6" name="Picture 5">
            <a:extLst>
              <a:ext uri="{FF2B5EF4-FFF2-40B4-BE49-F238E27FC236}">
                <a16:creationId xmlns:a16="http://schemas.microsoft.com/office/drawing/2014/main" id="{BD408413-64FD-4F46-BCDE-F26E252BF35D}"/>
              </a:ext>
            </a:extLst>
          </p:cNvPr>
          <p:cNvPicPr>
            <a:picLocks noChangeAspect="1"/>
          </p:cNvPicPr>
          <p:nvPr/>
        </p:nvPicPr>
        <p:blipFill rotWithShape="1">
          <a:blip r:embed="rId2"/>
          <a:srcRect t="5696" b="6278"/>
          <a:stretch/>
        </p:blipFill>
        <p:spPr>
          <a:xfrm>
            <a:off x="9240360" y="425595"/>
            <a:ext cx="3086100" cy="6036817"/>
          </a:xfrm>
          <a:prstGeom prst="rect">
            <a:avLst/>
          </a:prstGeom>
        </p:spPr>
      </p:pic>
    </p:spTree>
    <p:extLst>
      <p:ext uri="{BB962C8B-B14F-4D97-AF65-F5344CB8AC3E}">
        <p14:creationId xmlns:p14="http://schemas.microsoft.com/office/powerpoint/2010/main" val="294019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E7C-C936-4F43-AFA6-042368C1CE35}"/>
              </a:ext>
            </a:extLst>
          </p:cNvPr>
          <p:cNvSpPr>
            <a:spLocks noGrp="1"/>
          </p:cNvSpPr>
          <p:nvPr>
            <p:ph type="ctrTitle"/>
          </p:nvPr>
        </p:nvSpPr>
        <p:spPr>
          <a:xfrm>
            <a:off x="723619" y="2002980"/>
            <a:ext cx="7315200" cy="1411017"/>
          </a:xfrm>
        </p:spPr>
        <p:txBody>
          <a:bodyPr/>
          <a:lstStyle/>
          <a:p>
            <a:r>
              <a:rPr lang="en-US" dirty="0"/>
              <a:t>Ending</a:t>
            </a:r>
          </a:p>
        </p:txBody>
      </p:sp>
      <p:sp>
        <p:nvSpPr>
          <p:cNvPr id="3" name="Subtitle 2">
            <a:extLst>
              <a:ext uri="{FF2B5EF4-FFF2-40B4-BE49-F238E27FC236}">
                <a16:creationId xmlns:a16="http://schemas.microsoft.com/office/drawing/2014/main" id="{AEDFF468-F183-4F30-9E88-83920FA662BF}"/>
              </a:ext>
            </a:extLst>
          </p:cNvPr>
          <p:cNvSpPr>
            <a:spLocks noGrp="1"/>
          </p:cNvSpPr>
          <p:nvPr>
            <p:ph type="subTitle" idx="1"/>
          </p:nvPr>
        </p:nvSpPr>
        <p:spPr>
          <a:xfrm>
            <a:off x="461639" y="3374639"/>
            <a:ext cx="7577180" cy="1411017"/>
          </a:xfrm>
        </p:spPr>
        <p:txBody>
          <a:bodyPr>
            <a:normAutofit/>
          </a:bodyPr>
          <a:lstStyle/>
          <a:p>
            <a:r>
              <a:rPr lang="en-US" dirty="0"/>
              <a:t>This is the </a:t>
            </a:r>
            <a:r>
              <a:rPr lang="en-US" dirty="0" err="1"/>
              <a:t>the</a:t>
            </a:r>
            <a:r>
              <a:rPr lang="en-US" dirty="0"/>
              <a:t> end thou there is much to talk about I wanted this presentation to simple insight to what can possibly be is I continue to learn.</a:t>
            </a:r>
          </a:p>
        </p:txBody>
      </p:sp>
      <p:pic>
        <p:nvPicPr>
          <p:cNvPr id="6" name="Picture 5">
            <a:extLst>
              <a:ext uri="{FF2B5EF4-FFF2-40B4-BE49-F238E27FC236}">
                <a16:creationId xmlns:a16="http://schemas.microsoft.com/office/drawing/2014/main" id="{0CED80F4-DAF6-4208-8401-FF683881AC45}"/>
              </a:ext>
            </a:extLst>
          </p:cNvPr>
          <p:cNvPicPr>
            <a:picLocks noChangeAspect="1"/>
          </p:cNvPicPr>
          <p:nvPr/>
        </p:nvPicPr>
        <p:blipFill rotWithShape="1">
          <a:blip r:embed="rId2"/>
          <a:srcRect t="3754" b="4984"/>
          <a:stretch/>
        </p:blipFill>
        <p:spPr>
          <a:xfrm>
            <a:off x="9394812" y="577581"/>
            <a:ext cx="2797188" cy="5672831"/>
          </a:xfrm>
          <a:prstGeom prst="rect">
            <a:avLst/>
          </a:prstGeom>
        </p:spPr>
      </p:pic>
    </p:spTree>
    <p:extLst>
      <p:ext uri="{BB962C8B-B14F-4D97-AF65-F5344CB8AC3E}">
        <p14:creationId xmlns:p14="http://schemas.microsoft.com/office/powerpoint/2010/main" val="4181591788"/>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33</TotalTime>
  <Words>273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Mobile Cooking App</vt:lpstr>
      <vt:lpstr>Layout</vt:lpstr>
      <vt:lpstr>Login / Register</vt:lpstr>
      <vt:lpstr>Register</vt:lpstr>
      <vt:lpstr>Home</vt:lpstr>
      <vt:lpstr>Side Menu</vt:lpstr>
      <vt:lpstr>Profile</vt:lpstr>
      <vt:lpstr>Recipe</vt:lpstr>
      <vt:lpstr>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Cooking App</dc:title>
  <dc:creator>ikrammdov572@gmail.com</dc:creator>
  <cp:lastModifiedBy>ikrammdov572@gmail.com</cp:lastModifiedBy>
  <cp:revision>4</cp:revision>
  <dcterms:created xsi:type="dcterms:W3CDTF">2024-01-26T08:17:02Z</dcterms:created>
  <dcterms:modified xsi:type="dcterms:W3CDTF">2024-01-26T08:50:19Z</dcterms:modified>
</cp:coreProperties>
</file>