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1" r:id="rId5"/>
    <p:sldId id="283" r:id="rId6"/>
    <p:sldId id="282" r:id="rId7"/>
    <p:sldId id="271" r:id="rId8"/>
    <p:sldId id="272" r:id="rId9"/>
    <p:sldId id="284" r:id="rId10"/>
    <p:sldId id="285" r:id="rId11"/>
    <p:sldId id="269" r:id="rId12"/>
    <p:sldId id="28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C4A22-F10F-4B7C-A0BF-388DE2376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ATM FRAUD DETECTION </a:t>
            </a:r>
            <a:b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92471" y="3429000"/>
            <a:ext cx="3962400" cy="1905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Ashraf Hossain</a:t>
            </a:r>
          </a:p>
          <a:p>
            <a:pPr>
              <a:lnSpc>
                <a:spcPct val="120000"/>
              </a:lnSpc>
            </a:pP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No: 1112605</a:t>
            </a:r>
          </a:p>
          <a:p>
            <a:pPr>
              <a:lnSpc>
                <a:spcPct val="12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Roll No: 6000243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3429000"/>
            <a:ext cx="3429000" cy="1722783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l">
              <a:lnSpc>
                <a:spcPct val="120000"/>
              </a:lnSpc>
            </a:pPr>
            <a:r>
              <a:rPr lang="en-US" sz="28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Md. </a:t>
            </a:r>
            <a:r>
              <a:rPr lang="en-US" sz="28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Ikramul</a:t>
            </a:r>
            <a:r>
              <a:rPr lang="en-US" sz="28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Murad</a:t>
            </a:r>
            <a:endParaRPr lang="en-US" sz="28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sz="2800" b="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</a:t>
            </a:r>
            <a:r>
              <a:rPr lang="en-US" sz="28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No: 1112628</a:t>
            </a:r>
          </a:p>
          <a:p>
            <a:pPr algn="l">
              <a:lnSpc>
                <a:spcPct val="120000"/>
              </a:lnSpc>
            </a:pPr>
            <a:r>
              <a:rPr lang="en-US" sz="28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Roll No: 6000261</a:t>
            </a:r>
            <a:endParaRPr lang="en-US" sz="28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599" y="2576677"/>
            <a:ext cx="6400801" cy="587376"/>
          </a:xfrm>
          <a:prstGeom prst="rect">
            <a:avLst/>
          </a:prstGeom>
        </p:spPr>
        <p:txBody>
          <a:bodyPr vert="horz" anchor="b">
            <a:normAutofit fontScale="85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>
              <a:lnSpc>
                <a:spcPct val="120000"/>
              </a:lnSpc>
            </a:pP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Presented  By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Prevent most of the threats</a:t>
            </a:r>
          </a:p>
          <a:p>
            <a:r>
              <a:rPr lang="en-US" sz="2400" dirty="0" smtClean="0"/>
              <a:t>Multiple authentication methods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Features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71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8288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Editor –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Pycharm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Sublime text 3</a:t>
            </a:r>
          </a:p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Productivity Management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Tool  –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Trello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Board, Slack</a:t>
            </a:r>
          </a:p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Platform/Operating System –  Cross Platform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Development Tools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b="1" dirty="0" smtClean="0"/>
              <a:t>Iris </a:t>
            </a:r>
            <a:r>
              <a:rPr lang="en-US" sz="2400" b="1" dirty="0"/>
              <a:t>recognition </a:t>
            </a:r>
            <a:r>
              <a:rPr lang="en-US" sz="2400" b="1" dirty="0" smtClean="0"/>
              <a:t>method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High accuracy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P</a:t>
            </a:r>
            <a:r>
              <a:rPr lang="en-US" sz="2400" dirty="0" smtClean="0"/>
              <a:t>ossible to </a:t>
            </a:r>
            <a:r>
              <a:rPr lang="en-US" sz="2400" dirty="0"/>
              <a:t>recognize dead </a:t>
            </a:r>
            <a:r>
              <a:rPr lang="en-US" sz="2400" dirty="0" smtClean="0"/>
              <a:t>human eye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Costly </a:t>
            </a:r>
            <a:r>
              <a:rPr lang="en-US" sz="2400" dirty="0"/>
              <a:t>to </a:t>
            </a:r>
            <a:r>
              <a:rPr lang="en-US" sz="2400" dirty="0" smtClean="0"/>
              <a:t>implement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Future Works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8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35562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chemeClr val="tx1"/>
                </a:solidFill>
              </a:rPr>
              <a:t>           </a:t>
            </a:r>
            <a:r>
              <a:rPr lang="en-US" sz="5400" smtClean="0">
                <a:solidFill>
                  <a:schemeClr val="tx1"/>
                </a:solidFill>
              </a:rPr>
              <a:t>THANK YOU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6" y="381000"/>
            <a:ext cx="7858180" cy="990600"/>
          </a:xfrm>
        </p:spPr>
        <p:txBody>
          <a:bodyPr>
            <a:noAutofit/>
          </a:bodyPr>
          <a:lstStyle/>
          <a:p>
            <a:pPr marL="0" lvl="6" algn="just" fontAlgn="auto"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is ATM?</a:t>
            </a:r>
            <a:endParaRPr lang="en-US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304800" y="1524000"/>
            <a:ext cx="8686800" cy="4724400"/>
          </a:xfrm>
          <a:ln>
            <a:noFill/>
          </a:ln>
        </p:spPr>
        <p:txBody>
          <a:bodyPr>
            <a:normAutofit fontScale="92500" lnSpcReduction="20000"/>
          </a:bodyPr>
          <a:lstStyle/>
          <a:p>
            <a:pPr marR="0" algn="just"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chemeClr val="tx1"/>
                </a:solidFill>
                <a:latin typeface="Arial Black" pitchFamily="34" charset="0"/>
              </a:rPr>
              <a:t> 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Automated Teller Machine is a computerized machine that provides the customers of banks the facility of accessing their accounts for dispensing cash and to carry out other financial transactions without the need of actually visiting a bank branch.</a:t>
            </a:r>
          </a:p>
          <a:p>
            <a:pPr marR="0" algn="just" eaLnBrk="1" hangingPunct="1">
              <a:lnSpc>
                <a:spcPct val="90000"/>
              </a:lnSpc>
            </a:pPr>
            <a:endParaRPr lang="en-US" sz="2600" dirty="0" smtClean="0">
              <a:solidFill>
                <a:schemeClr val="tx1"/>
              </a:solidFill>
              <a:latin typeface="Arial Black" pitchFamily="34" charset="0"/>
              <a:cs typeface="Arial" charset="0"/>
            </a:endParaRPr>
          </a:p>
          <a:p>
            <a:pPr marR="0" algn="l">
              <a:lnSpc>
                <a:spcPct val="90000"/>
              </a:lnSpc>
            </a:pPr>
            <a:r>
              <a:rPr lang="en-US" sz="4100" b="1" dirty="0" smtClean="0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Objectives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q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ATM 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widely used to make transaction in modern world.</a:t>
            </a:r>
          </a:p>
          <a:p>
            <a:pPr algn="l">
              <a:buFont typeface="Wingdings" pitchFamily="2" charset="2"/>
              <a:buChar char="q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ATM 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 is not secured enough today.</a:t>
            </a:r>
          </a:p>
          <a:p>
            <a:pPr algn="l">
              <a:buFont typeface="Wingdings" pitchFamily="2" charset="2"/>
              <a:buChar char="q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Several 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Attacks are regularly occurring in ATM system.</a:t>
            </a:r>
          </a:p>
          <a:p>
            <a:pPr algn="l">
              <a:buFont typeface="Wingdings" pitchFamily="2" charset="2"/>
              <a:buChar char="q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Our 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goal is to prevent these threats.</a:t>
            </a:r>
          </a:p>
          <a:p>
            <a:pPr marR="0" algn="just" eaLnBrk="1" hangingPunct="1">
              <a:lnSpc>
                <a:spcPct val="90000"/>
              </a:lnSpc>
            </a:pPr>
            <a:endParaRPr lang="en-US" sz="2000" dirty="0" smtClean="0">
              <a:solidFill>
                <a:schemeClr val="tx1"/>
              </a:solidFill>
              <a:latin typeface="Arial Black" pitchFamily="34" charset="0"/>
              <a:cs typeface="Arial" charset="0"/>
            </a:endParaRPr>
          </a:p>
          <a:p>
            <a:pPr marR="0" algn="just" eaLnBrk="1" hangingPunct="1">
              <a:lnSpc>
                <a:spcPct val="90000"/>
              </a:lnSpc>
            </a:pPr>
            <a:endParaRPr lang="en-US" sz="2000" b="1" dirty="0" smtClean="0">
              <a:solidFill>
                <a:schemeClr val="tx1"/>
              </a:solidFill>
              <a:latin typeface="Arial Black" pitchFamily="34" charset="0"/>
              <a:cs typeface="Arial" charset="0"/>
            </a:endParaRPr>
          </a:p>
          <a:p>
            <a:pPr marR="0" algn="just" eaLnBrk="1" hangingPunct="1">
              <a:lnSpc>
                <a:spcPct val="90000"/>
              </a:lnSpc>
            </a:pPr>
            <a:endParaRPr lang="en-US" sz="2000" b="1" dirty="0" smtClean="0">
              <a:solidFill>
                <a:schemeClr val="tx1"/>
              </a:solidFill>
              <a:latin typeface="Arial Black" pitchFamily="34" charset="0"/>
            </a:endParaRPr>
          </a:p>
          <a:p>
            <a:pPr marR="0" algn="just" eaLnBrk="1" hangingPunct="1">
              <a:lnSpc>
                <a:spcPct val="90000"/>
              </a:lnSpc>
            </a:pPr>
            <a:endParaRPr lang="en-US" sz="2400" b="1" dirty="0" smtClean="0">
              <a:solidFill>
                <a:schemeClr val="tx1"/>
              </a:solidFill>
              <a:latin typeface="Arial Black" pitchFamily="34" charset="0"/>
            </a:endParaRPr>
          </a:p>
          <a:p>
            <a:pPr marR="0" algn="just"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chemeClr val="tx1"/>
                </a:solidFill>
                <a:latin typeface="Arial Black" pitchFamily="34" charset="0"/>
              </a:rPr>
              <a:t>        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2638" y="276225"/>
            <a:ext cx="5183187" cy="777875"/>
          </a:xfrm>
        </p:spPr>
        <p:txBody>
          <a:bodyPr/>
          <a:lstStyle/>
          <a:p>
            <a:pPr eaLnBrk="1" hangingPunct="1"/>
            <a:r>
              <a:rPr lang="en-US" sz="4000" b="1" dirty="0" smtClean="0">
                <a:solidFill>
                  <a:schemeClr val="tx1"/>
                </a:solidFill>
              </a:rPr>
              <a:t>   </a:t>
            </a:r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ATM  FRAUDS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54100"/>
            <a:ext cx="8004175" cy="3136900"/>
          </a:xfrm>
        </p:spPr>
        <p:txBody>
          <a:bodyPr>
            <a:normAutofit fontScale="70000" lnSpcReduction="20000"/>
          </a:bodyPr>
          <a:lstStyle/>
          <a:p>
            <a:pPr marL="274320" indent="-274320" algn="just">
              <a:buClr>
                <a:schemeClr val="accent3"/>
              </a:buClr>
              <a:buNone/>
              <a:defRPr/>
            </a:pP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   ATM fraud refers to fraud with the use of an ATM card whereby the 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offender 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of the crime uses the card to immediately withdraw funds from a consumer account using PIN based transactions at the ATM.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    </a:t>
            </a:r>
            <a:endParaRPr lang="en-US" altLang="en-US" sz="3800" dirty="0" smtClean="0">
              <a:latin typeface="Times New Roman" pitchFamily="18" charset="0"/>
              <a:cs typeface="Times New Roman" pitchFamily="18" charset="0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2400" dirty="0" smtClean="0"/>
              <a:t>     </a:t>
            </a:r>
            <a:endParaRPr lang="en-US" sz="2400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2400" dirty="0"/>
              <a:t>    </a:t>
            </a:r>
            <a:r>
              <a:rPr lang="en-US" sz="1800" dirty="0"/>
              <a:t>     </a:t>
            </a:r>
            <a:endParaRPr lang="en-US" sz="1800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800" dirty="0" smtClean="0"/>
              <a:t>    </a:t>
            </a:r>
            <a:endParaRPr lang="en-US" sz="2000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endParaRPr lang="en-US" sz="2400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endParaRPr lang="en-US" sz="2800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2400" dirty="0"/>
              <a:t>    </a:t>
            </a: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762000" y="2362200"/>
            <a:ext cx="4038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b="1" dirty="0" smtClean="0"/>
          </a:p>
          <a:p>
            <a:pPr marL="342900" indent="-342900">
              <a:spcBef>
                <a:spcPct val="20000"/>
              </a:spcBef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Types of ATM Frauds</a:t>
            </a:r>
          </a:p>
          <a:p>
            <a:pPr marL="342900" indent="-342900">
              <a:spcBef>
                <a:spcPct val="20000"/>
              </a:spcBef>
            </a:pPr>
            <a:endParaRPr lang="en-US" sz="2800" b="1" dirty="0" smtClean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Card skimming</a:t>
            </a: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defRPr/>
            </a:pPr>
            <a:endParaRPr lang="en-US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Salisi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gang</a:t>
            </a: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defRPr/>
            </a:pPr>
            <a:endParaRPr lang="en-US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Cash Trapping</a:t>
            </a: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Fake assistance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800" b="1" dirty="0" smtClean="0"/>
          </a:p>
          <a:p>
            <a:pPr marL="342900" indent="-342900">
              <a:spcBef>
                <a:spcPct val="20000"/>
              </a:spcBef>
            </a:pPr>
            <a:endParaRPr lang="en-US" sz="2800" b="1" dirty="0" smtClean="0"/>
          </a:p>
          <a:p>
            <a:pPr marL="342900" indent="-342900">
              <a:spcBef>
                <a:spcPct val="20000"/>
              </a:spcBef>
            </a:pPr>
            <a:endParaRPr lang="en-US" sz="2400" b="1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800600" y="3508612"/>
            <a:ext cx="3886200" cy="2514600"/>
          </a:xfrm>
          <a:prstGeom prst="rect">
            <a:avLst/>
          </a:prstGeom>
          <a:ln/>
        </p:spPr>
        <p:txBody>
          <a:bodyPr lIns="0" rIns="0" bIns="0" anchor="b">
            <a:normAutofit fontScale="97500"/>
          </a:bodyPr>
          <a:lstStyle/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Card Trapping</a:t>
            </a: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defRPr/>
            </a:pPr>
            <a:endParaRPr lang="en-US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Fake PIN Pad Overlay</a:t>
            </a: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endParaRPr lang="en-US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Shoulder surfing</a:t>
            </a: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Physical Attack</a:t>
            </a:r>
            <a:endParaRPr lang="en-US" sz="2400" b="1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828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Card activation/deactivation method prevents card skimming,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salisi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gang and card trapping ATM frauds.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Face detection method prevents fake pin pad overlay, shoulder surfing, fake assistance ATM frauds.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Client confirmation method increases the security of the system.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Proposed Fraud Prevention method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16764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waterfall Model illustrates the software development process in a linear sequential flow. This means that any phase in the development process begins only if the previous phase is complete.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 Model</a:t>
            </a:r>
            <a:br>
              <a:rPr lang="en-US" sz="4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7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0801"/>
            <a:ext cx="91440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97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Model 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1125"/>
            <a:ext cx="7620000" cy="463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9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System Flow chart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685800"/>
            <a:ext cx="7848600" cy="56932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E-R diagram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40" y="1066800"/>
            <a:ext cx="8143360" cy="5539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2362200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IMPLEMENTATION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60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397</TotalTime>
  <Words>319</Words>
  <Application>Microsoft Office PowerPoint</Application>
  <PresentationFormat>On-screen Show (4:3)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 Black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ATM FRAUD DETECTION  SYSTEM</vt:lpstr>
      <vt:lpstr>What is ATM?</vt:lpstr>
      <vt:lpstr>   ATM  FRAUDS</vt:lpstr>
      <vt:lpstr>Proposed Fraud Prevention method</vt:lpstr>
      <vt:lpstr>Process Model </vt:lpstr>
      <vt:lpstr>System Model </vt:lpstr>
      <vt:lpstr>System Flow chart</vt:lpstr>
      <vt:lpstr>E-R diagram</vt:lpstr>
      <vt:lpstr>IMPLEMENTATION</vt:lpstr>
      <vt:lpstr>Features</vt:lpstr>
      <vt:lpstr>Development Tools</vt:lpstr>
      <vt:lpstr>Future Works</vt:lpstr>
      <vt:lpstr>           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ATM FRAUD DETECTION SOFTWARE</dc:title>
  <dc:creator>Ashraf Hossain</dc:creator>
  <cp:lastModifiedBy>User</cp:lastModifiedBy>
  <cp:revision>109</cp:revision>
  <dcterms:created xsi:type="dcterms:W3CDTF">2006-08-16T00:00:00Z</dcterms:created>
  <dcterms:modified xsi:type="dcterms:W3CDTF">2017-04-26T09:57:15Z</dcterms:modified>
</cp:coreProperties>
</file>