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61" r:id="rId5"/>
    <p:sldId id="262" r:id="rId6"/>
    <p:sldId id="265" r:id="rId7"/>
    <p:sldId id="266" r:id="rId8"/>
    <p:sldId id="267" r:id="rId9"/>
    <p:sldId id="269" r:id="rId10"/>
    <p:sldId id="270" r:id="rId11"/>
    <p:sldId id="271" r:id="rId12"/>
    <p:sldId id="263" r:id="rId13"/>
    <p:sldId id="268" r:id="rId14"/>
    <p:sldId id="27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5AA6"/>
    <a:srgbClr val="00803B"/>
    <a:srgbClr val="32B824"/>
    <a:srgbClr val="FFFFFF"/>
    <a:srgbClr val="144A0E"/>
    <a:srgbClr val="1F7416"/>
    <a:srgbClr val="258A1A"/>
    <a:srgbClr val="2997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243208" y="2858518"/>
            <a:ext cx="9144000" cy="1668284"/>
          </a:xfrm>
        </p:spPr>
        <p:txBody>
          <a:bodyPr anchor="b"/>
          <a:lstStyle>
            <a:lvl1pPr algn="l">
              <a:lnSpc>
                <a:spcPct val="100000"/>
              </a:lnSpc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 err="1"/>
              <a:t>заголовок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243208" y="4700789"/>
            <a:ext cx="9144000" cy="678712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>
                <a:latin typeface="PermianSansTypeface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972751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F5179A5D-2E1E-4122-8255-844A0375AB5C}" type="datetimeFigureOut">
              <a:rPr lang="ru-RU" smtClean="0"/>
              <a:pPr/>
              <a:t>01.07.2025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51" y="764789"/>
            <a:ext cx="1237049" cy="1237049"/>
          </a:xfrm>
          <a:prstGeom prst="rect">
            <a:avLst/>
          </a:prstGeom>
        </p:spPr>
      </p:pic>
      <p:sp>
        <p:nvSpPr>
          <p:cNvPr id="10" name="Прямоугольник 9"/>
          <p:cNvSpPr/>
          <p:nvPr userDrawn="1"/>
        </p:nvSpPr>
        <p:spPr>
          <a:xfrm>
            <a:off x="972751" y="2559028"/>
            <a:ext cx="109074" cy="282047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0321689" y="229031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0969171" y="-28046"/>
            <a:ext cx="1222829" cy="128341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572483" y="644154"/>
            <a:ext cx="954313" cy="10015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11132457" y="5169133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11433892" y="4646864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0830666" y="5664686"/>
            <a:ext cx="993018" cy="1042217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0049401" y="3948216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10460196" y="3754568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11293215" y="2514070"/>
            <a:ext cx="369013" cy="387296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375138" y="596905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-181705" y="6066489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10566898" y="609419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7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6428015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2628864" y="1937433"/>
            <a:ext cx="1344456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8167484" y="1882894"/>
            <a:ext cx="1446845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94480" y="2846730"/>
            <a:ext cx="42991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94480" y="3670642"/>
            <a:ext cx="4299187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6682481" y="2846730"/>
            <a:ext cx="42991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6682481" y="3670642"/>
            <a:ext cx="4299187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83392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4606471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8374743" y="2177142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747157" y="1937433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5515427" y="1882894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9283699" y="1882894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28474" y="2846730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28474" y="3670642"/>
            <a:ext cx="2600098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4794931" y="2846730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4794931" y="3670642"/>
            <a:ext cx="2600098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8561388" y="2843667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8561388" y="3667579"/>
            <a:ext cx="2600098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165857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678542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3437617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6185879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471385" y="1937433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4230459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6978721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868816" y="2846730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868816" y="3670642"/>
            <a:ext cx="2245791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3626077" y="2846730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3626077" y="3670642"/>
            <a:ext cx="2245791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6372524" y="2843667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6372524" y="3667579"/>
            <a:ext cx="2245791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8945635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9738477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4"/>
          </p:nvPr>
        </p:nvSpPr>
        <p:spPr>
          <a:xfrm>
            <a:off x="9132280" y="2843667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Объект 3"/>
          <p:cNvSpPr>
            <a:spLocks noGrp="1"/>
          </p:cNvSpPr>
          <p:nvPr>
            <p:ph sz="half" idx="15"/>
          </p:nvPr>
        </p:nvSpPr>
        <p:spPr>
          <a:xfrm>
            <a:off x="9132280" y="3667579"/>
            <a:ext cx="2245791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94902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8552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6428015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94480" y="2360275"/>
            <a:ext cx="42991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94480" y="3367320"/>
            <a:ext cx="4299187" cy="320765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6682481" y="2360275"/>
            <a:ext cx="42991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6682481" y="3367320"/>
            <a:ext cx="4299187" cy="320765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647800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4606471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8374743" y="2177142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28474" y="2180205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28474" y="3167178"/>
            <a:ext cx="2600098" cy="340779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4794931" y="2180205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4794931" y="3167178"/>
            <a:ext cx="2600098" cy="340779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8561388" y="2177142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8561388" y="3164115"/>
            <a:ext cx="2600098" cy="340779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931331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678542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3437617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6185879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868816" y="2287134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868816" y="3217976"/>
            <a:ext cx="2245791" cy="33569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3626077" y="2287134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3626077" y="3217976"/>
            <a:ext cx="2245791" cy="33569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6372524" y="2284071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6372524" y="3214913"/>
            <a:ext cx="2245791" cy="33569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8945635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4"/>
          </p:nvPr>
        </p:nvSpPr>
        <p:spPr>
          <a:xfrm>
            <a:off x="9132280" y="2284071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Объект 3"/>
          <p:cNvSpPr>
            <a:spLocks noGrp="1"/>
          </p:cNvSpPr>
          <p:nvPr>
            <p:ph sz="half" idx="15"/>
          </p:nvPr>
        </p:nvSpPr>
        <p:spPr>
          <a:xfrm>
            <a:off x="9132280" y="3214913"/>
            <a:ext cx="2245791" cy="33569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9613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5360563" y="3037417"/>
            <a:ext cx="6831437" cy="32363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122044" y="3037417"/>
            <a:ext cx="3873289" cy="32363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0"/>
            <a:ext cx="1693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исунок 6"/>
          <p:cNvSpPr>
            <a:spLocks noGrp="1"/>
          </p:cNvSpPr>
          <p:nvPr>
            <p:ph type="pic" sz="quarter" idx="15"/>
          </p:nvPr>
        </p:nvSpPr>
        <p:spPr>
          <a:xfrm>
            <a:off x="5360562" y="0"/>
            <a:ext cx="6831437" cy="2699657"/>
          </a:xfrm>
          <a:noFill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7431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1" y="0"/>
            <a:ext cx="61976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6634617" y="992187"/>
            <a:ext cx="4991326" cy="4873625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594180" y="696685"/>
            <a:ext cx="4907187" cy="5476647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6473907" y="503916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7407233" y="195032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0143176" y="6173333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328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939800" y="1891051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409916" cy="1325563"/>
          </a:xfrm>
        </p:spPr>
        <p:txBody>
          <a:bodyPr/>
          <a:lstStyle>
            <a:lvl1pPr algn="r"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47775" y="2195849"/>
            <a:ext cx="2613025" cy="4106863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4633685" y="1891051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1" name="Рисунок 3"/>
          <p:cNvSpPr>
            <a:spLocks noGrp="1"/>
          </p:cNvSpPr>
          <p:nvPr>
            <p:ph type="pic" sz="quarter" idx="11"/>
          </p:nvPr>
        </p:nvSpPr>
        <p:spPr>
          <a:xfrm>
            <a:off x="4941660" y="2195849"/>
            <a:ext cx="2613025" cy="4106863"/>
          </a:xfrm>
        </p:spPr>
        <p:txBody>
          <a:bodyPr/>
          <a:lstStyle/>
          <a:p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8327116" y="1929036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3" name="Рисунок 3"/>
          <p:cNvSpPr>
            <a:spLocks noGrp="1"/>
          </p:cNvSpPr>
          <p:nvPr>
            <p:ph type="pic" sz="quarter" idx="12"/>
          </p:nvPr>
        </p:nvSpPr>
        <p:spPr>
          <a:xfrm>
            <a:off x="8635091" y="2233834"/>
            <a:ext cx="2613025" cy="4106863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067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074" y="2548392"/>
            <a:ext cx="3207656" cy="160020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4049487" y="-4764"/>
            <a:ext cx="8142514" cy="4286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0"/>
          </p:nvPr>
        </p:nvSpPr>
        <p:spPr>
          <a:xfrm>
            <a:off x="4049487" y="4281488"/>
            <a:ext cx="8142513" cy="2576512"/>
          </a:xfrm>
        </p:spPr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323217" y="457200"/>
            <a:ext cx="7375297" cy="334554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1168742" y="311976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1470177" y="2597497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119109" y="362997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360009" y="2521179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73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9A5D-2E1E-4122-8255-844A0375AB5C}" type="datetimeFigureOut">
              <a:rPr lang="ru-RU" smtClean="0"/>
              <a:pPr/>
              <a:t>01.07.2025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365124"/>
            <a:ext cx="12192000" cy="13255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838200" y="1851660"/>
            <a:ext cx="10515600" cy="427450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35327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074" y="1633770"/>
            <a:ext cx="3207656" cy="160020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4049487" y="-4764"/>
            <a:ext cx="8142514" cy="6862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1274054" y="5745962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1575489" y="5223693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224421" y="6256173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327771" y="1389065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4630057" y="1016000"/>
            <a:ext cx="6643997" cy="47299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иаграмма 4"/>
          <p:cNvSpPr>
            <a:spLocks noGrp="1"/>
          </p:cNvSpPr>
          <p:nvPr>
            <p:ph type="chart" sz="quarter" idx="11"/>
          </p:nvPr>
        </p:nvSpPr>
        <p:spPr>
          <a:xfrm>
            <a:off x="4746625" y="1146175"/>
            <a:ext cx="6421438" cy="4398963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622074" y="3478675"/>
            <a:ext cx="3207656" cy="174501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37585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5666" y="840014"/>
            <a:ext cx="6455648" cy="1131796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0638972" y="5545139"/>
            <a:ext cx="1553028" cy="132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474922" y="323744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иаграмма 4"/>
          <p:cNvSpPr>
            <a:spLocks noGrp="1"/>
          </p:cNvSpPr>
          <p:nvPr>
            <p:ph type="chart" sz="quarter" idx="11"/>
          </p:nvPr>
        </p:nvSpPr>
        <p:spPr>
          <a:xfrm>
            <a:off x="975666" y="2278742"/>
            <a:ext cx="10110039" cy="295946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2"/>
          </p:nvPr>
        </p:nvSpPr>
        <p:spPr>
          <a:xfrm>
            <a:off x="0" y="5545138"/>
            <a:ext cx="10609263" cy="1312862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975666" y="0"/>
            <a:ext cx="446735" cy="468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9374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337676" y="2993874"/>
            <a:ext cx="3618108" cy="2104571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2993874"/>
            <a:ext cx="1337676" cy="2104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исунок 6"/>
          <p:cNvSpPr>
            <a:spLocks noGrp="1"/>
          </p:cNvSpPr>
          <p:nvPr>
            <p:ph type="pic" sz="quarter" idx="15"/>
          </p:nvPr>
        </p:nvSpPr>
        <p:spPr>
          <a:xfrm>
            <a:off x="4955784" y="2993874"/>
            <a:ext cx="3618108" cy="2104571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12" name="Рисунок 6"/>
          <p:cNvSpPr>
            <a:spLocks noGrp="1"/>
          </p:cNvSpPr>
          <p:nvPr>
            <p:ph type="pic" sz="quarter" idx="16"/>
          </p:nvPr>
        </p:nvSpPr>
        <p:spPr>
          <a:xfrm>
            <a:off x="8573892" y="2993874"/>
            <a:ext cx="3618108" cy="2104571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13" name="Текст 2"/>
          <p:cNvSpPr>
            <a:spLocks noGrp="1"/>
          </p:cNvSpPr>
          <p:nvPr>
            <p:ph type="body" idx="1"/>
          </p:nvPr>
        </p:nvSpPr>
        <p:spPr>
          <a:xfrm>
            <a:off x="1775130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7"/>
          </p:nvPr>
        </p:nvSpPr>
        <p:spPr>
          <a:xfrm>
            <a:off x="5393238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idx="18"/>
          </p:nvPr>
        </p:nvSpPr>
        <p:spPr>
          <a:xfrm>
            <a:off x="9011346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0972800" y="524932"/>
            <a:ext cx="462417" cy="4853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1587129" y="1117711"/>
            <a:ext cx="334834" cy="351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1170259" y="5520313"/>
            <a:ext cx="334834" cy="351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8440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1" y="1"/>
            <a:ext cx="728481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7284813" y="1"/>
            <a:ext cx="4907187" cy="2946400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12"/>
          <p:cNvSpPr>
            <a:spLocks noGrp="1"/>
          </p:cNvSpPr>
          <p:nvPr>
            <p:ph type="pic" sz="quarter" idx="11"/>
          </p:nvPr>
        </p:nvSpPr>
        <p:spPr>
          <a:xfrm>
            <a:off x="7284812" y="2946401"/>
            <a:ext cx="4907187" cy="2452913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Рисунок 12"/>
          <p:cNvSpPr>
            <a:spLocks noGrp="1"/>
          </p:cNvSpPr>
          <p:nvPr>
            <p:ph type="pic" sz="quarter" idx="12"/>
          </p:nvPr>
        </p:nvSpPr>
        <p:spPr>
          <a:xfrm>
            <a:off x="7284813" y="5399314"/>
            <a:ext cx="4907187" cy="1458686"/>
          </a:xfrm>
        </p:spPr>
        <p:txBody>
          <a:bodyPr/>
          <a:lstStyle/>
          <a:p>
            <a:endParaRPr lang="ru-RU"/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596673" y="2061029"/>
            <a:ext cx="6079897" cy="4285797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5552039" cy="120226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Прямоугольник 18"/>
          <p:cNvSpPr/>
          <p:nvPr userDrawn="1"/>
        </p:nvSpPr>
        <p:spPr>
          <a:xfrm rot="5400000">
            <a:off x="14680" y="5772209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 rot="5400000">
            <a:off x="857620" y="6057690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 rot="5400000">
            <a:off x="446550" y="490912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859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10914742" y="0"/>
            <a:ext cx="127725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0885488" cy="3468914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1857828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Текст 2"/>
          <p:cNvSpPr>
            <a:spLocks noGrp="1"/>
          </p:cNvSpPr>
          <p:nvPr>
            <p:ph type="body" idx="1"/>
          </p:nvPr>
        </p:nvSpPr>
        <p:spPr>
          <a:xfrm>
            <a:off x="812799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5014684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Текст 2"/>
          <p:cNvSpPr>
            <a:spLocks noGrp="1"/>
          </p:cNvSpPr>
          <p:nvPr>
            <p:ph type="body" idx="11"/>
          </p:nvPr>
        </p:nvSpPr>
        <p:spPr>
          <a:xfrm>
            <a:off x="3969655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5" name="Прямоугольник 24"/>
          <p:cNvSpPr/>
          <p:nvPr userDrawn="1"/>
        </p:nvSpPr>
        <p:spPr>
          <a:xfrm>
            <a:off x="8171540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Текст 2"/>
          <p:cNvSpPr>
            <a:spLocks noGrp="1"/>
          </p:cNvSpPr>
          <p:nvPr>
            <p:ph type="body" idx="12"/>
          </p:nvPr>
        </p:nvSpPr>
        <p:spPr>
          <a:xfrm>
            <a:off x="7126511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664103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10733" y="2815771"/>
            <a:ext cx="1874895" cy="311940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4" y="944010"/>
            <a:ext cx="4918756" cy="120226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5788813" y="0"/>
            <a:ext cx="5733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6096001" y="560009"/>
            <a:ext cx="5016820" cy="5782734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5" name="Рисунок 12"/>
          <p:cNvSpPr>
            <a:spLocks noGrp="1"/>
          </p:cNvSpPr>
          <p:nvPr>
            <p:ph type="pic" sz="quarter" idx="11"/>
          </p:nvPr>
        </p:nvSpPr>
        <p:spPr>
          <a:xfrm>
            <a:off x="1903979" y="2815771"/>
            <a:ext cx="1986803" cy="311940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6" name="Рисунок 12"/>
          <p:cNvSpPr>
            <a:spLocks noGrp="1"/>
          </p:cNvSpPr>
          <p:nvPr>
            <p:ph type="pic" sz="quarter" idx="12"/>
          </p:nvPr>
        </p:nvSpPr>
        <p:spPr>
          <a:xfrm>
            <a:off x="3902350" y="2815771"/>
            <a:ext cx="1874895" cy="311940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01709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5413829" y="0"/>
            <a:ext cx="6778171" cy="6857999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07542" y="1156202"/>
            <a:ext cx="3483429" cy="2023549"/>
          </a:xfr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algn="ctr"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sp>
        <p:nvSpPr>
          <p:cNvPr id="14" name="Заголовок 1"/>
          <p:cNvSpPr txBox="1">
            <a:spLocks/>
          </p:cNvSpPr>
          <p:nvPr userDrawn="1"/>
        </p:nvSpPr>
        <p:spPr>
          <a:xfrm>
            <a:off x="8122888" y="1156202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lnSpc>
                <a:spcPct val="100000"/>
              </a:lnSpc>
            </a:pPr>
            <a:r>
              <a:rPr lang="ru-RU" sz="2400" dirty="0"/>
              <a:t>Образец 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заголовка</a:t>
            </a:r>
          </a:p>
        </p:txBody>
      </p:sp>
      <p:sp>
        <p:nvSpPr>
          <p:cNvPr id="15" name="Заголовок 1"/>
          <p:cNvSpPr txBox="1">
            <a:spLocks/>
          </p:cNvSpPr>
          <p:nvPr userDrawn="1"/>
        </p:nvSpPr>
        <p:spPr>
          <a:xfrm>
            <a:off x="4107542" y="3776030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lnSpc>
                <a:spcPct val="100000"/>
              </a:lnSpc>
            </a:pPr>
            <a:r>
              <a:rPr lang="ru-RU" sz="2400" dirty="0"/>
              <a:t>Образец 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заголовка</a:t>
            </a:r>
          </a:p>
        </p:txBody>
      </p:sp>
      <p:sp>
        <p:nvSpPr>
          <p:cNvPr id="16" name="Заголовок 1"/>
          <p:cNvSpPr txBox="1">
            <a:spLocks/>
          </p:cNvSpPr>
          <p:nvPr userDrawn="1"/>
        </p:nvSpPr>
        <p:spPr>
          <a:xfrm>
            <a:off x="8122888" y="3776030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lnSpc>
                <a:spcPct val="100000"/>
              </a:lnSpc>
            </a:pPr>
            <a:r>
              <a:rPr lang="ru-RU" sz="2400" dirty="0"/>
              <a:t>Образец 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заголовка</a:t>
            </a:r>
          </a:p>
        </p:txBody>
      </p:sp>
      <p:sp>
        <p:nvSpPr>
          <p:cNvPr id="22" name="Заголовок 1"/>
          <p:cNvSpPr txBox="1">
            <a:spLocks/>
          </p:cNvSpPr>
          <p:nvPr userDrawn="1"/>
        </p:nvSpPr>
        <p:spPr>
          <a:xfrm>
            <a:off x="631045" y="2039934"/>
            <a:ext cx="3650668" cy="2051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2B824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dirty="0">
                <a:solidFill>
                  <a:schemeClr val="accent1"/>
                </a:solidFill>
              </a:rPr>
              <a:t>Образец заголовка</a:t>
            </a: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2163105" y="6255898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 userDrawn="1"/>
        </p:nvSpPr>
        <p:spPr>
          <a:xfrm>
            <a:off x="415453" y="5799579"/>
            <a:ext cx="369013" cy="387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 userDrawn="1"/>
        </p:nvSpPr>
        <p:spPr>
          <a:xfrm>
            <a:off x="1746595" y="638413"/>
            <a:ext cx="235300" cy="2469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2664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10884127" cy="1202267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Прямоугольник 18"/>
          <p:cNvSpPr/>
          <p:nvPr userDrawn="1"/>
        </p:nvSpPr>
        <p:spPr>
          <a:xfrm rot="5400000">
            <a:off x="14680" y="596089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 rot="5400000">
            <a:off x="857620" y="605769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 rot="5400000">
            <a:off x="113295" y="466223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504140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5168997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8833854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Прямоугольник 23"/>
          <p:cNvSpPr/>
          <p:nvPr userDrawn="1"/>
        </p:nvSpPr>
        <p:spPr>
          <a:xfrm rot="5400000">
            <a:off x="10477113" y="-36940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 userDrawn="1"/>
        </p:nvSpPr>
        <p:spPr>
          <a:xfrm rot="5400000">
            <a:off x="11344112" y="74780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6891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10884127" cy="1202267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Прямоугольник 18"/>
          <p:cNvSpPr/>
          <p:nvPr userDrawn="1"/>
        </p:nvSpPr>
        <p:spPr>
          <a:xfrm rot="5400000">
            <a:off x="14680" y="596089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 rot="5400000">
            <a:off x="857620" y="605769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 rot="5400000">
            <a:off x="113295" y="466223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Прямоугольник 23"/>
          <p:cNvSpPr/>
          <p:nvPr userDrawn="1"/>
        </p:nvSpPr>
        <p:spPr>
          <a:xfrm rot="5400000">
            <a:off x="10477113" y="-36940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 userDrawn="1"/>
        </p:nvSpPr>
        <p:spPr>
          <a:xfrm rot="5400000">
            <a:off x="11344112" y="74780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>
          <a:xfrm>
            <a:off x="1458330" y="2451100"/>
            <a:ext cx="2051050" cy="2057400"/>
          </a:xfrm>
        </p:spPr>
        <p:txBody>
          <a:bodyPr/>
          <a:lstStyle/>
          <a:p>
            <a:endParaRPr lang="ru-RU"/>
          </a:p>
        </p:txBody>
      </p:sp>
      <p:sp>
        <p:nvSpPr>
          <p:cNvPr id="17" name="Рисунок 2"/>
          <p:cNvSpPr>
            <a:spLocks noGrp="1"/>
          </p:cNvSpPr>
          <p:nvPr>
            <p:ph type="pic" sz="quarter" idx="13"/>
          </p:nvPr>
        </p:nvSpPr>
        <p:spPr>
          <a:xfrm>
            <a:off x="5123187" y="2451100"/>
            <a:ext cx="2051050" cy="2057400"/>
          </a:xfrm>
        </p:spPr>
        <p:txBody>
          <a:bodyPr/>
          <a:lstStyle/>
          <a:p>
            <a:endParaRPr lang="ru-RU"/>
          </a:p>
        </p:txBody>
      </p:sp>
      <p:sp>
        <p:nvSpPr>
          <p:cNvPr id="26" name="Рисунок 2"/>
          <p:cNvSpPr>
            <a:spLocks noGrp="1"/>
          </p:cNvSpPr>
          <p:nvPr>
            <p:ph type="pic" sz="quarter" idx="14"/>
          </p:nvPr>
        </p:nvSpPr>
        <p:spPr>
          <a:xfrm>
            <a:off x="8788044" y="2451100"/>
            <a:ext cx="2051050" cy="20574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4813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 userDrawn="1"/>
        </p:nvSpPr>
        <p:spPr>
          <a:xfrm>
            <a:off x="8668543" y="2489162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5022735" y="2489162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1335314" y="2474647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734181"/>
            <a:ext cx="10884127" cy="1202267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>
          <a:xfrm>
            <a:off x="1458330" y="2625272"/>
            <a:ext cx="2051050" cy="2057400"/>
          </a:xfrm>
        </p:spPr>
        <p:txBody>
          <a:bodyPr/>
          <a:lstStyle/>
          <a:p>
            <a:endParaRPr lang="ru-RU"/>
          </a:p>
        </p:txBody>
      </p:sp>
      <p:sp>
        <p:nvSpPr>
          <p:cNvPr id="17" name="Рисунок 2"/>
          <p:cNvSpPr>
            <a:spLocks noGrp="1"/>
          </p:cNvSpPr>
          <p:nvPr>
            <p:ph type="pic" sz="quarter" idx="13"/>
          </p:nvPr>
        </p:nvSpPr>
        <p:spPr>
          <a:xfrm>
            <a:off x="5123187" y="2625272"/>
            <a:ext cx="2051050" cy="2057400"/>
          </a:xfrm>
        </p:spPr>
        <p:txBody>
          <a:bodyPr/>
          <a:lstStyle/>
          <a:p>
            <a:endParaRPr lang="ru-RU"/>
          </a:p>
        </p:txBody>
      </p:sp>
      <p:sp>
        <p:nvSpPr>
          <p:cNvPr id="26" name="Рисунок 2"/>
          <p:cNvSpPr>
            <a:spLocks noGrp="1"/>
          </p:cNvSpPr>
          <p:nvPr>
            <p:ph type="pic" sz="quarter" idx="14"/>
          </p:nvPr>
        </p:nvSpPr>
        <p:spPr>
          <a:xfrm>
            <a:off x="8788044" y="2625272"/>
            <a:ext cx="2051050" cy="20574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71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1362" y="1375304"/>
            <a:ext cx="485775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5360563" y="3037417"/>
            <a:ext cx="6831437" cy="32363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122044" y="3037417"/>
            <a:ext cx="3873289" cy="32363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0"/>
            <a:ext cx="1693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1618322" y="524933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974229" y="229763"/>
            <a:ext cx="281236" cy="2951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368402" y="5913315"/>
            <a:ext cx="388412" cy="407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4727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 userDrawn="1"/>
        </p:nvSpPr>
        <p:spPr>
          <a:xfrm>
            <a:off x="0" y="0"/>
            <a:ext cx="6110514" cy="3473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1763" y="1931068"/>
            <a:ext cx="5166988" cy="61007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Рисунок 2"/>
          <p:cNvSpPr>
            <a:spLocks noGrp="1"/>
          </p:cNvSpPr>
          <p:nvPr>
            <p:ph type="pic" sz="quarter" idx="13"/>
          </p:nvPr>
        </p:nvSpPr>
        <p:spPr>
          <a:xfrm>
            <a:off x="6110514" y="0"/>
            <a:ext cx="6081486" cy="3473599"/>
          </a:xfrm>
        </p:spPr>
        <p:txBody>
          <a:bodyPr/>
          <a:lstStyle/>
          <a:p>
            <a:endParaRPr lang="ru-RU"/>
          </a:p>
        </p:txBody>
      </p:sp>
      <p:sp>
        <p:nvSpPr>
          <p:cNvPr id="25" name="Рисунок 2"/>
          <p:cNvSpPr>
            <a:spLocks noGrp="1"/>
          </p:cNvSpPr>
          <p:nvPr>
            <p:ph type="pic" sz="quarter" idx="14"/>
          </p:nvPr>
        </p:nvSpPr>
        <p:spPr>
          <a:xfrm>
            <a:off x="0" y="3473599"/>
            <a:ext cx="6110514" cy="3473599"/>
          </a:xfrm>
        </p:spPr>
        <p:txBody>
          <a:bodyPr/>
          <a:lstStyle/>
          <a:p>
            <a:endParaRPr lang="ru-RU"/>
          </a:p>
        </p:txBody>
      </p:sp>
      <p:sp>
        <p:nvSpPr>
          <p:cNvPr id="28" name="Прямоугольник 27"/>
          <p:cNvSpPr/>
          <p:nvPr userDrawn="1"/>
        </p:nvSpPr>
        <p:spPr>
          <a:xfrm>
            <a:off x="6110514" y="3473599"/>
            <a:ext cx="6110514" cy="3473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Текст 2"/>
          <p:cNvSpPr>
            <a:spLocks noGrp="1"/>
          </p:cNvSpPr>
          <p:nvPr>
            <p:ph type="body" idx="15" hasCustomPrompt="1"/>
          </p:nvPr>
        </p:nvSpPr>
        <p:spPr>
          <a:xfrm>
            <a:off x="471763" y="998612"/>
            <a:ext cx="5166988" cy="73818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6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число</a:t>
            </a:r>
          </a:p>
        </p:txBody>
      </p:sp>
      <p:sp>
        <p:nvSpPr>
          <p:cNvPr id="31" name="Текст 2"/>
          <p:cNvSpPr>
            <a:spLocks noGrp="1"/>
          </p:cNvSpPr>
          <p:nvPr>
            <p:ph type="body" idx="16"/>
          </p:nvPr>
        </p:nvSpPr>
        <p:spPr>
          <a:xfrm>
            <a:off x="6582277" y="5371590"/>
            <a:ext cx="5166988" cy="61007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2" name="Текст 2"/>
          <p:cNvSpPr>
            <a:spLocks noGrp="1"/>
          </p:cNvSpPr>
          <p:nvPr>
            <p:ph type="body" idx="17" hasCustomPrompt="1"/>
          </p:nvPr>
        </p:nvSpPr>
        <p:spPr>
          <a:xfrm>
            <a:off x="6582277" y="4439134"/>
            <a:ext cx="5166988" cy="73818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6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число</a:t>
            </a:r>
          </a:p>
        </p:txBody>
      </p:sp>
    </p:spTree>
    <p:extLst>
      <p:ext uri="{BB962C8B-B14F-4D97-AF65-F5344CB8AC3E}">
        <p14:creationId xmlns:p14="http://schemas.microsoft.com/office/powerpoint/2010/main" val="34074713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891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5179A5D-2E1E-4122-8255-844A0375AB5C}" type="datetimeFigureOut">
              <a:rPr lang="ru-RU" smtClean="0"/>
              <a:pPr/>
              <a:t>01.07.2025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Рисунок 6"/>
          <p:cNvSpPr>
            <a:spLocks noGrp="1"/>
          </p:cNvSpPr>
          <p:nvPr>
            <p:ph type="pic" sz="quarter" idx="13"/>
          </p:nvPr>
        </p:nvSpPr>
        <p:spPr>
          <a:xfrm>
            <a:off x="0" y="988484"/>
            <a:ext cx="8610600" cy="34141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7703132" y="1580885"/>
            <a:ext cx="3650668" cy="205157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838200" y="4847961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idx="14"/>
          </p:nvPr>
        </p:nvSpPr>
        <p:spPr>
          <a:xfrm>
            <a:off x="4038600" y="4847960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Текст 2"/>
          <p:cNvSpPr>
            <a:spLocks noGrp="1"/>
          </p:cNvSpPr>
          <p:nvPr>
            <p:ph type="body" idx="15"/>
          </p:nvPr>
        </p:nvSpPr>
        <p:spPr>
          <a:xfrm>
            <a:off x="7239000" y="4842934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624956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8344945" y="674600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597293" y="218281"/>
            <a:ext cx="369013" cy="387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3846254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7046654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28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6311" y="2478088"/>
            <a:ext cx="4857750" cy="2852737"/>
          </a:xfrm>
        </p:spPr>
        <p:txBody>
          <a:bodyPr anchor="b"/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6311" y="5357813"/>
            <a:ext cx="4857750" cy="7381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8805332" y="0"/>
            <a:ext cx="3081867" cy="6858000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5621867" y="0"/>
            <a:ext cx="3064933" cy="6858000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3979964" y="299371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4621992" y="0"/>
            <a:ext cx="1222829" cy="128341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4230758" y="714494"/>
            <a:ext cx="954313" cy="10015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1919658" y="606567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1362815" y="6163109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1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-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2248429"/>
            <a:ext cx="3869267" cy="23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5266266" y="795867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5266266" y="2633133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5266266" y="4470399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5265738" y="795338"/>
            <a:ext cx="2082800" cy="1592262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1"/>
          </p:nvPr>
        </p:nvSpPr>
        <p:spPr>
          <a:xfrm>
            <a:off x="5265738" y="2632604"/>
            <a:ext cx="2082800" cy="1592262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Рисунок 7"/>
          <p:cNvSpPr>
            <a:spLocks noGrp="1"/>
          </p:cNvSpPr>
          <p:nvPr>
            <p:ph type="pic" sz="quarter" idx="12"/>
          </p:nvPr>
        </p:nvSpPr>
        <p:spPr>
          <a:xfrm>
            <a:off x="5265738" y="4470134"/>
            <a:ext cx="2082800" cy="1592262"/>
          </a:xfrm>
        </p:spPr>
        <p:txBody>
          <a:bodyPr/>
          <a:lstStyle/>
          <a:p>
            <a:endParaRPr lang="ru-RU"/>
          </a:p>
        </p:txBody>
      </p:sp>
      <p:sp>
        <p:nvSpPr>
          <p:cNvPr id="13" name="Текст 2"/>
          <p:cNvSpPr>
            <a:spLocks noGrp="1"/>
          </p:cNvSpPr>
          <p:nvPr>
            <p:ph type="body" idx="1"/>
          </p:nvPr>
        </p:nvSpPr>
        <p:spPr>
          <a:xfrm>
            <a:off x="7594600" y="1016189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3"/>
          </p:nvPr>
        </p:nvSpPr>
        <p:spPr>
          <a:xfrm>
            <a:off x="7594600" y="2834740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idx="14"/>
          </p:nvPr>
        </p:nvSpPr>
        <p:spPr>
          <a:xfrm>
            <a:off x="7594600" y="4682143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1104592" y="5394464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0768579" y="6375107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4305129" y="4470134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4715924" y="4276486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10509290" y="355847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10939961" y="494552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11632096" y="134659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 userDrawn="1"/>
        </p:nvSpPr>
        <p:spPr>
          <a:xfrm>
            <a:off x="11643692" y="4987890"/>
            <a:ext cx="884321" cy="928135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9443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-244699" y="-244699"/>
            <a:ext cx="12672812" cy="740535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6278" y="2795194"/>
            <a:ext cx="5950857" cy="1325563"/>
          </a:xfr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/>
          <a:lstStyle>
            <a:lvl1pPr algn="ctr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45303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0" y="1825625"/>
            <a:ext cx="7315200" cy="4351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/>
          </p:nvPr>
        </p:nvSpPr>
        <p:spPr>
          <a:xfrm>
            <a:off x="251582" y="0"/>
            <a:ext cx="3493104" cy="6858000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10964" y="6176962"/>
            <a:ext cx="406878" cy="427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658460" y="6047467"/>
            <a:ext cx="246763" cy="258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0927317" y="193901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13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0" y="1973943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/>
          </p:nvPr>
        </p:nvSpPr>
        <p:spPr>
          <a:xfrm>
            <a:off x="251582" y="0"/>
            <a:ext cx="3493104" cy="6858000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10964" y="6176962"/>
            <a:ext cx="406878" cy="427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658460" y="6047467"/>
            <a:ext cx="246763" cy="258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0927317" y="193901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5"/>
          </p:nvPr>
        </p:nvSpPr>
        <p:spPr>
          <a:xfrm>
            <a:off x="4038600" y="2554514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Объект 2"/>
          <p:cNvSpPr>
            <a:spLocks noGrp="1"/>
          </p:cNvSpPr>
          <p:nvPr>
            <p:ph idx="16"/>
          </p:nvPr>
        </p:nvSpPr>
        <p:spPr>
          <a:xfrm>
            <a:off x="4038600" y="3534229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7"/>
          </p:nvPr>
        </p:nvSpPr>
        <p:spPr>
          <a:xfrm>
            <a:off x="4038600" y="4114800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Объект 2"/>
          <p:cNvSpPr>
            <a:spLocks noGrp="1"/>
          </p:cNvSpPr>
          <p:nvPr>
            <p:ph idx="18"/>
          </p:nvPr>
        </p:nvSpPr>
        <p:spPr>
          <a:xfrm>
            <a:off x="4038600" y="5116285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Объект 2"/>
          <p:cNvSpPr>
            <a:spLocks noGrp="1"/>
          </p:cNvSpPr>
          <p:nvPr>
            <p:ph idx="19"/>
          </p:nvPr>
        </p:nvSpPr>
        <p:spPr>
          <a:xfrm>
            <a:off x="4038600" y="5696856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95023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119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fld id="{F5179A5D-2E1E-4122-8255-844A0375AB5C}" type="datetimeFigureOut">
              <a:rPr lang="ru-RU" smtClean="0"/>
              <a:pPr/>
              <a:t>01.07.2025</a:t>
            </a:fld>
            <a:endParaRPr lang="ru-RU" dirty="0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904049" y="631190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476049" y="63119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95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60" r:id="rId3"/>
    <p:sldLayoutId id="2147483655" r:id="rId4"/>
    <p:sldLayoutId id="2147483651" r:id="rId5"/>
    <p:sldLayoutId id="2147483661" r:id="rId6"/>
    <p:sldLayoutId id="2147483654" r:id="rId7"/>
    <p:sldLayoutId id="2147483650" r:id="rId8"/>
    <p:sldLayoutId id="2147483679" r:id="rId9"/>
    <p:sldLayoutId id="2147483663" r:id="rId10"/>
    <p:sldLayoutId id="2147483652" r:id="rId11"/>
    <p:sldLayoutId id="2147483662" r:id="rId12"/>
    <p:sldLayoutId id="2147483664" r:id="rId13"/>
    <p:sldLayoutId id="2147483665" r:id="rId14"/>
    <p:sldLayoutId id="2147483666" r:id="rId15"/>
    <p:sldLayoutId id="2147483667" r:id="rId16"/>
    <p:sldLayoutId id="2147483653" r:id="rId17"/>
    <p:sldLayoutId id="2147483668" r:id="rId18"/>
    <p:sldLayoutId id="2147483656" r:id="rId19"/>
    <p:sldLayoutId id="2147483669" r:id="rId20"/>
    <p:sldLayoutId id="2147483674" r:id="rId21"/>
    <p:sldLayoutId id="2147483670" r:id="rId22"/>
    <p:sldLayoutId id="2147483671" r:id="rId23"/>
    <p:sldLayoutId id="2147483672" r:id="rId24"/>
    <p:sldLayoutId id="2147483673" r:id="rId25"/>
    <p:sldLayoutId id="2147483675" r:id="rId26"/>
    <p:sldLayoutId id="2147483676" r:id="rId27"/>
    <p:sldLayoutId id="2147483677" r:id="rId28"/>
    <p:sldLayoutId id="2147483678" r:id="rId29"/>
    <p:sldLayoutId id="2147483680" r:id="rId30"/>
    <p:sldLayoutId id="2147483657" r:id="rId3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43207" y="2858518"/>
            <a:ext cx="10839301" cy="1668284"/>
          </a:xfrm>
        </p:spPr>
        <p:txBody>
          <a:bodyPr>
            <a:noAutofit/>
          </a:bodyPr>
          <a:lstStyle/>
          <a:p>
            <a:r>
              <a:rPr lang="ru-RU" sz="4000" dirty="0"/>
              <a:t>Индивидуальная работа №2</a:t>
            </a:r>
            <a:br>
              <a:rPr lang="ru-RU" sz="4000" dirty="0"/>
            </a:br>
            <a:r>
              <a:rPr lang="ru-RU" sz="4000" dirty="0"/>
              <a:t>по дисциплине «Язык программирования C++»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Попов Кирилл Дмитриевич</a:t>
            </a:r>
          </a:p>
        </p:txBody>
      </p:sp>
    </p:spTree>
    <p:extLst>
      <p:ext uri="{BB962C8B-B14F-4D97-AF65-F5344CB8AC3E}">
        <p14:creationId xmlns:p14="http://schemas.microsoft.com/office/powerpoint/2010/main" val="2240160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AB24358-FE78-40C6-AD54-CCFCB82803B4}"/>
              </a:ext>
            </a:extLst>
          </p:cNvPr>
          <p:cNvSpPr/>
          <p:nvPr/>
        </p:nvSpPr>
        <p:spPr>
          <a:xfrm>
            <a:off x="0" y="368005"/>
            <a:ext cx="12192000" cy="132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формулы/методы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C387189-B92D-4C7C-A5A3-2D35832D5AED}"/>
              </a:ext>
            </a:extLst>
          </p:cNvPr>
          <p:cNvCxnSpPr/>
          <p:nvPr/>
        </p:nvCxnSpPr>
        <p:spPr>
          <a:xfrm>
            <a:off x="1065466" y="2811400"/>
            <a:ext cx="1039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A0DD5360-BABD-4E12-9826-8DCAC03F399B}"/>
              </a:ext>
            </a:extLst>
          </p:cNvPr>
          <p:cNvCxnSpPr/>
          <p:nvPr/>
        </p:nvCxnSpPr>
        <p:spPr>
          <a:xfrm>
            <a:off x="913066" y="2659000"/>
            <a:ext cx="1039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F1BE928A-EEDA-43A6-9288-5B39F10A3FFD}"/>
              </a:ext>
            </a:extLst>
          </p:cNvPr>
          <p:cNvSpPr/>
          <p:nvPr/>
        </p:nvSpPr>
        <p:spPr>
          <a:xfrm>
            <a:off x="649880" y="2480207"/>
            <a:ext cx="1172962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хмель</a:t>
            </a:r>
            <a:endParaRPr lang="ru-RU" sz="2300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58A2652-A8F9-4825-A384-CE8775D8237F}"/>
              </a:ext>
            </a:extLst>
          </p:cNvPr>
          <p:cNvSpPr/>
          <p:nvPr/>
        </p:nvSpPr>
        <p:spPr>
          <a:xfrm>
            <a:off x="1975334" y="2489069"/>
            <a:ext cx="1109709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мороз</a:t>
            </a:r>
            <a:endParaRPr lang="ru-RU" sz="2300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FE8485BC-8F85-459C-8C37-CDCF1FB789A9}"/>
              </a:ext>
            </a:extLst>
          </p:cNvPr>
          <p:cNvSpPr/>
          <p:nvPr/>
        </p:nvSpPr>
        <p:spPr>
          <a:xfrm>
            <a:off x="3249696" y="2489069"/>
            <a:ext cx="1012054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налог</a:t>
            </a:r>
            <a:endParaRPr lang="ru-RU" sz="2300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E9C10137-5C17-48DE-83B8-8D57B28735D4}"/>
              </a:ext>
            </a:extLst>
          </p:cNvPr>
          <p:cNvSpPr/>
          <p:nvPr/>
        </p:nvSpPr>
        <p:spPr>
          <a:xfrm>
            <a:off x="4426403" y="2489069"/>
            <a:ext cx="1198486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лошадь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21ACD8DC-63F6-432D-BD00-A02DC060E8F1}"/>
              </a:ext>
            </a:extLst>
          </p:cNvPr>
          <p:cNvSpPr/>
          <p:nvPr/>
        </p:nvSpPr>
        <p:spPr>
          <a:xfrm>
            <a:off x="5730682" y="2489069"/>
            <a:ext cx="1021673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запах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CE9B8863-E9A7-4370-938C-43502C73CABE}"/>
              </a:ext>
            </a:extLst>
          </p:cNvPr>
          <p:cNvSpPr/>
          <p:nvPr/>
        </p:nvSpPr>
        <p:spPr>
          <a:xfrm>
            <a:off x="6826706" y="2489069"/>
            <a:ext cx="851515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дым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A7B26FC7-45EE-4EDE-AB4E-327FAF34AF15}"/>
              </a:ext>
            </a:extLst>
          </p:cNvPr>
          <p:cNvSpPr/>
          <p:nvPr/>
        </p:nvSpPr>
        <p:spPr>
          <a:xfrm>
            <a:off x="7752572" y="2489069"/>
            <a:ext cx="1074198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лимон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DFEB65C7-E401-4DD0-9795-CF958695AD79}"/>
              </a:ext>
            </a:extLst>
          </p:cNvPr>
          <p:cNvSpPr/>
          <p:nvPr/>
        </p:nvSpPr>
        <p:spPr>
          <a:xfrm>
            <a:off x="8970663" y="2489069"/>
            <a:ext cx="869640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холм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4E9A8CF3-82BB-46D2-8DE3-1FAED5838C74}"/>
              </a:ext>
            </a:extLst>
          </p:cNvPr>
          <p:cNvSpPr/>
          <p:nvPr/>
        </p:nvSpPr>
        <p:spPr>
          <a:xfrm>
            <a:off x="9983456" y="2486115"/>
            <a:ext cx="629204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гол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A63D04B-2C4A-436F-B803-AFEFE6F05D6E}"/>
              </a:ext>
            </a:extLst>
          </p:cNvPr>
          <p:cNvSpPr/>
          <p:nvPr/>
        </p:nvSpPr>
        <p:spPr>
          <a:xfrm>
            <a:off x="10688120" y="2486115"/>
            <a:ext cx="1074198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молох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AAF222BC-4963-4B7B-9FD0-1D912BDA056B}"/>
              </a:ext>
            </a:extLst>
          </p:cNvPr>
          <p:cNvSpPr/>
          <p:nvPr/>
        </p:nvSpPr>
        <p:spPr>
          <a:xfrm>
            <a:off x="3486392" y="1865577"/>
            <a:ext cx="538662" cy="53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90" name="Стрелка: вниз 89">
            <a:extLst>
              <a:ext uri="{FF2B5EF4-FFF2-40B4-BE49-F238E27FC236}">
                <a16:creationId xmlns:a16="http://schemas.microsoft.com/office/drawing/2014/main" id="{97A1FF1E-1ADF-4C1D-9FA3-521CEC9E62F7}"/>
              </a:ext>
            </a:extLst>
          </p:cNvPr>
          <p:cNvSpPr/>
          <p:nvPr/>
        </p:nvSpPr>
        <p:spPr>
          <a:xfrm>
            <a:off x="8020340" y="1865884"/>
            <a:ext cx="538662" cy="53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444E75-4835-4A40-BFCD-003B598C9778}"/>
              </a:ext>
            </a:extLst>
          </p:cNvPr>
          <p:cNvSpPr txBox="1"/>
          <p:nvPr/>
        </p:nvSpPr>
        <p:spPr>
          <a:xfrm>
            <a:off x="4955021" y="3345993"/>
            <a:ext cx="16531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a.Pull</a:t>
            </a:r>
            <a:r>
              <a:rPr lang="en-US" sz="2600" dirty="0"/>
              <a:t>(</a:t>
            </a:r>
            <a:r>
              <a:rPr lang="en-US" sz="2600" dirty="0" err="1"/>
              <a:t>b,c</a:t>
            </a:r>
            <a:r>
              <a:rPr lang="en-US" sz="2600" dirty="0"/>
              <a:t>);</a:t>
            </a:r>
            <a:endParaRPr lang="ru-RU" sz="2600" dirty="0"/>
          </a:p>
        </p:txBody>
      </p:sp>
      <p:sp>
        <p:nvSpPr>
          <p:cNvPr id="33" name="Стрелка: вниз 32">
            <a:extLst>
              <a:ext uri="{FF2B5EF4-FFF2-40B4-BE49-F238E27FC236}">
                <a16:creationId xmlns:a16="http://schemas.microsoft.com/office/drawing/2014/main" id="{B5FB4A15-F6E7-47DF-8F73-E82CD569DE7E}"/>
              </a:ext>
            </a:extLst>
          </p:cNvPr>
          <p:cNvSpPr/>
          <p:nvPr/>
        </p:nvSpPr>
        <p:spPr>
          <a:xfrm>
            <a:off x="10955888" y="1875820"/>
            <a:ext cx="538662" cy="53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056B3544-E2B2-4C09-908A-4A7251095E97}"/>
              </a:ext>
            </a:extLst>
          </p:cNvPr>
          <p:cNvCxnSpPr/>
          <p:nvPr/>
        </p:nvCxnSpPr>
        <p:spPr>
          <a:xfrm>
            <a:off x="1065466" y="5147431"/>
            <a:ext cx="1039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89C35562-60ED-46C5-B6C4-9C87B5FED3E2}"/>
              </a:ext>
            </a:extLst>
          </p:cNvPr>
          <p:cNvCxnSpPr/>
          <p:nvPr/>
        </p:nvCxnSpPr>
        <p:spPr>
          <a:xfrm>
            <a:off x="913066" y="4995031"/>
            <a:ext cx="1039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3C4DF63F-CCB6-4B18-BCBF-EB5B48F4C0A9}"/>
              </a:ext>
            </a:extLst>
          </p:cNvPr>
          <p:cNvSpPr/>
          <p:nvPr/>
        </p:nvSpPr>
        <p:spPr>
          <a:xfrm>
            <a:off x="649880" y="4816238"/>
            <a:ext cx="1172962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хмель</a:t>
            </a:r>
            <a:endParaRPr lang="ru-RU" sz="2300" dirty="0">
              <a:solidFill>
                <a:schemeClr val="tx1"/>
              </a:solidFill>
            </a:endParaRPr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8464649F-57B1-46B3-B016-F1E81FA9EE24}"/>
              </a:ext>
            </a:extLst>
          </p:cNvPr>
          <p:cNvSpPr/>
          <p:nvPr/>
        </p:nvSpPr>
        <p:spPr>
          <a:xfrm>
            <a:off x="1975334" y="4825100"/>
            <a:ext cx="1109709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мороз</a:t>
            </a:r>
            <a:endParaRPr lang="ru-RU" sz="2300" dirty="0"/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B8CAE183-73B2-4507-859F-B497372D2AD9}"/>
              </a:ext>
            </a:extLst>
          </p:cNvPr>
          <p:cNvSpPr/>
          <p:nvPr/>
        </p:nvSpPr>
        <p:spPr>
          <a:xfrm>
            <a:off x="7286464" y="4816238"/>
            <a:ext cx="1012054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налог</a:t>
            </a:r>
            <a:endParaRPr lang="ru-RU" sz="2300" dirty="0"/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34654A0C-75A1-48C9-A4F9-72F823E961D8}"/>
              </a:ext>
            </a:extLst>
          </p:cNvPr>
          <p:cNvSpPr/>
          <p:nvPr/>
        </p:nvSpPr>
        <p:spPr>
          <a:xfrm>
            <a:off x="8463171" y="4816238"/>
            <a:ext cx="1198486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лошадь</a:t>
            </a:r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759E6504-465B-4D85-8878-6D33C91EE811}"/>
              </a:ext>
            </a:extLst>
          </p:cNvPr>
          <p:cNvSpPr/>
          <p:nvPr/>
        </p:nvSpPr>
        <p:spPr>
          <a:xfrm>
            <a:off x="9767450" y="4816238"/>
            <a:ext cx="1021673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запах</a:t>
            </a:r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90963B96-EFFB-43EC-83F7-F265D93B9867}"/>
              </a:ext>
            </a:extLst>
          </p:cNvPr>
          <p:cNvSpPr/>
          <p:nvPr/>
        </p:nvSpPr>
        <p:spPr>
          <a:xfrm>
            <a:off x="10863474" y="4816238"/>
            <a:ext cx="851515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дым</a:t>
            </a: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46CD1E22-F8CD-475B-B778-52822AE2410D}"/>
              </a:ext>
            </a:extLst>
          </p:cNvPr>
          <p:cNvSpPr/>
          <p:nvPr/>
        </p:nvSpPr>
        <p:spPr>
          <a:xfrm>
            <a:off x="3166045" y="4828054"/>
            <a:ext cx="1074198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лимон</a:t>
            </a:r>
          </a:p>
        </p:txBody>
      </p:sp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EB7AAFD4-7788-43F9-950E-F87B69E36414}"/>
              </a:ext>
            </a:extLst>
          </p:cNvPr>
          <p:cNvSpPr/>
          <p:nvPr/>
        </p:nvSpPr>
        <p:spPr>
          <a:xfrm>
            <a:off x="4384136" y="4828054"/>
            <a:ext cx="869640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холм</a:t>
            </a:r>
          </a:p>
        </p:txBody>
      </p: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3E24610B-663A-4102-A540-76583DEAB3D0}"/>
              </a:ext>
            </a:extLst>
          </p:cNvPr>
          <p:cNvSpPr/>
          <p:nvPr/>
        </p:nvSpPr>
        <p:spPr>
          <a:xfrm>
            <a:off x="5396929" y="4825100"/>
            <a:ext cx="629204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гол</a:t>
            </a: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D74A237B-448C-47C1-8F3A-6195119F8045}"/>
              </a:ext>
            </a:extLst>
          </p:cNvPr>
          <p:cNvSpPr/>
          <p:nvPr/>
        </p:nvSpPr>
        <p:spPr>
          <a:xfrm>
            <a:off x="6101593" y="4825100"/>
            <a:ext cx="1074198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молох</a:t>
            </a:r>
          </a:p>
        </p:txBody>
      </p:sp>
      <p:sp>
        <p:nvSpPr>
          <p:cNvPr id="46" name="Стрелка: вниз 45">
            <a:extLst>
              <a:ext uri="{FF2B5EF4-FFF2-40B4-BE49-F238E27FC236}">
                <a16:creationId xmlns:a16="http://schemas.microsoft.com/office/drawing/2014/main" id="{54734C83-8687-4AC1-8A34-07C885996CC1}"/>
              </a:ext>
            </a:extLst>
          </p:cNvPr>
          <p:cNvSpPr/>
          <p:nvPr/>
        </p:nvSpPr>
        <p:spPr>
          <a:xfrm>
            <a:off x="7523160" y="4192746"/>
            <a:ext cx="538662" cy="53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47" name="Стрелка: вниз 46">
            <a:extLst>
              <a:ext uri="{FF2B5EF4-FFF2-40B4-BE49-F238E27FC236}">
                <a16:creationId xmlns:a16="http://schemas.microsoft.com/office/drawing/2014/main" id="{99D25958-15CF-4A52-9139-A2176A8ED7A4}"/>
              </a:ext>
            </a:extLst>
          </p:cNvPr>
          <p:cNvSpPr/>
          <p:nvPr/>
        </p:nvSpPr>
        <p:spPr>
          <a:xfrm>
            <a:off x="3433813" y="4204869"/>
            <a:ext cx="538662" cy="53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sp>
        <p:nvSpPr>
          <p:cNvPr id="48" name="Стрелка: вниз 47">
            <a:extLst>
              <a:ext uri="{FF2B5EF4-FFF2-40B4-BE49-F238E27FC236}">
                <a16:creationId xmlns:a16="http://schemas.microsoft.com/office/drawing/2014/main" id="{C65B9647-C428-4D02-A163-C750234BC66D}"/>
              </a:ext>
            </a:extLst>
          </p:cNvPr>
          <p:cNvSpPr/>
          <p:nvPr/>
        </p:nvSpPr>
        <p:spPr>
          <a:xfrm>
            <a:off x="6369361" y="4214805"/>
            <a:ext cx="538662" cy="53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169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AB24358-FE78-40C6-AD54-CCFCB82803B4}"/>
              </a:ext>
            </a:extLst>
          </p:cNvPr>
          <p:cNvSpPr/>
          <p:nvPr/>
        </p:nvSpPr>
        <p:spPr>
          <a:xfrm>
            <a:off x="0" y="368005"/>
            <a:ext cx="12192000" cy="132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формулы/методы</a:t>
            </a:r>
          </a:p>
        </p:txBody>
      </p: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D9BE06AA-0050-485B-BA5F-408402CDA4B1}"/>
              </a:ext>
            </a:extLst>
          </p:cNvPr>
          <p:cNvCxnSpPr/>
          <p:nvPr/>
        </p:nvCxnSpPr>
        <p:spPr>
          <a:xfrm>
            <a:off x="881990" y="2889644"/>
            <a:ext cx="1039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E6C030B1-69A1-40FC-A751-768F1B23449A}"/>
              </a:ext>
            </a:extLst>
          </p:cNvPr>
          <p:cNvCxnSpPr/>
          <p:nvPr/>
        </p:nvCxnSpPr>
        <p:spPr>
          <a:xfrm>
            <a:off x="729590" y="2737244"/>
            <a:ext cx="1039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Прямоугольник: скругленные углы 50">
            <a:extLst>
              <a:ext uri="{FF2B5EF4-FFF2-40B4-BE49-F238E27FC236}">
                <a16:creationId xmlns:a16="http://schemas.microsoft.com/office/drawing/2014/main" id="{6A7EB3CA-E9B6-4512-AF8B-F509E162027E}"/>
              </a:ext>
            </a:extLst>
          </p:cNvPr>
          <p:cNvSpPr/>
          <p:nvPr/>
        </p:nvSpPr>
        <p:spPr>
          <a:xfrm>
            <a:off x="466404" y="2558451"/>
            <a:ext cx="1172962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хмель</a:t>
            </a:r>
            <a:endParaRPr lang="ru-RU" sz="2300" dirty="0">
              <a:solidFill>
                <a:schemeClr val="bg1"/>
              </a:solidFill>
            </a:endParaRPr>
          </a:p>
        </p:txBody>
      </p:sp>
      <p:sp>
        <p:nvSpPr>
          <p:cNvPr id="52" name="Прямоугольник: скругленные углы 51">
            <a:extLst>
              <a:ext uri="{FF2B5EF4-FFF2-40B4-BE49-F238E27FC236}">
                <a16:creationId xmlns:a16="http://schemas.microsoft.com/office/drawing/2014/main" id="{69FA6228-DD98-45B9-8F3D-D7E826435349}"/>
              </a:ext>
            </a:extLst>
          </p:cNvPr>
          <p:cNvSpPr/>
          <p:nvPr/>
        </p:nvSpPr>
        <p:spPr>
          <a:xfrm>
            <a:off x="4041463" y="2548109"/>
            <a:ext cx="1109709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мороз</a:t>
            </a:r>
            <a:endParaRPr lang="ru-RU" sz="2300" dirty="0">
              <a:solidFill>
                <a:schemeClr val="bg1"/>
              </a:solidFill>
            </a:endParaRPr>
          </a:p>
        </p:txBody>
      </p:sp>
      <p:sp>
        <p:nvSpPr>
          <p:cNvPr id="53" name="Прямоугольник: скругленные углы 52">
            <a:extLst>
              <a:ext uri="{FF2B5EF4-FFF2-40B4-BE49-F238E27FC236}">
                <a16:creationId xmlns:a16="http://schemas.microsoft.com/office/drawing/2014/main" id="{F32FDEAA-031F-40ED-BB8B-4CA33C5E44A7}"/>
              </a:ext>
            </a:extLst>
          </p:cNvPr>
          <p:cNvSpPr/>
          <p:nvPr/>
        </p:nvSpPr>
        <p:spPr>
          <a:xfrm>
            <a:off x="8607781" y="2557711"/>
            <a:ext cx="1012054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налог</a:t>
            </a:r>
            <a:endParaRPr lang="ru-RU" sz="2300" dirty="0">
              <a:solidFill>
                <a:schemeClr val="tx1"/>
              </a:solidFill>
            </a:endParaRP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3057D248-FF4E-414E-827A-388BBF8C8802}"/>
              </a:ext>
            </a:extLst>
          </p:cNvPr>
          <p:cNvSpPr/>
          <p:nvPr/>
        </p:nvSpPr>
        <p:spPr>
          <a:xfrm>
            <a:off x="1782519" y="2557711"/>
            <a:ext cx="1198486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лошадь</a:t>
            </a: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9A4A99EF-5450-4A00-B32A-47E49E4958B8}"/>
              </a:ext>
            </a:extLst>
          </p:cNvPr>
          <p:cNvSpPr/>
          <p:nvPr/>
        </p:nvSpPr>
        <p:spPr>
          <a:xfrm>
            <a:off x="5294325" y="2537987"/>
            <a:ext cx="1021673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запах</a:t>
            </a:r>
          </a:p>
        </p:txBody>
      </p:sp>
      <p:sp>
        <p:nvSpPr>
          <p:cNvPr id="56" name="Прямоугольник: скругленные углы 55">
            <a:extLst>
              <a:ext uri="{FF2B5EF4-FFF2-40B4-BE49-F238E27FC236}">
                <a16:creationId xmlns:a16="http://schemas.microsoft.com/office/drawing/2014/main" id="{BFE43220-624A-4082-B870-9C5DDF462C54}"/>
              </a:ext>
            </a:extLst>
          </p:cNvPr>
          <p:cNvSpPr/>
          <p:nvPr/>
        </p:nvSpPr>
        <p:spPr>
          <a:xfrm>
            <a:off x="3072898" y="2548109"/>
            <a:ext cx="851515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дым</a:t>
            </a:r>
          </a:p>
        </p:txBody>
      </p:sp>
      <p:sp>
        <p:nvSpPr>
          <p:cNvPr id="57" name="Прямоугольник: скругленные углы 56">
            <a:extLst>
              <a:ext uri="{FF2B5EF4-FFF2-40B4-BE49-F238E27FC236}">
                <a16:creationId xmlns:a16="http://schemas.microsoft.com/office/drawing/2014/main" id="{8C4D4760-8443-43D0-8DB0-3DF1426E515C}"/>
              </a:ext>
            </a:extLst>
          </p:cNvPr>
          <p:cNvSpPr/>
          <p:nvPr/>
        </p:nvSpPr>
        <p:spPr>
          <a:xfrm>
            <a:off x="10744273" y="2567927"/>
            <a:ext cx="1074198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лимон</a:t>
            </a:r>
          </a:p>
        </p:txBody>
      </p: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F12F2B8B-162C-4427-A313-32F7B667905F}"/>
              </a:ext>
            </a:extLst>
          </p:cNvPr>
          <p:cNvSpPr/>
          <p:nvPr/>
        </p:nvSpPr>
        <p:spPr>
          <a:xfrm>
            <a:off x="6418024" y="2547589"/>
            <a:ext cx="869640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холм</a:t>
            </a:r>
          </a:p>
        </p:txBody>
      </p:sp>
      <p:sp>
        <p:nvSpPr>
          <p:cNvPr id="59" name="Прямоугольник: скругленные углы 58">
            <a:extLst>
              <a:ext uri="{FF2B5EF4-FFF2-40B4-BE49-F238E27FC236}">
                <a16:creationId xmlns:a16="http://schemas.microsoft.com/office/drawing/2014/main" id="{EE247FB5-B65B-477D-9BCA-1563A202C1CB}"/>
              </a:ext>
            </a:extLst>
          </p:cNvPr>
          <p:cNvSpPr/>
          <p:nvPr/>
        </p:nvSpPr>
        <p:spPr>
          <a:xfrm>
            <a:off x="9883021" y="2567927"/>
            <a:ext cx="629204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гол</a:t>
            </a:r>
          </a:p>
        </p:txBody>
      </p:sp>
      <p:sp>
        <p:nvSpPr>
          <p:cNvPr id="60" name="Прямоугольник: скругленные углы 59">
            <a:extLst>
              <a:ext uri="{FF2B5EF4-FFF2-40B4-BE49-F238E27FC236}">
                <a16:creationId xmlns:a16="http://schemas.microsoft.com/office/drawing/2014/main" id="{83AD27FA-595E-4716-BEEC-BABEB90B9E89}"/>
              </a:ext>
            </a:extLst>
          </p:cNvPr>
          <p:cNvSpPr/>
          <p:nvPr/>
        </p:nvSpPr>
        <p:spPr>
          <a:xfrm>
            <a:off x="7389690" y="2547589"/>
            <a:ext cx="1074198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молох</a:t>
            </a:r>
          </a:p>
        </p:txBody>
      </p:sp>
      <p:sp>
        <p:nvSpPr>
          <p:cNvPr id="61" name="Стрелка: вниз 60">
            <a:extLst>
              <a:ext uri="{FF2B5EF4-FFF2-40B4-BE49-F238E27FC236}">
                <a16:creationId xmlns:a16="http://schemas.microsoft.com/office/drawing/2014/main" id="{A3007CD1-B81E-4655-9EFB-CAD9A1ECE50A}"/>
              </a:ext>
            </a:extLst>
          </p:cNvPr>
          <p:cNvSpPr/>
          <p:nvPr/>
        </p:nvSpPr>
        <p:spPr>
          <a:xfrm>
            <a:off x="670393" y="1924727"/>
            <a:ext cx="538662" cy="53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62" name="Стрелка: вниз 61">
            <a:extLst>
              <a:ext uri="{FF2B5EF4-FFF2-40B4-BE49-F238E27FC236}">
                <a16:creationId xmlns:a16="http://schemas.microsoft.com/office/drawing/2014/main" id="{717E23EA-F9B5-4807-8A79-73CC0CFD3BF4}"/>
              </a:ext>
            </a:extLst>
          </p:cNvPr>
          <p:cNvSpPr/>
          <p:nvPr/>
        </p:nvSpPr>
        <p:spPr>
          <a:xfrm>
            <a:off x="7657458" y="1929602"/>
            <a:ext cx="538662" cy="53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sp>
        <p:nvSpPr>
          <p:cNvPr id="63" name="Стрелка: вниз 62">
            <a:extLst>
              <a:ext uri="{FF2B5EF4-FFF2-40B4-BE49-F238E27FC236}">
                <a16:creationId xmlns:a16="http://schemas.microsoft.com/office/drawing/2014/main" id="{D4DAE281-8303-4F84-A933-84A89595DE1D}"/>
              </a:ext>
            </a:extLst>
          </p:cNvPr>
          <p:cNvSpPr/>
          <p:nvPr/>
        </p:nvSpPr>
        <p:spPr>
          <a:xfrm>
            <a:off x="8844477" y="1923987"/>
            <a:ext cx="538662" cy="53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sp>
        <p:nvSpPr>
          <p:cNvPr id="64" name="Стрелка: вниз 63">
            <a:extLst>
              <a:ext uri="{FF2B5EF4-FFF2-40B4-BE49-F238E27FC236}">
                <a16:creationId xmlns:a16="http://schemas.microsoft.com/office/drawing/2014/main" id="{EF97C556-E75D-4704-ACA5-3997B7288DAB}"/>
              </a:ext>
            </a:extLst>
          </p:cNvPr>
          <p:cNvSpPr/>
          <p:nvPr/>
        </p:nvSpPr>
        <p:spPr>
          <a:xfrm>
            <a:off x="11004711" y="1952326"/>
            <a:ext cx="538662" cy="53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ru-RU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A5A8CF-BEF1-4B36-A244-B156330BBAA1}"/>
              </a:ext>
            </a:extLst>
          </p:cNvPr>
          <p:cNvSpPr txBox="1"/>
          <p:nvPr/>
        </p:nvSpPr>
        <p:spPr>
          <a:xfrm>
            <a:off x="4955021" y="3345993"/>
            <a:ext cx="23326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Merge(</a:t>
            </a:r>
            <a:r>
              <a:rPr lang="en-US" sz="2600" dirty="0" err="1"/>
              <a:t>a,b,c,d</a:t>
            </a:r>
            <a:r>
              <a:rPr lang="en-US" sz="2600" dirty="0"/>
              <a:t>);</a:t>
            </a:r>
            <a:endParaRPr lang="ru-RU" sz="2600" dirty="0"/>
          </a:p>
        </p:txBody>
      </p: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DB45BEB7-F139-4080-BB74-1C5B3E14E666}"/>
              </a:ext>
            </a:extLst>
          </p:cNvPr>
          <p:cNvCxnSpPr/>
          <p:nvPr/>
        </p:nvCxnSpPr>
        <p:spPr>
          <a:xfrm>
            <a:off x="881990" y="4804093"/>
            <a:ext cx="1039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AC5E1879-CCF1-4833-B218-41746C467AAC}"/>
              </a:ext>
            </a:extLst>
          </p:cNvPr>
          <p:cNvCxnSpPr/>
          <p:nvPr/>
        </p:nvCxnSpPr>
        <p:spPr>
          <a:xfrm>
            <a:off x="729590" y="4651693"/>
            <a:ext cx="1039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рямоугольник: скругленные углы 67">
            <a:extLst>
              <a:ext uri="{FF2B5EF4-FFF2-40B4-BE49-F238E27FC236}">
                <a16:creationId xmlns:a16="http://schemas.microsoft.com/office/drawing/2014/main" id="{1398B59F-5077-4752-A3FE-3298D5AB675E}"/>
              </a:ext>
            </a:extLst>
          </p:cNvPr>
          <p:cNvSpPr/>
          <p:nvPr/>
        </p:nvSpPr>
        <p:spPr>
          <a:xfrm>
            <a:off x="466404" y="4472900"/>
            <a:ext cx="1172962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хмель</a:t>
            </a:r>
            <a:endParaRPr lang="ru-RU" sz="2300" dirty="0">
              <a:solidFill>
                <a:schemeClr val="bg1"/>
              </a:solidFill>
            </a:endParaRPr>
          </a:p>
        </p:txBody>
      </p:sp>
      <p:sp>
        <p:nvSpPr>
          <p:cNvPr id="69" name="Прямоугольник: скругленные углы 68">
            <a:extLst>
              <a:ext uri="{FF2B5EF4-FFF2-40B4-BE49-F238E27FC236}">
                <a16:creationId xmlns:a16="http://schemas.microsoft.com/office/drawing/2014/main" id="{87946AC7-8410-4311-8F79-1EECD5E6F1CD}"/>
              </a:ext>
            </a:extLst>
          </p:cNvPr>
          <p:cNvSpPr/>
          <p:nvPr/>
        </p:nvSpPr>
        <p:spPr>
          <a:xfrm>
            <a:off x="7361919" y="4469191"/>
            <a:ext cx="1109709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мороз</a:t>
            </a:r>
            <a:endParaRPr lang="ru-RU" sz="2300" dirty="0">
              <a:solidFill>
                <a:schemeClr val="bg1"/>
              </a:solidFill>
            </a:endParaRPr>
          </a:p>
        </p:txBody>
      </p:sp>
      <p:sp>
        <p:nvSpPr>
          <p:cNvPr id="70" name="Прямоугольник: скругленные углы 69">
            <a:extLst>
              <a:ext uri="{FF2B5EF4-FFF2-40B4-BE49-F238E27FC236}">
                <a16:creationId xmlns:a16="http://schemas.microsoft.com/office/drawing/2014/main" id="{B8E1DA42-B1A5-4854-B636-77C11228E621}"/>
              </a:ext>
            </a:extLst>
          </p:cNvPr>
          <p:cNvSpPr/>
          <p:nvPr/>
        </p:nvSpPr>
        <p:spPr>
          <a:xfrm>
            <a:off x="3132444" y="4482370"/>
            <a:ext cx="1012054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налог</a:t>
            </a:r>
            <a:endParaRPr lang="ru-RU" sz="2300" dirty="0">
              <a:solidFill>
                <a:schemeClr val="tx1"/>
              </a:solidFill>
            </a:endParaRPr>
          </a:p>
        </p:txBody>
      </p:sp>
      <p:sp>
        <p:nvSpPr>
          <p:cNvPr id="71" name="Прямоугольник: скругленные углы 70">
            <a:extLst>
              <a:ext uri="{FF2B5EF4-FFF2-40B4-BE49-F238E27FC236}">
                <a16:creationId xmlns:a16="http://schemas.microsoft.com/office/drawing/2014/main" id="{1987B836-8117-4A3B-ABDA-357B42A761EA}"/>
              </a:ext>
            </a:extLst>
          </p:cNvPr>
          <p:cNvSpPr/>
          <p:nvPr/>
        </p:nvSpPr>
        <p:spPr>
          <a:xfrm>
            <a:off x="5102975" y="4478793"/>
            <a:ext cx="1198486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лошадь</a:t>
            </a:r>
          </a:p>
        </p:txBody>
      </p:sp>
      <p:sp>
        <p:nvSpPr>
          <p:cNvPr id="72" name="Прямоугольник: скругленные углы 71">
            <a:extLst>
              <a:ext uri="{FF2B5EF4-FFF2-40B4-BE49-F238E27FC236}">
                <a16:creationId xmlns:a16="http://schemas.microsoft.com/office/drawing/2014/main" id="{03DFEA7F-F970-4851-B3AB-D3B30F395487}"/>
              </a:ext>
            </a:extLst>
          </p:cNvPr>
          <p:cNvSpPr/>
          <p:nvPr/>
        </p:nvSpPr>
        <p:spPr>
          <a:xfrm>
            <a:off x="8614781" y="4459069"/>
            <a:ext cx="1021673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запах</a:t>
            </a:r>
          </a:p>
        </p:txBody>
      </p:sp>
      <p:sp>
        <p:nvSpPr>
          <p:cNvPr id="73" name="Прямоугольник: скругленные углы 72">
            <a:extLst>
              <a:ext uri="{FF2B5EF4-FFF2-40B4-BE49-F238E27FC236}">
                <a16:creationId xmlns:a16="http://schemas.microsoft.com/office/drawing/2014/main" id="{F003D7FE-6D33-4FCE-9C3E-E485DECB8B65}"/>
              </a:ext>
            </a:extLst>
          </p:cNvPr>
          <p:cNvSpPr/>
          <p:nvPr/>
        </p:nvSpPr>
        <p:spPr>
          <a:xfrm>
            <a:off x="6393354" y="4469191"/>
            <a:ext cx="851515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дым</a:t>
            </a:r>
          </a:p>
        </p:txBody>
      </p:sp>
      <p:sp>
        <p:nvSpPr>
          <p:cNvPr id="74" name="Прямоугольник: скругленные углы 73">
            <a:extLst>
              <a:ext uri="{FF2B5EF4-FFF2-40B4-BE49-F238E27FC236}">
                <a16:creationId xmlns:a16="http://schemas.microsoft.com/office/drawing/2014/main" id="{017F6C45-8E0B-44EB-95C8-74113F8EFB2E}"/>
              </a:ext>
            </a:extLst>
          </p:cNvPr>
          <p:cNvSpPr/>
          <p:nvPr/>
        </p:nvSpPr>
        <p:spPr>
          <a:xfrm>
            <a:off x="1847688" y="4482370"/>
            <a:ext cx="1074198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лимон</a:t>
            </a:r>
          </a:p>
        </p:txBody>
      </p:sp>
      <p:sp>
        <p:nvSpPr>
          <p:cNvPr id="75" name="Прямоугольник: скругленные углы 74">
            <a:extLst>
              <a:ext uri="{FF2B5EF4-FFF2-40B4-BE49-F238E27FC236}">
                <a16:creationId xmlns:a16="http://schemas.microsoft.com/office/drawing/2014/main" id="{07B26A92-6C3D-4A9C-A996-4CAEB493208C}"/>
              </a:ext>
            </a:extLst>
          </p:cNvPr>
          <p:cNvSpPr/>
          <p:nvPr/>
        </p:nvSpPr>
        <p:spPr>
          <a:xfrm>
            <a:off x="9738480" y="4468671"/>
            <a:ext cx="869640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холм</a:t>
            </a:r>
          </a:p>
        </p:txBody>
      </p:sp>
      <p:sp>
        <p:nvSpPr>
          <p:cNvPr id="76" name="Прямоугольник: скругленные углы 75">
            <a:extLst>
              <a:ext uri="{FF2B5EF4-FFF2-40B4-BE49-F238E27FC236}">
                <a16:creationId xmlns:a16="http://schemas.microsoft.com/office/drawing/2014/main" id="{FCC77CCB-A70D-42CE-BD8C-D86CE1AAF288}"/>
              </a:ext>
            </a:extLst>
          </p:cNvPr>
          <p:cNvSpPr/>
          <p:nvPr/>
        </p:nvSpPr>
        <p:spPr>
          <a:xfrm>
            <a:off x="4270101" y="4482370"/>
            <a:ext cx="629204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гол</a:t>
            </a:r>
          </a:p>
        </p:txBody>
      </p:sp>
      <p:sp>
        <p:nvSpPr>
          <p:cNvPr id="77" name="Прямоугольник: скругленные углы 76">
            <a:extLst>
              <a:ext uri="{FF2B5EF4-FFF2-40B4-BE49-F238E27FC236}">
                <a16:creationId xmlns:a16="http://schemas.microsoft.com/office/drawing/2014/main" id="{55CA4122-2FDC-452C-95D8-57FD55C106E5}"/>
              </a:ext>
            </a:extLst>
          </p:cNvPr>
          <p:cNvSpPr/>
          <p:nvPr/>
        </p:nvSpPr>
        <p:spPr>
          <a:xfrm>
            <a:off x="10710146" y="4468671"/>
            <a:ext cx="1074198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молох</a:t>
            </a:r>
          </a:p>
        </p:txBody>
      </p:sp>
      <p:sp>
        <p:nvSpPr>
          <p:cNvPr id="78" name="Стрелка: вниз 77">
            <a:extLst>
              <a:ext uri="{FF2B5EF4-FFF2-40B4-BE49-F238E27FC236}">
                <a16:creationId xmlns:a16="http://schemas.microsoft.com/office/drawing/2014/main" id="{FAE219E6-EBED-4C41-86FB-8E938A0050DE}"/>
              </a:ext>
            </a:extLst>
          </p:cNvPr>
          <p:cNvSpPr/>
          <p:nvPr/>
        </p:nvSpPr>
        <p:spPr>
          <a:xfrm>
            <a:off x="670393" y="3839176"/>
            <a:ext cx="538662" cy="53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79" name="Стрелка: вниз 78">
            <a:extLst>
              <a:ext uri="{FF2B5EF4-FFF2-40B4-BE49-F238E27FC236}">
                <a16:creationId xmlns:a16="http://schemas.microsoft.com/office/drawing/2014/main" id="{299FBD03-30BE-47C5-83B5-07FDD08A1773}"/>
              </a:ext>
            </a:extLst>
          </p:cNvPr>
          <p:cNvSpPr/>
          <p:nvPr/>
        </p:nvSpPr>
        <p:spPr>
          <a:xfrm>
            <a:off x="10977914" y="3850684"/>
            <a:ext cx="538662" cy="53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sp>
        <p:nvSpPr>
          <p:cNvPr id="80" name="Стрелка: вниз 79">
            <a:extLst>
              <a:ext uri="{FF2B5EF4-FFF2-40B4-BE49-F238E27FC236}">
                <a16:creationId xmlns:a16="http://schemas.microsoft.com/office/drawing/2014/main" id="{E7F5E4D4-4C61-49C3-8AD9-1646BF8B7109}"/>
              </a:ext>
            </a:extLst>
          </p:cNvPr>
          <p:cNvSpPr/>
          <p:nvPr/>
        </p:nvSpPr>
        <p:spPr>
          <a:xfrm>
            <a:off x="2112431" y="3858878"/>
            <a:ext cx="538662" cy="53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sp>
        <p:nvSpPr>
          <p:cNvPr id="81" name="Стрелка: вниз 80">
            <a:extLst>
              <a:ext uri="{FF2B5EF4-FFF2-40B4-BE49-F238E27FC236}">
                <a16:creationId xmlns:a16="http://schemas.microsoft.com/office/drawing/2014/main" id="{A9AB9B0B-B924-4E03-806B-4B4E870FDEDD}"/>
              </a:ext>
            </a:extLst>
          </p:cNvPr>
          <p:cNvSpPr/>
          <p:nvPr/>
        </p:nvSpPr>
        <p:spPr>
          <a:xfrm>
            <a:off x="4270101" y="3872075"/>
            <a:ext cx="538662" cy="53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4144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AB24358-FE78-40C6-AD54-CCFCB82803B4}"/>
              </a:ext>
            </a:extLst>
          </p:cNvPr>
          <p:cNvSpPr/>
          <p:nvPr/>
        </p:nvSpPr>
        <p:spPr>
          <a:xfrm>
            <a:off x="0" y="368005"/>
            <a:ext cx="12192000" cy="132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от дурака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FD1112-94A3-4D0B-A3CD-5BC01CFAD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6298"/>
            <a:ext cx="12192000" cy="165289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1FAC46-8F0D-46AD-9F6F-D162737B1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2351"/>
            <a:ext cx="12192000" cy="162510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C20AA57-58C0-439E-89A7-D58F956C5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28448"/>
            <a:ext cx="12192000" cy="163505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8D94452-A36C-44CA-B5B1-008A0D15AC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452991"/>
            <a:ext cx="12192000" cy="16366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4C686B-16E4-4621-9B35-DEA46A0566B8}"/>
              </a:ext>
            </a:extLst>
          </p:cNvPr>
          <p:cNvSpPr txBox="1"/>
          <p:nvPr/>
        </p:nvSpPr>
        <p:spPr>
          <a:xfrm>
            <a:off x="226243" y="1690778"/>
            <a:ext cx="27243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/>
              <a:t>Ввод с ошибкой: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9F68F0-25AF-4F29-974A-FD0AD1D450EF}"/>
              </a:ext>
            </a:extLst>
          </p:cNvPr>
          <p:cNvSpPr txBox="1"/>
          <p:nvPr/>
        </p:nvSpPr>
        <p:spPr>
          <a:xfrm>
            <a:off x="4757787" y="1684404"/>
            <a:ext cx="16335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/>
              <a:t>Результат</a:t>
            </a:r>
            <a:r>
              <a:rPr lang="ru-R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47023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AB24358-FE78-40C6-AD54-CCFCB82803B4}"/>
              </a:ext>
            </a:extLst>
          </p:cNvPr>
          <p:cNvSpPr/>
          <p:nvPr/>
        </p:nvSpPr>
        <p:spPr>
          <a:xfrm>
            <a:off x="0" y="368005"/>
            <a:ext cx="12192000" cy="132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4C686B-16E4-4621-9B35-DEA46A0566B8}"/>
              </a:ext>
            </a:extLst>
          </p:cNvPr>
          <p:cNvSpPr txBox="1"/>
          <p:nvPr/>
        </p:nvSpPr>
        <p:spPr>
          <a:xfrm>
            <a:off x="395288" y="1690688"/>
            <a:ext cx="27243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/>
              <a:t>Ввод: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9F68F0-25AF-4F29-974A-FD0AD1D450EF}"/>
              </a:ext>
            </a:extLst>
          </p:cNvPr>
          <p:cNvSpPr txBox="1"/>
          <p:nvPr/>
        </p:nvSpPr>
        <p:spPr>
          <a:xfrm>
            <a:off x="6096000" y="1690688"/>
            <a:ext cx="16335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/>
              <a:t>Результат</a:t>
            </a:r>
            <a:r>
              <a:rPr lang="ru-RU" dirty="0"/>
              <a:t>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8F0C9F-E4E8-4513-B91A-DE406E613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2183131"/>
            <a:ext cx="11401425" cy="18478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A7100BF-21D8-47C2-AB55-C19D8E9E8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" y="3201324"/>
            <a:ext cx="11401425" cy="185737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D0F9242-8C4F-4E07-A601-A9967D8C9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87" y="4257617"/>
            <a:ext cx="11391900" cy="181927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184E69E-D778-446B-ADED-B7F4FFA714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999" y="5143442"/>
            <a:ext cx="114204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635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AB24358-FE78-40C6-AD54-CCFCB82803B4}"/>
              </a:ext>
            </a:extLst>
          </p:cNvPr>
          <p:cNvSpPr/>
          <p:nvPr/>
        </p:nvSpPr>
        <p:spPr>
          <a:xfrm>
            <a:off x="0" y="368005"/>
            <a:ext cx="12192000" cy="132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Конец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0E0C81-08E9-4495-9CCD-BFB3286EFE75}"/>
              </a:ext>
            </a:extLst>
          </p:cNvPr>
          <p:cNvSpPr txBox="1"/>
          <p:nvPr/>
        </p:nvSpPr>
        <p:spPr>
          <a:xfrm>
            <a:off x="3316232" y="3429000"/>
            <a:ext cx="5559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67432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687279" y="1777528"/>
            <a:ext cx="10515600" cy="407342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/>
              <a:t>Создать программу упорядочивающую набор слов таким образом, чтобы каждое слово начиналось на букву на которую закончилось предыдущее.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6960A40-8F0C-416E-96CC-AC1CA87B30E4}"/>
              </a:ext>
            </a:extLst>
          </p:cNvPr>
          <p:cNvSpPr/>
          <p:nvPr/>
        </p:nvSpPr>
        <p:spPr>
          <a:xfrm>
            <a:off x="0" y="367915"/>
            <a:ext cx="12192000" cy="132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</p:spTree>
    <p:extLst>
      <p:ext uri="{BB962C8B-B14F-4D97-AF65-F5344CB8AC3E}">
        <p14:creationId xmlns:p14="http://schemas.microsoft.com/office/powerpoint/2010/main" val="422171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yScene">
            <a:hlinkClick r:id="" action="ppaction://media"/>
            <a:extLst>
              <a:ext uri="{FF2B5EF4-FFF2-40B4-BE49-F238E27FC236}">
                <a16:creationId xmlns:a16="http://schemas.microsoft.com/office/drawing/2014/main" id="{31D9C406-FCB0-40C2-83EE-362ABC0DBAE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627739"/>
            <a:ext cx="12192000" cy="6858000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687279" y="1777528"/>
            <a:ext cx="10515600" cy="407342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/>
              <a:t>Создать программу упорядочивающую набор слов таким образом, чтобы каждое слово начиналось на букву на которую закончилось предыдущее.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6960A40-8F0C-416E-96CC-AC1CA87B30E4}"/>
              </a:ext>
            </a:extLst>
          </p:cNvPr>
          <p:cNvSpPr/>
          <p:nvPr/>
        </p:nvSpPr>
        <p:spPr>
          <a:xfrm>
            <a:off x="0" y="367915"/>
            <a:ext cx="12192000" cy="132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</p:spTree>
    <p:extLst>
      <p:ext uri="{BB962C8B-B14F-4D97-AF65-F5344CB8AC3E}">
        <p14:creationId xmlns:p14="http://schemas.microsoft.com/office/powerpoint/2010/main" val="110612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9D7B7E5A-B54A-4450-8EC5-3C7CA78F2C40}"/>
              </a:ext>
            </a:extLst>
          </p:cNvPr>
          <p:cNvCxnSpPr/>
          <p:nvPr/>
        </p:nvCxnSpPr>
        <p:spPr>
          <a:xfrm>
            <a:off x="990600" y="2460594"/>
            <a:ext cx="1039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0E9A6C49-8B72-4C2A-9E6C-4EA09DC09415}"/>
              </a:ext>
            </a:extLst>
          </p:cNvPr>
          <p:cNvCxnSpPr/>
          <p:nvPr/>
        </p:nvCxnSpPr>
        <p:spPr>
          <a:xfrm>
            <a:off x="838200" y="2308194"/>
            <a:ext cx="1039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6F9F72E9-9DE6-4C2A-9EE5-C5C18496AA88}"/>
              </a:ext>
            </a:extLst>
          </p:cNvPr>
          <p:cNvSpPr/>
          <p:nvPr/>
        </p:nvSpPr>
        <p:spPr>
          <a:xfrm>
            <a:off x="575014" y="2154335"/>
            <a:ext cx="1172962" cy="4438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хмель</a:t>
            </a:r>
            <a:endParaRPr lang="ru-RU" sz="2300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48FAD4BC-C6A9-4B54-9294-2B0A670DF08A}"/>
              </a:ext>
            </a:extLst>
          </p:cNvPr>
          <p:cNvSpPr/>
          <p:nvPr/>
        </p:nvSpPr>
        <p:spPr>
          <a:xfrm>
            <a:off x="1900468" y="2163197"/>
            <a:ext cx="1109709" cy="4438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мороз</a:t>
            </a:r>
            <a:endParaRPr lang="ru-RU" sz="2300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AA749F49-29EA-4C24-A88D-C86BF222DD33}"/>
              </a:ext>
            </a:extLst>
          </p:cNvPr>
          <p:cNvSpPr/>
          <p:nvPr/>
        </p:nvSpPr>
        <p:spPr>
          <a:xfrm>
            <a:off x="3174830" y="2163197"/>
            <a:ext cx="1012054" cy="4438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налог</a:t>
            </a:r>
            <a:endParaRPr lang="ru-RU" sz="2300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3AED2548-0607-42C3-8309-9AB4C382EB73}"/>
              </a:ext>
            </a:extLst>
          </p:cNvPr>
          <p:cNvSpPr/>
          <p:nvPr/>
        </p:nvSpPr>
        <p:spPr>
          <a:xfrm>
            <a:off x="4351537" y="2163197"/>
            <a:ext cx="1198486" cy="4438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300" dirty="0"/>
              <a:t>лошадь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8F40BBE4-8B31-44B6-8A70-FBED1F2B3D9A}"/>
              </a:ext>
            </a:extLst>
          </p:cNvPr>
          <p:cNvSpPr/>
          <p:nvPr/>
        </p:nvSpPr>
        <p:spPr>
          <a:xfrm>
            <a:off x="5655816" y="2163197"/>
            <a:ext cx="1021673" cy="4438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300" dirty="0"/>
              <a:t>запах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14FBA490-3B64-44DC-ACE9-C6D4839095A6}"/>
              </a:ext>
            </a:extLst>
          </p:cNvPr>
          <p:cNvSpPr/>
          <p:nvPr/>
        </p:nvSpPr>
        <p:spPr>
          <a:xfrm>
            <a:off x="6751840" y="2163197"/>
            <a:ext cx="851515" cy="4438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300" dirty="0"/>
              <a:t>дым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F190EFE6-5F8E-4968-9711-503F395A23E1}"/>
              </a:ext>
            </a:extLst>
          </p:cNvPr>
          <p:cNvSpPr/>
          <p:nvPr/>
        </p:nvSpPr>
        <p:spPr>
          <a:xfrm>
            <a:off x="7677706" y="2163197"/>
            <a:ext cx="1074198" cy="4438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300" dirty="0"/>
              <a:t>лимон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762A598F-F7F9-4C94-919C-C16F69687407}"/>
              </a:ext>
            </a:extLst>
          </p:cNvPr>
          <p:cNvSpPr/>
          <p:nvPr/>
        </p:nvSpPr>
        <p:spPr>
          <a:xfrm>
            <a:off x="8895797" y="2163197"/>
            <a:ext cx="869640" cy="4438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300" dirty="0"/>
              <a:t>холм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8613AC0E-3859-4D39-B62A-DD8FA54308CE}"/>
              </a:ext>
            </a:extLst>
          </p:cNvPr>
          <p:cNvSpPr/>
          <p:nvPr/>
        </p:nvSpPr>
        <p:spPr>
          <a:xfrm>
            <a:off x="9908590" y="2160243"/>
            <a:ext cx="629204" cy="4438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300" dirty="0"/>
              <a:t>гол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3DB069C7-BD5B-4D18-9654-B3225A936699}"/>
              </a:ext>
            </a:extLst>
          </p:cNvPr>
          <p:cNvSpPr/>
          <p:nvPr/>
        </p:nvSpPr>
        <p:spPr>
          <a:xfrm>
            <a:off x="10613254" y="2160243"/>
            <a:ext cx="1074198" cy="4438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300" dirty="0"/>
              <a:t>молох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538579" y="2888909"/>
            <a:ext cx="11114842" cy="407342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/>
              <a:t>Поскольку задача подразумевает многократное перемещение слов относительно друг друга, оптимальным вариантом будет двусвязный список.</a:t>
            </a:r>
          </a:p>
          <a:p>
            <a:pPr marL="0" indent="0">
              <a:lnSpc>
                <a:spcPct val="120000"/>
              </a:lnSpc>
              <a:buNone/>
            </a:pP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AB24358-FE78-40C6-AD54-CCFCB82803B4}"/>
              </a:ext>
            </a:extLst>
          </p:cNvPr>
          <p:cNvSpPr/>
          <p:nvPr/>
        </p:nvSpPr>
        <p:spPr>
          <a:xfrm>
            <a:off x="0" y="368005"/>
            <a:ext cx="12192000" cy="132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96532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AB24358-FE78-40C6-AD54-CCFCB82803B4}"/>
              </a:ext>
            </a:extLst>
          </p:cNvPr>
          <p:cNvSpPr/>
          <p:nvPr/>
        </p:nvSpPr>
        <p:spPr>
          <a:xfrm>
            <a:off x="0" y="368005"/>
            <a:ext cx="12192000" cy="132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D1819CD0-FD3C-46C5-9C3F-6D78A6CC93D9}"/>
              </a:ext>
            </a:extLst>
          </p:cNvPr>
          <p:cNvCxnSpPr/>
          <p:nvPr/>
        </p:nvCxnSpPr>
        <p:spPr>
          <a:xfrm>
            <a:off x="990600" y="2460594"/>
            <a:ext cx="1039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3AFEB83-217E-4252-A601-985E7032BCDD}"/>
              </a:ext>
            </a:extLst>
          </p:cNvPr>
          <p:cNvCxnSpPr/>
          <p:nvPr/>
        </p:nvCxnSpPr>
        <p:spPr>
          <a:xfrm>
            <a:off x="838200" y="2308194"/>
            <a:ext cx="1039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BE89834-1E95-4027-A74C-3B55384EB84A}"/>
              </a:ext>
            </a:extLst>
          </p:cNvPr>
          <p:cNvSpPr/>
          <p:nvPr/>
        </p:nvSpPr>
        <p:spPr>
          <a:xfrm>
            <a:off x="575014" y="2154335"/>
            <a:ext cx="1172962" cy="4438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хмель</a:t>
            </a:r>
            <a:endParaRPr lang="ru-RU" sz="2300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A9B330F-B823-42A6-B72C-865C2A8A74E1}"/>
              </a:ext>
            </a:extLst>
          </p:cNvPr>
          <p:cNvSpPr/>
          <p:nvPr/>
        </p:nvSpPr>
        <p:spPr>
          <a:xfrm>
            <a:off x="1900468" y="2163197"/>
            <a:ext cx="1109709" cy="4438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мороз</a:t>
            </a:r>
            <a:endParaRPr lang="ru-RU" sz="2300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4796BB3A-7524-437E-9E66-C6F45D6BB597}"/>
              </a:ext>
            </a:extLst>
          </p:cNvPr>
          <p:cNvSpPr/>
          <p:nvPr/>
        </p:nvSpPr>
        <p:spPr>
          <a:xfrm>
            <a:off x="3174830" y="2163197"/>
            <a:ext cx="1012054" cy="4438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налог</a:t>
            </a:r>
            <a:endParaRPr lang="ru-RU" sz="2300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7871FBBE-AB77-4009-960E-0EB5047B3558}"/>
              </a:ext>
            </a:extLst>
          </p:cNvPr>
          <p:cNvSpPr/>
          <p:nvPr/>
        </p:nvSpPr>
        <p:spPr>
          <a:xfrm>
            <a:off x="4351537" y="2163197"/>
            <a:ext cx="1198486" cy="4438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300" dirty="0"/>
              <a:t>лошадь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F3926579-95CF-4C12-B7EB-CB66ACC928D9}"/>
              </a:ext>
            </a:extLst>
          </p:cNvPr>
          <p:cNvSpPr/>
          <p:nvPr/>
        </p:nvSpPr>
        <p:spPr>
          <a:xfrm>
            <a:off x="5655816" y="2163197"/>
            <a:ext cx="1021673" cy="4438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300" dirty="0"/>
              <a:t>запах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C72DB596-5806-42FE-9AC0-474EC413D512}"/>
              </a:ext>
            </a:extLst>
          </p:cNvPr>
          <p:cNvSpPr/>
          <p:nvPr/>
        </p:nvSpPr>
        <p:spPr>
          <a:xfrm>
            <a:off x="6751840" y="2163197"/>
            <a:ext cx="851515" cy="4438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300" dirty="0"/>
              <a:t>дым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13E146DD-E490-4602-98B8-BF77A85E6689}"/>
              </a:ext>
            </a:extLst>
          </p:cNvPr>
          <p:cNvSpPr/>
          <p:nvPr/>
        </p:nvSpPr>
        <p:spPr>
          <a:xfrm>
            <a:off x="7677706" y="2163197"/>
            <a:ext cx="1074198" cy="4438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300" dirty="0"/>
              <a:t>лимон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4420F81B-D14C-42EE-8CA8-E7D9F61A5A9A}"/>
              </a:ext>
            </a:extLst>
          </p:cNvPr>
          <p:cNvSpPr/>
          <p:nvPr/>
        </p:nvSpPr>
        <p:spPr>
          <a:xfrm>
            <a:off x="8895797" y="2163197"/>
            <a:ext cx="869640" cy="4438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300" dirty="0"/>
              <a:t>холм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C182E0D4-61AD-47A6-8455-C3C9C6EF946F}"/>
              </a:ext>
            </a:extLst>
          </p:cNvPr>
          <p:cNvSpPr/>
          <p:nvPr/>
        </p:nvSpPr>
        <p:spPr>
          <a:xfrm>
            <a:off x="9908590" y="2160243"/>
            <a:ext cx="629204" cy="4438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300" dirty="0"/>
              <a:t>гол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521E72DF-8749-4F3D-BE7D-97B547F3E35E}"/>
              </a:ext>
            </a:extLst>
          </p:cNvPr>
          <p:cNvSpPr/>
          <p:nvPr/>
        </p:nvSpPr>
        <p:spPr>
          <a:xfrm>
            <a:off x="10613254" y="2160243"/>
            <a:ext cx="1074198" cy="4438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300" dirty="0"/>
              <a:t>молох</a:t>
            </a:r>
          </a:p>
        </p:txBody>
      </p:sp>
      <p:graphicFrame>
        <p:nvGraphicFramePr>
          <p:cNvPr id="19" name="Таблица 19">
            <a:extLst>
              <a:ext uri="{FF2B5EF4-FFF2-40B4-BE49-F238E27FC236}">
                <a16:creationId xmlns:a16="http://schemas.microsoft.com/office/drawing/2014/main" id="{5ACCB06E-9087-46B5-B5C3-E61BB63E8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062898"/>
              </p:ext>
            </p:extLst>
          </p:nvPr>
        </p:nvGraphicFramePr>
        <p:xfrm>
          <a:off x="3554397" y="3099466"/>
          <a:ext cx="526445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819">
                  <a:extLst>
                    <a:ext uri="{9D8B030D-6E8A-4147-A177-3AD203B41FA5}">
                      <a16:colId xmlns:a16="http://schemas.microsoft.com/office/drawing/2014/main" val="3781356864"/>
                    </a:ext>
                  </a:extLst>
                </a:gridCol>
                <a:gridCol w="1754819">
                  <a:extLst>
                    <a:ext uri="{9D8B030D-6E8A-4147-A177-3AD203B41FA5}">
                      <a16:colId xmlns:a16="http://schemas.microsoft.com/office/drawing/2014/main" val="128294490"/>
                    </a:ext>
                  </a:extLst>
                </a:gridCol>
                <a:gridCol w="1754819">
                  <a:extLst>
                    <a:ext uri="{9D8B030D-6E8A-4147-A177-3AD203B41FA5}">
                      <a16:colId xmlns:a16="http://schemas.microsoft.com/office/drawing/2014/main" val="4293817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Буква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начале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конце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5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44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81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127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67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93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36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69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AB24358-FE78-40C6-AD54-CCFCB82803B4}"/>
              </a:ext>
            </a:extLst>
          </p:cNvPr>
          <p:cNvSpPr/>
          <p:nvPr/>
        </p:nvSpPr>
        <p:spPr>
          <a:xfrm>
            <a:off x="0" y="368005"/>
            <a:ext cx="12192000" cy="132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цепи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C387189-B92D-4C7C-A5A3-2D35832D5AED}"/>
              </a:ext>
            </a:extLst>
          </p:cNvPr>
          <p:cNvCxnSpPr/>
          <p:nvPr/>
        </p:nvCxnSpPr>
        <p:spPr>
          <a:xfrm>
            <a:off x="999478" y="2123243"/>
            <a:ext cx="1039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A0DD5360-BABD-4E12-9826-8DCAC03F399B}"/>
              </a:ext>
            </a:extLst>
          </p:cNvPr>
          <p:cNvCxnSpPr/>
          <p:nvPr/>
        </p:nvCxnSpPr>
        <p:spPr>
          <a:xfrm>
            <a:off x="847078" y="1970843"/>
            <a:ext cx="1039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F1BE928A-EEDA-43A6-9288-5B39F10A3FFD}"/>
              </a:ext>
            </a:extLst>
          </p:cNvPr>
          <p:cNvSpPr/>
          <p:nvPr/>
        </p:nvSpPr>
        <p:spPr>
          <a:xfrm>
            <a:off x="583892" y="1792050"/>
            <a:ext cx="1172962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хмель</a:t>
            </a:r>
            <a:endParaRPr lang="ru-RU" sz="230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58A2652-A8F9-4825-A384-CE8775D8237F}"/>
              </a:ext>
            </a:extLst>
          </p:cNvPr>
          <p:cNvSpPr/>
          <p:nvPr/>
        </p:nvSpPr>
        <p:spPr>
          <a:xfrm>
            <a:off x="1909346" y="1800912"/>
            <a:ext cx="1109709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мороз</a:t>
            </a:r>
            <a:endParaRPr lang="ru-RU" sz="2300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FE8485BC-8F85-459C-8C37-CDCF1FB789A9}"/>
              </a:ext>
            </a:extLst>
          </p:cNvPr>
          <p:cNvSpPr/>
          <p:nvPr/>
        </p:nvSpPr>
        <p:spPr>
          <a:xfrm>
            <a:off x="3183708" y="1800912"/>
            <a:ext cx="1012054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налог</a:t>
            </a:r>
            <a:endParaRPr lang="ru-RU" sz="2300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E9C10137-5C17-48DE-83B8-8D57B28735D4}"/>
              </a:ext>
            </a:extLst>
          </p:cNvPr>
          <p:cNvSpPr/>
          <p:nvPr/>
        </p:nvSpPr>
        <p:spPr>
          <a:xfrm>
            <a:off x="4360415" y="1800912"/>
            <a:ext cx="1198486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лошадь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21ACD8DC-63F6-432D-BD00-A02DC060E8F1}"/>
              </a:ext>
            </a:extLst>
          </p:cNvPr>
          <p:cNvSpPr/>
          <p:nvPr/>
        </p:nvSpPr>
        <p:spPr>
          <a:xfrm>
            <a:off x="5664694" y="1800912"/>
            <a:ext cx="1021673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запах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CE9B8863-E9A7-4370-938C-43502C73CABE}"/>
              </a:ext>
            </a:extLst>
          </p:cNvPr>
          <p:cNvSpPr/>
          <p:nvPr/>
        </p:nvSpPr>
        <p:spPr>
          <a:xfrm>
            <a:off x="6760718" y="1800912"/>
            <a:ext cx="851515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дым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A7B26FC7-45EE-4EDE-AB4E-327FAF34AF15}"/>
              </a:ext>
            </a:extLst>
          </p:cNvPr>
          <p:cNvSpPr/>
          <p:nvPr/>
        </p:nvSpPr>
        <p:spPr>
          <a:xfrm>
            <a:off x="7686584" y="1800912"/>
            <a:ext cx="1074198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лимон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DFEB65C7-E401-4DD0-9795-CF958695AD79}"/>
              </a:ext>
            </a:extLst>
          </p:cNvPr>
          <p:cNvSpPr/>
          <p:nvPr/>
        </p:nvSpPr>
        <p:spPr>
          <a:xfrm>
            <a:off x="8904675" y="1800912"/>
            <a:ext cx="869640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холм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4E9A8CF3-82BB-46D2-8DE3-1FAED5838C74}"/>
              </a:ext>
            </a:extLst>
          </p:cNvPr>
          <p:cNvSpPr/>
          <p:nvPr/>
        </p:nvSpPr>
        <p:spPr>
          <a:xfrm>
            <a:off x="9917468" y="1797958"/>
            <a:ext cx="629204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гол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A63D04B-2C4A-436F-B803-AFEFE6F05D6E}"/>
              </a:ext>
            </a:extLst>
          </p:cNvPr>
          <p:cNvSpPr/>
          <p:nvPr/>
        </p:nvSpPr>
        <p:spPr>
          <a:xfrm>
            <a:off x="10622132" y="1797958"/>
            <a:ext cx="1074198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молох</a:t>
            </a:r>
          </a:p>
        </p:txBody>
      </p:sp>
      <p:cxnSp>
        <p:nvCxnSpPr>
          <p:cNvPr id="197" name="Прямая соединительная линия 196">
            <a:extLst>
              <a:ext uri="{FF2B5EF4-FFF2-40B4-BE49-F238E27FC236}">
                <a16:creationId xmlns:a16="http://schemas.microsoft.com/office/drawing/2014/main" id="{2433ECE5-ABD7-45EE-9C52-32DF0A3BFE17}"/>
              </a:ext>
            </a:extLst>
          </p:cNvPr>
          <p:cNvCxnSpPr/>
          <p:nvPr/>
        </p:nvCxnSpPr>
        <p:spPr>
          <a:xfrm>
            <a:off x="999478" y="2686542"/>
            <a:ext cx="1039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Прямая соединительная линия 197">
            <a:extLst>
              <a:ext uri="{FF2B5EF4-FFF2-40B4-BE49-F238E27FC236}">
                <a16:creationId xmlns:a16="http://schemas.microsoft.com/office/drawing/2014/main" id="{6AAFE2DF-8301-4DD5-9332-69F45DDDF130}"/>
              </a:ext>
            </a:extLst>
          </p:cNvPr>
          <p:cNvCxnSpPr/>
          <p:nvPr/>
        </p:nvCxnSpPr>
        <p:spPr>
          <a:xfrm>
            <a:off x="847078" y="2534142"/>
            <a:ext cx="1039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Прямоугольник: скругленные углы 198">
            <a:extLst>
              <a:ext uri="{FF2B5EF4-FFF2-40B4-BE49-F238E27FC236}">
                <a16:creationId xmlns:a16="http://schemas.microsoft.com/office/drawing/2014/main" id="{529D10E9-3F37-48A8-96CD-B6D6C8E41808}"/>
              </a:ext>
            </a:extLst>
          </p:cNvPr>
          <p:cNvSpPr/>
          <p:nvPr/>
        </p:nvSpPr>
        <p:spPr>
          <a:xfrm>
            <a:off x="583892" y="2355349"/>
            <a:ext cx="1172962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хмель</a:t>
            </a:r>
            <a:endParaRPr lang="ru-RU" sz="2300" dirty="0">
              <a:solidFill>
                <a:schemeClr val="bg1"/>
              </a:solidFill>
            </a:endParaRPr>
          </a:p>
        </p:txBody>
      </p:sp>
      <p:sp>
        <p:nvSpPr>
          <p:cNvPr id="200" name="Прямоугольник: скругленные углы 199">
            <a:extLst>
              <a:ext uri="{FF2B5EF4-FFF2-40B4-BE49-F238E27FC236}">
                <a16:creationId xmlns:a16="http://schemas.microsoft.com/office/drawing/2014/main" id="{5EBA201A-2DD0-452D-A853-40BD1705BD65}"/>
              </a:ext>
            </a:extLst>
          </p:cNvPr>
          <p:cNvSpPr/>
          <p:nvPr/>
        </p:nvSpPr>
        <p:spPr>
          <a:xfrm>
            <a:off x="3273199" y="2354609"/>
            <a:ext cx="1109709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мороз</a:t>
            </a:r>
            <a:endParaRPr lang="ru-RU" sz="2300" dirty="0"/>
          </a:p>
        </p:txBody>
      </p:sp>
      <p:sp>
        <p:nvSpPr>
          <p:cNvPr id="201" name="Прямоугольник: скругленные углы 200">
            <a:extLst>
              <a:ext uri="{FF2B5EF4-FFF2-40B4-BE49-F238E27FC236}">
                <a16:creationId xmlns:a16="http://schemas.microsoft.com/office/drawing/2014/main" id="{214FF361-3D66-4FE6-8351-C5E1BA8CF6A9}"/>
              </a:ext>
            </a:extLst>
          </p:cNvPr>
          <p:cNvSpPr/>
          <p:nvPr/>
        </p:nvSpPr>
        <p:spPr>
          <a:xfrm>
            <a:off x="4547561" y="2354609"/>
            <a:ext cx="1012054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налог</a:t>
            </a:r>
            <a:endParaRPr lang="ru-RU" sz="2300" dirty="0"/>
          </a:p>
        </p:txBody>
      </p:sp>
      <p:sp>
        <p:nvSpPr>
          <p:cNvPr id="202" name="Прямоугольник: скругленные углы 201">
            <a:extLst>
              <a:ext uri="{FF2B5EF4-FFF2-40B4-BE49-F238E27FC236}">
                <a16:creationId xmlns:a16="http://schemas.microsoft.com/office/drawing/2014/main" id="{9531DD5C-436A-4CEA-B1CD-E913B18CEB5E}"/>
              </a:ext>
            </a:extLst>
          </p:cNvPr>
          <p:cNvSpPr/>
          <p:nvPr/>
        </p:nvSpPr>
        <p:spPr>
          <a:xfrm>
            <a:off x="1900007" y="2354609"/>
            <a:ext cx="1198486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лошадь</a:t>
            </a:r>
          </a:p>
        </p:txBody>
      </p:sp>
      <p:sp>
        <p:nvSpPr>
          <p:cNvPr id="203" name="Прямоугольник: скругленные углы 202">
            <a:extLst>
              <a:ext uri="{FF2B5EF4-FFF2-40B4-BE49-F238E27FC236}">
                <a16:creationId xmlns:a16="http://schemas.microsoft.com/office/drawing/2014/main" id="{FD07D756-410C-456B-B281-AE7B92270592}"/>
              </a:ext>
            </a:extLst>
          </p:cNvPr>
          <p:cNvSpPr/>
          <p:nvPr/>
        </p:nvSpPr>
        <p:spPr>
          <a:xfrm>
            <a:off x="5664694" y="2364211"/>
            <a:ext cx="1021673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запах</a:t>
            </a:r>
          </a:p>
        </p:txBody>
      </p:sp>
      <p:sp>
        <p:nvSpPr>
          <p:cNvPr id="204" name="Прямоугольник: скругленные углы 203">
            <a:extLst>
              <a:ext uri="{FF2B5EF4-FFF2-40B4-BE49-F238E27FC236}">
                <a16:creationId xmlns:a16="http://schemas.microsoft.com/office/drawing/2014/main" id="{52882AE5-A11C-4C0A-B0F0-C0E6B953C6DA}"/>
              </a:ext>
            </a:extLst>
          </p:cNvPr>
          <p:cNvSpPr/>
          <p:nvPr/>
        </p:nvSpPr>
        <p:spPr>
          <a:xfrm>
            <a:off x="6760718" y="2364211"/>
            <a:ext cx="851515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дым</a:t>
            </a:r>
          </a:p>
        </p:txBody>
      </p:sp>
      <p:sp>
        <p:nvSpPr>
          <p:cNvPr id="205" name="Прямоугольник: скругленные углы 204">
            <a:extLst>
              <a:ext uri="{FF2B5EF4-FFF2-40B4-BE49-F238E27FC236}">
                <a16:creationId xmlns:a16="http://schemas.microsoft.com/office/drawing/2014/main" id="{0F27E65B-936F-4B60-ADA5-9F44EDF89A91}"/>
              </a:ext>
            </a:extLst>
          </p:cNvPr>
          <p:cNvSpPr/>
          <p:nvPr/>
        </p:nvSpPr>
        <p:spPr>
          <a:xfrm>
            <a:off x="7686584" y="2364211"/>
            <a:ext cx="1074198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лимон</a:t>
            </a:r>
          </a:p>
        </p:txBody>
      </p:sp>
      <p:sp>
        <p:nvSpPr>
          <p:cNvPr id="206" name="Прямоугольник: скругленные углы 205">
            <a:extLst>
              <a:ext uri="{FF2B5EF4-FFF2-40B4-BE49-F238E27FC236}">
                <a16:creationId xmlns:a16="http://schemas.microsoft.com/office/drawing/2014/main" id="{7A1E4E89-B38C-41E0-A985-405547504963}"/>
              </a:ext>
            </a:extLst>
          </p:cNvPr>
          <p:cNvSpPr/>
          <p:nvPr/>
        </p:nvSpPr>
        <p:spPr>
          <a:xfrm>
            <a:off x="8904675" y="2364211"/>
            <a:ext cx="869640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холм</a:t>
            </a:r>
          </a:p>
        </p:txBody>
      </p:sp>
      <p:sp>
        <p:nvSpPr>
          <p:cNvPr id="207" name="Прямоугольник: скругленные углы 206">
            <a:extLst>
              <a:ext uri="{FF2B5EF4-FFF2-40B4-BE49-F238E27FC236}">
                <a16:creationId xmlns:a16="http://schemas.microsoft.com/office/drawing/2014/main" id="{447F760C-42A4-48BB-8860-B06186444A5F}"/>
              </a:ext>
            </a:extLst>
          </p:cNvPr>
          <p:cNvSpPr/>
          <p:nvPr/>
        </p:nvSpPr>
        <p:spPr>
          <a:xfrm>
            <a:off x="9917468" y="2361257"/>
            <a:ext cx="629204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гол</a:t>
            </a:r>
          </a:p>
        </p:txBody>
      </p:sp>
      <p:sp>
        <p:nvSpPr>
          <p:cNvPr id="208" name="Прямоугольник: скругленные углы 207">
            <a:extLst>
              <a:ext uri="{FF2B5EF4-FFF2-40B4-BE49-F238E27FC236}">
                <a16:creationId xmlns:a16="http://schemas.microsoft.com/office/drawing/2014/main" id="{9F5CA1B0-17F1-43A4-BD28-E34B975843CB}"/>
              </a:ext>
            </a:extLst>
          </p:cNvPr>
          <p:cNvSpPr/>
          <p:nvPr/>
        </p:nvSpPr>
        <p:spPr>
          <a:xfrm>
            <a:off x="10622132" y="2361257"/>
            <a:ext cx="1074198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молох</a:t>
            </a:r>
          </a:p>
        </p:txBody>
      </p:sp>
      <p:cxnSp>
        <p:nvCxnSpPr>
          <p:cNvPr id="209" name="Прямая соединительная линия 208">
            <a:extLst>
              <a:ext uri="{FF2B5EF4-FFF2-40B4-BE49-F238E27FC236}">
                <a16:creationId xmlns:a16="http://schemas.microsoft.com/office/drawing/2014/main" id="{7F6E5832-DE83-4A83-B213-EB0DA7C86E85}"/>
              </a:ext>
            </a:extLst>
          </p:cNvPr>
          <p:cNvCxnSpPr/>
          <p:nvPr/>
        </p:nvCxnSpPr>
        <p:spPr>
          <a:xfrm>
            <a:off x="999478" y="3270326"/>
            <a:ext cx="1039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>
            <a:extLst>
              <a:ext uri="{FF2B5EF4-FFF2-40B4-BE49-F238E27FC236}">
                <a16:creationId xmlns:a16="http://schemas.microsoft.com/office/drawing/2014/main" id="{8762FE6E-176F-4893-B3AE-EFB7A47F10AB}"/>
              </a:ext>
            </a:extLst>
          </p:cNvPr>
          <p:cNvCxnSpPr/>
          <p:nvPr/>
        </p:nvCxnSpPr>
        <p:spPr>
          <a:xfrm>
            <a:off x="847078" y="3117926"/>
            <a:ext cx="1039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Прямоугольник: скругленные углы 210">
            <a:extLst>
              <a:ext uri="{FF2B5EF4-FFF2-40B4-BE49-F238E27FC236}">
                <a16:creationId xmlns:a16="http://schemas.microsoft.com/office/drawing/2014/main" id="{068F4B16-59DE-47BB-81F4-7E7B5D750BCC}"/>
              </a:ext>
            </a:extLst>
          </p:cNvPr>
          <p:cNvSpPr/>
          <p:nvPr/>
        </p:nvSpPr>
        <p:spPr>
          <a:xfrm>
            <a:off x="583892" y="2939133"/>
            <a:ext cx="1172962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хмель</a:t>
            </a:r>
            <a:endParaRPr lang="ru-RU" sz="2300" dirty="0">
              <a:solidFill>
                <a:schemeClr val="bg1"/>
              </a:solidFill>
            </a:endParaRPr>
          </a:p>
        </p:txBody>
      </p:sp>
      <p:sp>
        <p:nvSpPr>
          <p:cNvPr id="212" name="Прямоугольник: скругленные углы 211">
            <a:extLst>
              <a:ext uri="{FF2B5EF4-FFF2-40B4-BE49-F238E27FC236}">
                <a16:creationId xmlns:a16="http://schemas.microsoft.com/office/drawing/2014/main" id="{F231A72E-8526-439B-B555-DF7F209CFCF8}"/>
              </a:ext>
            </a:extLst>
          </p:cNvPr>
          <p:cNvSpPr/>
          <p:nvPr/>
        </p:nvSpPr>
        <p:spPr>
          <a:xfrm>
            <a:off x="4158951" y="2948156"/>
            <a:ext cx="1109709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мороз</a:t>
            </a:r>
            <a:endParaRPr lang="ru-RU" sz="2300" dirty="0"/>
          </a:p>
        </p:txBody>
      </p:sp>
      <p:sp>
        <p:nvSpPr>
          <p:cNvPr id="213" name="Прямоугольник: скругленные углы 212">
            <a:extLst>
              <a:ext uri="{FF2B5EF4-FFF2-40B4-BE49-F238E27FC236}">
                <a16:creationId xmlns:a16="http://schemas.microsoft.com/office/drawing/2014/main" id="{53BE894E-8F08-4562-BE53-E509C48B6ECA}"/>
              </a:ext>
            </a:extLst>
          </p:cNvPr>
          <p:cNvSpPr/>
          <p:nvPr/>
        </p:nvSpPr>
        <p:spPr>
          <a:xfrm>
            <a:off x="5403885" y="2948156"/>
            <a:ext cx="1012054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налог</a:t>
            </a:r>
            <a:endParaRPr lang="ru-RU" sz="2300" dirty="0"/>
          </a:p>
        </p:txBody>
      </p:sp>
      <p:sp>
        <p:nvSpPr>
          <p:cNvPr id="214" name="Прямоугольник: скругленные углы 213">
            <a:extLst>
              <a:ext uri="{FF2B5EF4-FFF2-40B4-BE49-F238E27FC236}">
                <a16:creationId xmlns:a16="http://schemas.microsoft.com/office/drawing/2014/main" id="{4C08E407-D784-413A-8058-6394B34C1DDF}"/>
              </a:ext>
            </a:extLst>
          </p:cNvPr>
          <p:cNvSpPr/>
          <p:nvPr/>
        </p:nvSpPr>
        <p:spPr>
          <a:xfrm>
            <a:off x="1900007" y="2938393"/>
            <a:ext cx="1198486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лошадь</a:t>
            </a:r>
          </a:p>
        </p:txBody>
      </p:sp>
      <p:sp>
        <p:nvSpPr>
          <p:cNvPr id="215" name="Прямоугольник: скругленные углы 214">
            <a:extLst>
              <a:ext uri="{FF2B5EF4-FFF2-40B4-BE49-F238E27FC236}">
                <a16:creationId xmlns:a16="http://schemas.microsoft.com/office/drawing/2014/main" id="{C046A7D0-B279-45F9-8333-E82DB46F8EFD}"/>
              </a:ext>
            </a:extLst>
          </p:cNvPr>
          <p:cNvSpPr/>
          <p:nvPr/>
        </p:nvSpPr>
        <p:spPr>
          <a:xfrm>
            <a:off x="6521018" y="2938393"/>
            <a:ext cx="1021673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запах</a:t>
            </a:r>
          </a:p>
        </p:txBody>
      </p:sp>
      <p:sp>
        <p:nvSpPr>
          <p:cNvPr id="216" name="Прямоугольник: скругленные углы 215">
            <a:extLst>
              <a:ext uri="{FF2B5EF4-FFF2-40B4-BE49-F238E27FC236}">
                <a16:creationId xmlns:a16="http://schemas.microsoft.com/office/drawing/2014/main" id="{0FAA5B9A-2FEB-4059-8F7F-02A0AFEF5C65}"/>
              </a:ext>
            </a:extLst>
          </p:cNvPr>
          <p:cNvSpPr/>
          <p:nvPr/>
        </p:nvSpPr>
        <p:spPr>
          <a:xfrm>
            <a:off x="3190386" y="2948156"/>
            <a:ext cx="851515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дым</a:t>
            </a:r>
          </a:p>
        </p:txBody>
      </p:sp>
      <p:sp>
        <p:nvSpPr>
          <p:cNvPr id="217" name="Прямоугольник: скругленные углы 216">
            <a:extLst>
              <a:ext uri="{FF2B5EF4-FFF2-40B4-BE49-F238E27FC236}">
                <a16:creationId xmlns:a16="http://schemas.microsoft.com/office/drawing/2014/main" id="{58C0785B-CCC5-4ACD-82F6-0201042CF46D}"/>
              </a:ext>
            </a:extLst>
          </p:cNvPr>
          <p:cNvSpPr/>
          <p:nvPr/>
        </p:nvSpPr>
        <p:spPr>
          <a:xfrm>
            <a:off x="7686584" y="2947995"/>
            <a:ext cx="1074198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лимон</a:t>
            </a:r>
          </a:p>
        </p:txBody>
      </p:sp>
      <p:sp>
        <p:nvSpPr>
          <p:cNvPr id="218" name="Прямоугольник: скругленные углы 217">
            <a:extLst>
              <a:ext uri="{FF2B5EF4-FFF2-40B4-BE49-F238E27FC236}">
                <a16:creationId xmlns:a16="http://schemas.microsoft.com/office/drawing/2014/main" id="{DCE485D5-7C77-4A8F-8A58-C75B46A7B4C7}"/>
              </a:ext>
            </a:extLst>
          </p:cNvPr>
          <p:cNvSpPr/>
          <p:nvPr/>
        </p:nvSpPr>
        <p:spPr>
          <a:xfrm>
            <a:off x="8904675" y="2947995"/>
            <a:ext cx="869640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холм</a:t>
            </a:r>
          </a:p>
        </p:txBody>
      </p:sp>
      <p:sp>
        <p:nvSpPr>
          <p:cNvPr id="219" name="Прямоугольник: скругленные углы 218">
            <a:extLst>
              <a:ext uri="{FF2B5EF4-FFF2-40B4-BE49-F238E27FC236}">
                <a16:creationId xmlns:a16="http://schemas.microsoft.com/office/drawing/2014/main" id="{278DE524-A999-48F8-9CCC-A65BE41A5D5B}"/>
              </a:ext>
            </a:extLst>
          </p:cNvPr>
          <p:cNvSpPr/>
          <p:nvPr/>
        </p:nvSpPr>
        <p:spPr>
          <a:xfrm>
            <a:off x="9917468" y="2945041"/>
            <a:ext cx="629204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гол</a:t>
            </a:r>
          </a:p>
        </p:txBody>
      </p:sp>
      <p:sp>
        <p:nvSpPr>
          <p:cNvPr id="220" name="Прямоугольник: скругленные углы 219">
            <a:extLst>
              <a:ext uri="{FF2B5EF4-FFF2-40B4-BE49-F238E27FC236}">
                <a16:creationId xmlns:a16="http://schemas.microsoft.com/office/drawing/2014/main" id="{7D1A9250-FEDB-44F4-9628-CA9F5E01E76C}"/>
              </a:ext>
            </a:extLst>
          </p:cNvPr>
          <p:cNvSpPr/>
          <p:nvPr/>
        </p:nvSpPr>
        <p:spPr>
          <a:xfrm>
            <a:off x="10622132" y="2945041"/>
            <a:ext cx="1074198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молох</a:t>
            </a:r>
          </a:p>
        </p:txBody>
      </p:sp>
      <p:cxnSp>
        <p:nvCxnSpPr>
          <p:cNvPr id="221" name="Прямая соединительная линия 220">
            <a:extLst>
              <a:ext uri="{FF2B5EF4-FFF2-40B4-BE49-F238E27FC236}">
                <a16:creationId xmlns:a16="http://schemas.microsoft.com/office/drawing/2014/main" id="{F8471AB9-178B-478F-866B-9FD63BB462EB}"/>
              </a:ext>
            </a:extLst>
          </p:cNvPr>
          <p:cNvCxnSpPr/>
          <p:nvPr/>
        </p:nvCxnSpPr>
        <p:spPr>
          <a:xfrm>
            <a:off x="999478" y="3857432"/>
            <a:ext cx="1039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Прямая соединительная линия 221">
            <a:extLst>
              <a:ext uri="{FF2B5EF4-FFF2-40B4-BE49-F238E27FC236}">
                <a16:creationId xmlns:a16="http://schemas.microsoft.com/office/drawing/2014/main" id="{20C13E30-5BDE-4B26-B6DD-DFB7E13612C5}"/>
              </a:ext>
            </a:extLst>
          </p:cNvPr>
          <p:cNvCxnSpPr/>
          <p:nvPr/>
        </p:nvCxnSpPr>
        <p:spPr>
          <a:xfrm>
            <a:off x="847078" y="3705032"/>
            <a:ext cx="1039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Прямоугольник: скругленные углы 222">
            <a:extLst>
              <a:ext uri="{FF2B5EF4-FFF2-40B4-BE49-F238E27FC236}">
                <a16:creationId xmlns:a16="http://schemas.microsoft.com/office/drawing/2014/main" id="{16D9A39F-F5B4-4093-AE7E-84256CEEECC4}"/>
              </a:ext>
            </a:extLst>
          </p:cNvPr>
          <p:cNvSpPr/>
          <p:nvPr/>
        </p:nvSpPr>
        <p:spPr>
          <a:xfrm>
            <a:off x="583892" y="3526239"/>
            <a:ext cx="1172962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хмель</a:t>
            </a:r>
            <a:endParaRPr lang="ru-RU" sz="2300" dirty="0">
              <a:solidFill>
                <a:schemeClr val="bg1"/>
              </a:solidFill>
            </a:endParaRPr>
          </a:p>
        </p:txBody>
      </p:sp>
      <p:sp>
        <p:nvSpPr>
          <p:cNvPr id="224" name="Прямоугольник: скругленные углы 223">
            <a:extLst>
              <a:ext uri="{FF2B5EF4-FFF2-40B4-BE49-F238E27FC236}">
                <a16:creationId xmlns:a16="http://schemas.microsoft.com/office/drawing/2014/main" id="{F7ECF076-FED4-4081-B17E-8DC3DBD1D594}"/>
              </a:ext>
            </a:extLst>
          </p:cNvPr>
          <p:cNvSpPr/>
          <p:nvPr/>
        </p:nvSpPr>
        <p:spPr>
          <a:xfrm>
            <a:off x="4158951" y="3515897"/>
            <a:ext cx="1109709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мороз</a:t>
            </a:r>
            <a:endParaRPr lang="ru-RU" sz="2300" dirty="0">
              <a:solidFill>
                <a:schemeClr val="bg1"/>
              </a:solidFill>
            </a:endParaRPr>
          </a:p>
        </p:txBody>
      </p:sp>
      <p:sp>
        <p:nvSpPr>
          <p:cNvPr id="225" name="Прямоугольник: скругленные углы 224">
            <a:extLst>
              <a:ext uri="{FF2B5EF4-FFF2-40B4-BE49-F238E27FC236}">
                <a16:creationId xmlns:a16="http://schemas.microsoft.com/office/drawing/2014/main" id="{C468540F-82D9-4C6A-BAFE-F4A10926A6C1}"/>
              </a:ext>
            </a:extLst>
          </p:cNvPr>
          <p:cNvSpPr/>
          <p:nvPr/>
        </p:nvSpPr>
        <p:spPr>
          <a:xfrm>
            <a:off x="5403885" y="3515897"/>
            <a:ext cx="1012054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налог</a:t>
            </a:r>
            <a:endParaRPr lang="ru-RU" sz="2300" dirty="0"/>
          </a:p>
        </p:txBody>
      </p:sp>
      <p:sp>
        <p:nvSpPr>
          <p:cNvPr id="226" name="Прямоугольник: скругленные углы 225">
            <a:extLst>
              <a:ext uri="{FF2B5EF4-FFF2-40B4-BE49-F238E27FC236}">
                <a16:creationId xmlns:a16="http://schemas.microsoft.com/office/drawing/2014/main" id="{C1B1C96A-6333-41B3-9547-30FB6B8D6D1F}"/>
              </a:ext>
            </a:extLst>
          </p:cNvPr>
          <p:cNvSpPr/>
          <p:nvPr/>
        </p:nvSpPr>
        <p:spPr>
          <a:xfrm>
            <a:off x="1900007" y="3525499"/>
            <a:ext cx="1198486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лошадь</a:t>
            </a:r>
          </a:p>
        </p:txBody>
      </p:sp>
      <p:sp>
        <p:nvSpPr>
          <p:cNvPr id="227" name="Прямоугольник: скругленные углы 226">
            <a:extLst>
              <a:ext uri="{FF2B5EF4-FFF2-40B4-BE49-F238E27FC236}">
                <a16:creationId xmlns:a16="http://schemas.microsoft.com/office/drawing/2014/main" id="{CFA157E2-8257-4BA7-8698-C41D4526E5D2}"/>
              </a:ext>
            </a:extLst>
          </p:cNvPr>
          <p:cNvSpPr/>
          <p:nvPr/>
        </p:nvSpPr>
        <p:spPr>
          <a:xfrm>
            <a:off x="6521018" y="3525499"/>
            <a:ext cx="1021673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запах</a:t>
            </a:r>
          </a:p>
        </p:txBody>
      </p:sp>
      <p:sp>
        <p:nvSpPr>
          <p:cNvPr id="228" name="Прямоугольник: скругленные углы 227">
            <a:extLst>
              <a:ext uri="{FF2B5EF4-FFF2-40B4-BE49-F238E27FC236}">
                <a16:creationId xmlns:a16="http://schemas.microsoft.com/office/drawing/2014/main" id="{0EF90749-FDA7-4508-987E-0D01CEA1CAB5}"/>
              </a:ext>
            </a:extLst>
          </p:cNvPr>
          <p:cNvSpPr/>
          <p:nvPr/>
        </p:nvSpPr>
        <p:spPr>
          <a:xfrm>
            <a:off x="3190386" y="3515897"/>
            <a:ext cx="851515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дым</a:t>
            </a:r>
          </a:p>
        </p:txBody>
      </p:sp>
      <p:sp>
        <p:nvSpPr>
          <p:cNvPr id="229" name="Прямоугольник: скругленные углы 228">
            <a:extLst>
              <a:ext uri="{FF2B5EF4-FFF2-40B4-BE49-F238E27FC236}">
                <a16:creationId xmlns:a16="http://schemas.microsoft.com/office/drawing/2014/main" id="{08B95790-A642-470B-B8DA-D7DD74481C37}"/>
              </a:ext>
            </a:extLst>
          </p:cNvPr>
          <p:cNvSpPr/>
          <p:nvPr/>
        </p:nvSpPr>
        <p:spPr>
          <a:xfrm>
            <a:off x="7686584" y="3535101"/>
            <a:ext cx="1074198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лимон</a:t>
            </a:r>
          </a:p>
        </p:txBody>
      </p:sp>
      <p:sp>
        <p:nvSpPr>
          <p:cNvPr id="230" name="Прямоугольник: скругленные углы 229">
            <a:extLst>
              <a:ext uri="{FF2B5EF4-FFF2-40B4-BE49-F238E27FC236}">
                <a16:creationId xmlns:a16="http://schemas.microsoft.com/office/drawing/2014/main" id="{F5BC79D2-2857-4C83-B45F-004B31BBE57C}"/>
              </a:ext>
            </a:extLst>
          </p:cNvPr>
          <p:cNvSpPr/>
          <p:nvPr/>
        </p:nvSpPr>
        <p:spPr>
          <a:xfrm>
            <a:off x="8904675" y="3535101"/>
            <a:ext cx="869640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холм</a:t>
            </a:r>
          </a:p>
        </p:txBody>
      </p:sp>
      <p:sp>
        <p:nvSpPr>
          <p:cNvPr id="231" name="Прямоугольник: скругленные углы 230">
            <a:extLst>
              <a:ext uri="{FF2B5EF4-FFF2-40B4-BE49-F238E27FC236}">
                <a16:creationId xmlns:a16="http://schemas.microsoft.com/office/drawing/2014/main" id="{03FFF6E5-4F22-4F9E-B0D0-0A932DCF9B90}"/>
              </a:ext>
            </a:extLst>
          </p:cNvPr>
          <p:cNvSpPr/>
          <p:nvPr/>
        </p:nvSpPr>
        <p:spPr>
          <a:xfrm>
            <a:off x="9917468" y="3532147"/>
            <a:ext cx="629204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гол</a:t>
            </a:r>
          </a:p>
        </p:txBody>
      </p:sp>
      <p:sp>
        <p:nvSpPr>
          <p:cNvPr id="232" name="Прямоугольник: скругленные углы 231">
            <a:extLst>
              <a:ext uri="{FF2B5EF4-FFF2-40B4-BE49-F238E27FC236}">
                <a16:creationId xmlns:a16="http://schemas.microsoft.com/office/drawing/2014/main" id="{46B9DD4F-31E4-4402-8702-F4AF67CF5783}"/>
              </a:ext>
            </a:extLst>
          </p:cNvPr>
          <p:cNvSpPr/>
          <p:nvPr/>
        </p:nvSpPr>
        <p:spPr>
          <a:xfrm>
            <a:off x="10622132" y="3532147"/>
            <a:ext cx="1074198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молох</a:t>
            </a:r>
          </a:p>
        </p:txBody>
      </p:sp>
      <p:cxnSp>
        <p:nvCxnSpPr>
          <p:cNvPr id="233" name="Прямая соединительная линия 232">
            <a:extLst>
              <a:ext uri="{FF2B5EF4-FFF2-40B4-BE49-F238E27FC236}">
                <a16:creationId xmlns:a16="http://schemas.microsoft.com/office/drawing/2014/main" id="{91D80EA7-14EF-455A-9C99-6552A9AE5A84}"/>
              </a:ext>
            </a:extLst>
          </p:cNvPr>
          <p:cNvCxnSpPr/>
          <p:nvPr/>
        </p:nvCxnSpPr>
        <p:spPr>
          <a:xfrm>
            <a:off x="999478" y="4460788"/>
            <a:ext cx="1039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>
            <a:extLst>
              <a:ext uri="{FF2B5EF4-FFF2-40B4-BE49-F238E27FC236}">
                <a16:creationId xmlns:a16="http://schemas.microsoft.com/office/drawing/2014/main" id="{9FF4A529-95E4-4F83-96FC-7E29C2B07951}"/>
              </a:ext>
            </a:extLst>
          </p:cNvPr>
          <p:cNvCxnSpPr/>
          <p:nvPr/>
        </p:nvCxnSpPr>
        <p:spPr>
          <a:xfrm>
            <a:off x="847078" y="4308388"/>
            <a:ext cx="1039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Прямоугольник: скругленные углы 234">
            <a:extLst>
              <a:ext uri="{FF2B5EF4-FFF2-40B4-BE49-F238E27FC236}">
                <a16:creationId xmlns:a16="http://schemas.microsoft.com/office/drawing/2014/main" id="{A5F37CEC-76F1-461C-88A3-3E90CC56B623}"/>
              </a:ext>
            </a:extLst>
          </p:cNvPr>
          <p:cNvSpPr/>
          <p:nvPr/>
        </p:nvSpPr>
        <p:spPr>
          <a:xfrm>
            <a:off x="583892" y="4129595"/>
            <a:ext cx="1172962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хмель</a:t>
            </a:r>
            <a:endParaRPr lang="ru-RU" sz="2300" dirty="0">
              <a:solidFill>
                <a:schemeClr val="bg1"/>
              </a:solidFill>
            </a:endParaRPr>
          </a:p>
        </p:txBody>
      </p:sp>
      <p:sp>
        <p:nvSpPr>
          <p:cNvPr id="236" name="Прямоугольник: скругленные углы 235">
            <a:extLst>
              <a:ext uri="{FF2B5EF4-FFF2-40B4-BE49-F238E27FC236}">
                <a16:creationId xmlns:a16="http://schemas.microsoft.com/office/drawing/2014/main" id="{EA4924A0-94E3-4A42-B57B-F3B6C3DB86F7}"/>
              </a:ext>
            </a:extLst>
          </p:cNvPr>
          <p:cNvSpPr/>
          <p:nvPr/>
        </p:nvSpPr>
        <p:spPr>
          <a:xfrm>
            <a:off x="4158951" y="4119253"/>
            <a:ext cx="1109709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мороз</a:t>
            </a:r>
            <a:endParaRPr lang="ru-RU" sz="2300" dirty="0">
              <a:solidFill>
                <a:schemeClr val="bg1"/>
              </a:solidFill>
            </a:endParaRPr>
          </a:p>
        </p:txBody>
      </p:sp>
      <p:sp>
        <p:nvSpPr>
          <p:cNvPr id="237" name="Прямоугольник: скругленные углы 236">
            <a:extLst>
              <a:ext uri="{FF2B5EF4-FFF2-40B4-BE49-F238E27FC236}">
                <a16:creationId xmlns:a16="http://schemas.microsoft.com/office/drawing/2014/main" id="{814DC838-4CAE-44BA-ABF0-5DD8CF3C27AA}"/>
              </a:ext>
            </a:extLst>
          </p:cNvPr>
          <p:cNvSpPr/>
          <p:nvPr/>
        </p:nvSpPr>
        <p:spPr>
          <a:xfrm>
            <a:off x="6536654" y="4128855"/>
            <a:ext cx="1012054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налог</a:t>
            </a:r>
            <a:endParaRPr lang="ru-RU" sz="2300" dirty="0"/>
          </a:p>
        </p:txBody>
      </p:sp>
      <p:sp>
        <p:nvSpPr>
          <p:cNvPr id="238" name="Прямоугольник: скругленные углы 237">
            <a:extLst>
              <a:ext uri="{FF2B5EF4-FFF2-40B4-BE49-F238E27FC236}">
                <a16:creationId xmlns:a16="http://schemas.microsoft.com/office/drawing/2014/main" id="{AE28EB80-0C54-4822-87D7-DE8606549540}"/>
              </a:ext>
            </a:extLst>
          </p:cNvPr>
          <p:cNvSpPr/>
          <p:nvPr/>
        </p:nvSpPr>
        <p:spPr>
          <a:xfrm>
            <a:off x="1900007" y="4128855"/>
            <a:ext cx="1198486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лошадь</a:t>
            </a:r>
          </a:p>
        </p:txBody>
      </p:sp>
      <p:sp>
        <p:nvSpPr>
          <p:cNvPr id="239" name="Прямоугольник: скругленные углы 238">
            <a:extLst>
              <a:ext uri="{FF2B5EF4-FFF2-40B4-BE49-F238E27FC236}">
                <a16:creationId xmlns:a16="http://schemas.microsoft.com/office/drawing/2014/main" id="{C096D7C6-00BA-47E7-B543-6A0CC6A3E6D2}"/>
              </a:ext>
            </a:extLst>
          </p:cNvPr>
          <p:cNvSpPr/>
          <p:nvPr/>
        </p:nvSpPr>
        <p:spPr>
          <a:xfrm>
            <a:off x="5411813" y="4109131"/>
            <a:ext cx="1021673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запах</a:t>
            </a:r>
          </a:p>
        </p:txBody>
      </p:sp>
      <p:sp>
        <p:nvSpPr>
          <p:cNvPr id="240" name="Прямоугольник: скругленные углы 239">
            <a:extLst>
              <a:ext uri="{FF2B5EF4-FFF2-40B4-BE49-F238E27FC236}">
                <a16:creationId xmlns:a16="http://schemas.microsoft.com/office/drawing/2014/main" id="{096FA4F8-C05F-4CD4-B71E-65FEDE3205B7}"/>
              </a:ext>
            </a:extLst>
          </p:cNvPr>
          <p:cNvSpPr/>
          <p:nvPr/>
        </p:nvSpPr>
        <p:spPr>
          <a:xfrm>
            <a:off x="3190386" y="4119253"/>
            <a:ext cx="851515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дым</a:t>
            </a:r>
          </a:p>
        </p:txBody>
      </p:sp>
      <p:sp>
        <p:nvSpPr>
          <p:cNvPr id="241" name="Прямоугольник: скругленные углы 240">
            <a:extLst>
              <a:ext uri="{FF2B5EF4-FFF2-40B4-BE49-F238E27FC236}">
                <a16:creationId xmlns:a16="http://schemas.microsoft.com/office/drawing/2014/main" id="{A72ADD5E-F2B2-4A2E-A38A-19439FF59B6E}"/>
              </a:ext>
            </a:extLst>
          </p:cNvPr>
          <p:cNvSpPr/>
          <p:nvPr/>
        </p:nvSpPr>
        <p:spPr>
          <a:xfrm>
            <a:off x="7686584" y="4138457"/>
            <a:ext cx="1074198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лимон</a:t>
            </a:r>
          </a:p>
        </p:txBody>
      </p:sp>
      <p:sp>
        <p:nvSpPr>
          <p:cNvPr id="242" name="Прямоугольник: скругленные углы 241">
            <a:extLst>
              <a:ext uri="{FF2B5EF4-FFF2-40B4-BE49-F238E27FC236}">
                <a16:creationId xmlns:a16="http://schemas.microsoft.com/office/drawing/2014/main" id="{80B7E881-4EB1-4C37-920E-FF42267F5D9E}"/>
              </a:ext>
            </a:extLst>
          </p:cNvPr>
          <p:cNvSpPr/>
          <p:nvPr/>
        </p:nvSpPr>
        <p:spPr>
          <a:xfrm>
            <a:off x="8904675" y="4138457"/>
            <a:ext cx="869640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холм</a:t>
            </a:r>
          </a:p>
        </p:txBody>
      </p:sp>
      <p:sp>
        <p:nvSpPr>
          <p:cNvPr id="243" name="Прямоугольник: скругленные углы 242">
            <a:extLst>
              <a:ext uri="{FF2B5EF4-FFF2-40B4-BE49-F238E27FC236}">
                <a16:creationId xmlns:a16="http://schemas.microsoft.com/office/drawing/2014/main" id="{05D0811B-E4B0-426D-BFB0-EF87A7BF15B1}"/>
              </a:ext>
            </a:extLst>
          </p:cNvPr>
          <p:cNvSpPr/>
          <p:nvPr/>
        </p:nvSpPr>
        <p:spPr>
          <a:xfrm>
            <a:off x="9917468" y="4135503"/>
            <a:ext cx="629204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гол</a:t>
            </a:r>
          </a:p>
        </p:txBody>
      </p:sp>
      <p:sp>
        <p:nvSpPr>
          <p:cNvPr id="244" name="Прямоугольник: скругленные углы 243">
            <a:extLst>
              <a:ext uri="{FF2B5EF4-FFF2-40B4-BE49-F238E27FC236}">
                <a16:creationId xmlns:a16="http://schemas.microsoft.com/office/drawing/2014/main" id="{CA3FF194-F6F2-4C0A-AF53-6DDD2CE7D26D}"/>
              </a:ext>
            </a:extLst>
          </p:cNvPr>
          <p:cNvSpPr/>
          <p:nvPr/>
        </p:nvSpPr>
        <p:spPr>
          <a:xfrm>
            <a:off x="10622132" y="4135503"/>
            <a:ext cx="1074198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молох</a:t>
            </a:r>
          </a:p>
        </p:txBody>
      </p:sp>
      <p:cxnSp>
        <p:nvCxnSpPr>
          <p:cNvPr id="245" name="Прямая соединительная линия 244">
            <a:extLst>
              <a:ext uri="{FF2B5EF4-FFF2-40B4-BE49-F238E27FC236}">
                <a16:creationId xmlns:a16="http://schemas.microsoft.com/office/drawing/2014/main" id="{4DAB88AE-872E-44AB-BA3A-82E4B68AF919}"/>
              </a:ext>
            </a:extLst>
          </p:cNvPr>
          <p:cNvCxnSpPr/>
          <p:nvPr/>
        </p:nvCxnSpPr>
        <p:spPr>
          <a:xfrm>
            <a:off x="999478" y="5043071"/>
            <a:ext cx="1039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Прямая соединительная линия 245">
            <a:extLst>
              <a:ext uri="{FF2B5EF4-FFF2-40B4-BE49-F238E27FC236}">
                <a16:creationId xmlns:a16="http://schemas.microsoft.com/office/drawing/2014/main" id="{9DCD6BF5-AA08-4E9E-8E25-B1B35E419C04}"/>
              </a:ext>
            </a:extLst>
          </p:cNvPr>
          <p:cNvCxnSpPr/>
          <p:nvPr/>
        </p:nvCxnSpPr>
        <p:spPr>
          <a:xfrm>
            <a:off x="847078" y="4890671"/>
            <a:ext cx="1039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Прямоугольник: скругленные углы 246">
            <a:extLst>
              <a:ext uri="{FF2B5EF4-FFF2-40B4-BE49-F238E27FC236}">
                <a16:creationId xmlns:a16="http://schemas.microsoft.com/office/drawing/2014/main" id="{2D60997F-81A8-4CE8-8CC3-C3136DC001E6}"/>
              </a:ext>
            </a:extLst>
          </p:cNvPr>
          <p:cNvSpPr/>
          <p:nvPr/>
        </p:nvSpPr>
        <p:spPr>
          <a:xfrm>
            <a:off x="583892" y="4711878"/>
            <a:ext cx="1172962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хмель</a:t>
            </a:r>
            <a:endParaRPr lang="ru-RU" sz="2300" dirty="0">
              <a:solidFill>
                <a:schemeClr val="bg1"/>
              </a:solidFill>
            </a:endParaRPr>
          </a:p>
        </p:txBody>
      </p:sp>
      <p:sp>
        <p:nvSpPr>
          <p:cNvPr id="248" name="Прямоугольник: скругленные углы 247">
            <a:extLst>
              <a:ext uri="{FF2B5EF4-FFF2-40B4-BE49-F238E27FC236}">
                <a16:creationId xmlns:a16="http://schemas.microsoft.com/office/drawing/2014/main" id="{6AC2F68D-BBC5-463E-83BB-6E8E6129E421}"/>
              </a:ext>
            </a:extLst>
          </p:cNvPr>
          <p:cNvSpPr/>
          <p:nvPr/>
        </p:nvSpPr>
        <p:spPr>
          <a:xfrm>
            <a:off x="4158951" y="4701536"/>
            <a:ext cx="1109709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мороз</a:t>
            </a:r>
            <a:endParaRPr lang="ru-RU" sz="2300" dirty="0">
              <a:solidFill>
                <a:schemeClr val="bg1"/>
              </a:solidFill>
            </a:endParaRPr>
          </a:p>
        </p:txBody>
      </p:sp>
      <p:sp>
        <p:nvSpPr>
          <p:cNvPr id="249" name="Прямоугольник: скругленные углы 248">
            <a:extLst>
              <a:ext uri="{FF2B5EF4-FFF2-40B4-BE49-F238E27FC236}">
                <a16:creationId xmlns:a16="http://schemas.microsoft.com/office/drawing/2014/main" id="{34A32116-1C9F-42DD-8DD0-D153E1801B2C}"/>
              </a:ext>
            </a:extLst>
          </p:cNvPr>
          <p:cNvSpPr/>
          <p:nvPr/>
        </p:nvSpPr>
        <p:spPr>
          <a:xfrm>
            <a:off x="7542691" y="4711138"/>
            <a:ext cx="1012054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налог</a:t>
            </a:r>
            <a:endParaRPr lang="ru-RU" sz="2300" dirty="0"/>
          </a:p>
        </p:txBody>
      </p:sp>
      <p:sp>
        <p:nvSpPr>
          <p:cNvPr id="250" name="Прямоугольник: скругленные углы 249">
            <a:extLst>
              <a:ext uri="{FF2B5EF4-FFF2-40B4-BE49-F238E27FC236}">
                <a16:creationId xmlns:a16="http://schemas.microsoft.com/office/drawing/2014/main" id="{9A6B8DD3-2E94-4A4D-9B0D-B8793C3930AC}"/>
              </a:ext>
            </a:extLst>
          </p:cNvPr>
          <p:cNvSpPr/>
          <p:nvPr/>
        </p:nvSpPr>
        <p:spPr>
          <a:xfrm>
            <a:off x="1900007" y="4711138"/>
            <a:ext cx="1198486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лошадь</a:t>
            </a:r>
          </a:p>
        </p:txBody>
      </p:sp>
      <p:sp>
        <p:nvSpPr>
          <p:cNvPr id="251" name="Прямоугольник: скругленные углы 250">
            <a:extLst>
              <a:ext uri="{FF2B5EF4-FFF2-40B4-BE49-F238E27FC236}">
                <a16:creationId xmlns:a16="http://schemas.microsoft.com/office/drawing/2014/main" id="{9B28EBF7-12F9-42BA-9CF6-97BE8C1CD261}"/>
              </a:ext>
            </a:extLst>
          </p:cNvPr>
          <p:cNvSpPr/>
          <p:nvPr/>
        </p:nvSpPr>
        <p:spPr>
          <a:xfrm>
            <a:off x="5411813" y="4691414"/>
            <a:ext cx="1021673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запах</a:t>
            </a:r>
          </a:p>
        </p:txBody>
      </p:sp>
      <p:sp>
        <p:nvSpPr>
          <p:cNvPr id="252" name="Прямоугольник: скругленные углы 251">
            <a:extLst>
              <a:ext uri="{FF2B5EF4-FFF2-40B4-BE49-F238E27FC236}">
                <a16:creationId xmlns:a16="http://schemas.microsoft.com/office/drawing/2014/main" id="{E7AF98F2-80D0-403F-BBCF-1D17A5169F24}"/>
              </a:ext>
            </a:extLst>
          </p:cNvPr>
          <p:cNvSpPr/>
          <p:nvPr/>
        </p:nvSpPr>
        <p:spPr>
          <a:xfrm>
            <a:off x="3190386" y="4701536"/>
            <a:ext cx="851515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дым</a:t>
            </a:r>
          </a:p>
        </p:txBody>
      </p:sp>
      <p:sp>
        <p:nvSpPr>
          <p:cNvPr id="253" name="Прямоугольник: скругленные углы 252">
            <a:extLst>
              <a:ext uri="{FF2B5EF4-FFF2-40B4-BE49-F238E27FC236}">
                <a16:creationId xmlns:a16="http://schemas.microsoft.com/office/drawing/2014/main" id="{1F7CFB57-0C7B-4938-AC21-8C46EA82F563}"/>
              </a:ext>
            </a:extLst>
          </p:cNvPr>
          <p:cNvSpPr/>
          <p:nvPr/>
        </p:nvSpPr>
        <p:spPr>
          <a:xfrm>
            <a:off x="8699007" y="4701016"/>
            <a:ext cx="1074198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лимон</a:t>
            </a:r>
          </a:p>
        </p:txBody>
      </p:sp>
      <p:sp>
        <p:nvSpPr>
          <p:cNvPr id="254" name="Прямоугольник: скругленные углы 253">
            <a:extLst>
              <a:ext uri="{FF2B5EF4-FFF2-40B4-BE49-F238E27FC236}">
                <a16:creationId xmlns:a16="http://schemas.microsoft.com/office/drawing/2014/main" id="{17A15D64-D1E7-454B-8F71-50D11CDDC236}"/>
              </a:ext>
            </a:extLst>
          </p:cNvPr>
          <p:cNvSpPr/>
          <p:nvPr/>
        </p:nvSpPr>
        <p:spPr>
          <a:xfrm>
            <a:off x="6535512" y="4701016"/>
            <a:ext cx="869640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холм</a:t>
            </a:r>
          </a:p>
        </p:txBody>
      </p:sp>
      <p:sp>
        <p:nvSpPr>
          <p:cNvPr id="255" name="Прямоугольник: скругленные углы 254">
            <a:extLst>
              <a:ext uri="{FF2B5EF4-FFF2-40B4-BE49-F238E27FC236}">
                <a16:creationId xmlns:a16="http://schemas.microsoft.com/office/drawing/2014/main" id="{608FF95B-109F-43BA-AE67-C5BA411DDA7A}"/>
              </a:ext>
            </a:extLst>
          </p:cNvPr>
          <p:cNvSpPr/>
          <p:nvPr/>
        </p:nvSpPr>
        <p:spPr>
          <a:xfrm>
            <a:off x="9917468" y="4701016"/>
            <a:ext cx="629204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гол</a:t>
            </a:r>
          </a:p>
        </p:txBody>
      </p:sp>
      <p:sp>
        <p:nvSpPr>
          <p:cNvPr id="256" name="Прямоугольник: скругленные углы 255">
            <a:extLst>
              <a:ext uri="{FF2B5EF4-FFF2-40B4-BE49-F238E27FC236}">
                <a16:creationId xmlns:a16="http://schemas.microsoft.com/office/drawing/2014/main" id="{BD4C42E2-10B3-4817-8D23-73E93E83F351}"/>
              </a:ext>
            </a:extLst>
          </p:cNvPr>
          <p:cNvSpPr/>
          <p:nvPr/>
        </p:nvSpPr>
        <p:spPr>
          <a:xfrm>
            <a:off x="10622132" y="4701016"/>
            <a:ext cx="1074198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молох</a:t>
            </a:r>
          </a:p>
        </p:txBody>
      </p:sp>
      <p:cxnSp>
        <p:nvCxnSpPr>
          <p:cNvPr id="257" name="Прямая соединительная линия 256">
            <a:extLst>
              <a:ext uri="{FF2B5EF4-FFF2-40B4-BE49-F238E27FC236}">
                <a16:creationId xmlns:a16="http://schemas.microsoft.com/office/drawing/2014/main" id="{E2F5D102-FE33-4631-8567-E04C0587B5EB}"/>
              </a:ext>
            </a:extLst>
          </p:cNvPr>
          <p:cNvCxnSpPr/>
          <p:nvPr/>
        </p:nvCxnSpPr>
        <p:spPr>
          <a:xfrm>
            <a:off x="999478" y="5676641"/>
            <a:ext cx="1039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Прямая соединительная линия 257">
            <a:extLst>
              <a:ext uri="{FF2B5EF4-FFF2-40B4-BE49-F238E27FC236}">
                <a16:creationId xmlns:a16="http://schemas.microsoft.com/office/drawing/2014/main" id="{0E1FD5AF-90CE-4B87-B907-5604D87795B4}"/>
              </a:ext>
            </a:extLst>
          </p:cNvPr>
          <p:cNvCxnSpPr/>
          <p:nvPr/>
        </p:nvCxnSpPr>
        <p:spPr>
          <a:xfrm>
            <a:off x="847078" y="5524241"/>
            <a:ext cx="1039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Прямоугольник: скругленные углы 258">
            <a:extLst>
              <a:ext uri="{FF2B5EF4-FFF2-40B4-BE49-F238E27FC236}">
                <a16:creationId xmlns:a16="http://schemas.microsoft.com/office/drawing/2014/main" id="{37A7C9F2-4DFD-4C8E-A5F5-D92FFB255E3D}"/>
              </a:ext>
            </a:extLst>
          </p:cNvPr>
          <p:cNvSpPr/>
          <p:nvPr/>
        </p:nvSpPr>
        <p:spPr>
          <a:xfrm>
            <a:off x="583892" y="5345448"/>
            <a:ext cx="1172962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хмель</a:t>
            </a:r>
            <a:endParaRPr lang="ru-RU" sz="2300" dirty="0">
              <a:solidFill>
                <a:schemeClr val="bg1"/>
              </a:solidFill>
            </a:endParaRPr>
          </a:p>
        </p:txBody>
      </p:sp>
      <p:sp>
        <p:nvSpPr>
          <p:cNvPr id="260" name="Прямоугольник: скругленные углы 259">
            <a:extLst>
              <a:ext uri="{FF2B5EF4-FFF2-40B4-BE49-F238E27FC236}">
                <a16:creationId xmlns:a16="http://schemas.microsoft.com/office/drawing/2014/main" id="{428C1C4F-B122-4E73-9FF1-4A6A9DA98AFA}"/>
              </a:ext>
            </a:extLst>
          </p:cNvPr>
          <p:cNvSpPr/>
          <p:nvPr/>
        </p:nvSpPr>
        <p:spPr>
          <a:xfrm>
            <a:off x="4158951" y="5335106"/>
            <a:ext cx="1109709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мороз</a:t>
            </a:r>
            <a:endParaRPr lang="ru-RU" sz="2300" dirty="0">
              <a:solidFill>
                <a:schemeClr val="bg1"/>
              </a:solidFill>
            </a:endParaRPr>
          </a:p>
        </p:txBody>
      </p:sp>
      <p:sp>
        <p:nvSpPr>
          <p:cNvPr id="261" name="Прямоугольник: скругленные углы 260">
            <a:extLst>
              <a:ext uri="{FF2B5EF4-FFF2-40B4-BE49-F238E27FC236}">
                <a16:creationId xmlns:a16="http://schemas.microsoft.com/office/drawing/2014/main" id="{A665C93C-4461-4D63-9EB8-84226A0ECB1D}"/>
              </a:ext>
            </a:extLst>
          </p:cNvPr>
          <p:cNvSpPr/>
          <p:nvPr/>
        </p:nvSpPr>
        <p:spPr>
          <a:xfrm>
            <a:off x="8671097" y="5334586"/>
            <a:ext cx="1012054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налог</a:t>
            </a:r>
            <a:endParaRPr lang="ru-RU" sz="2300" dirty="0"/>
          </a:p>
        </p:txBody>
      </p:sp>
      <p:sp>
        <p:nvSpPr>
          <p:cNvPr id="262" name="Прямоугольник: скругленные углы 261">
            <a:extLst>
              <a:ext uri="{FF2B5EF4-FFF2-40B4-BE49-F238E27FC236}">
                <a16:creationId xmlns:a16="http://schemas.microsoft.com/office/drawing/2014/main" id="{453C1D17-34C3-407B-A561-724AD821FB7E}"/>
              </a:ext>
            </a:extLst>
          </p:cNvPr>
          <p:cNvSpPr/>
          <p:nvPr/>
        </p:nvSpPr>
        <p:spPr>
          <a:xfrm>
            <a:off x="1900007" y="5344708"/>
            <a:ext cx="1198486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лошадь</a:t>
            </a:r>
          </a:p>
        </p:txBody>
      </p:sp>
      <p:sp>
        <p:nvSpPr>
          <p:cNvPr id="263" name="Прямоугольник: скругленные углы 262">
            <a:extLst>
              <a:ext uri="{FF2B5EF4-FFF2-40B4-BE49-F238E27FC236}">
                <a16:creationId xmlns:a16="http://schemas.microsoft.com/office/drawing/2014/main" id="{A4607ACF-0EB7-4CEA-991F-5F64C768DE98}"/>
              </a:ext>
            </a:extLst>
          </p:cNvPr>
          <p:cNvSpPr/>
          <p:nvPr/>
        </p:nvSpPr>
        <p:spPr>
          <a:xfrm>
            <a:off x="5411813" y="5324984"/>
            <a:ext cx="1021673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запах</a:t>
            </a:r>
          </a:p>
        </p:txBody>
      </p:sp>
      <p:sp>
        <p:nvSpPr>
          <p:cNvPr id="264" name="Прямоугольник: скругленные углы 263">
            <a:extLst>
              <a:ext uri="{FF2B5EF4-FFF2-40B4-BE49-F238E27FC236}">
                <a16:creationId xmlns:a16="http://schemas.microsoft.com/office/drawing/2014/main" id="{8BEAF57F-C3EA-411D-BE2D-66BF38996B06}"/>
              </a:ext>
            </a:extLst>
          </p:cNvPr>
          <p:cNvSpPr/>
          <p:nvPr/>
        </p:nvSpPr>
        <p:spPr>
          <a:xfrm>
            <a:off x="3190386" y="5335106"/>
            <a:ext cx="851515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дым</a:t>
            </a:r>
          </a:p>
        </p:txBody>
      </p:sp>
      <p:sp>
        <p:nvSpPr>
          <p:cNvPr id="265" name="Прямоугольник: скругленные углы 264">
            <a:extLst>
              <a:ext uri="{FF2B5EF4-FFF2-40B4-BE49-F238E27FC236}">
                <a16:creationId xmlns:a16="http://schemas.microsoft.com/office/drawing/2014/main" id="{9149DDC5-421F-454B-A068-CB2BCAD6661C}"/>
              </a:ext>
            </a:extLst>
          </p:cNvPr>
          <p:cNvSpPr/>
          <p:nvPr/>
        </p:nvSpPr>
        <p:spPr>
          <a:xfrm>
            <a:off x="9849220" y="5320554"/>
            <a:ext cx="1074198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лимон</a:t>
            </a:r>
          </a:p>
        </p:txBody>
      </p:sp>
      <p:sp>
        <p:nvSpPr>
          <p:cNvPr id="266" name="Прямоугольник: скругленные углы 265">
            <a:extLst>
              <a:ext uri="{FF2B5EF4-FFF2-40B4-BE49-F238E27FC236}">
                <a16:creationId xmlns:a16="http://schemas.microsoft.com/office/drawing/2014/main" id="{3550F2F7-FE5B-4733-BE5F-D565641822F5}"/>
              </a:ext>
            </a:extLst>
          </p:cNvPr>
          <p:cNvSpPr/>
          <p:nvPr/>
        </p:nvSpPr>
        <p:spPr>
          <a:xfrm>
            <a:off x="6535512" y="5334586"/>
            <a:ext cx="869640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холм</a:t>
            </a:r>
          </a:p>
        </p:txBody>
      </p:sp>
      <p:sp>
        <p:nvSpPr>
          <p:cNvPr id="267" name="Прямоугольник: скругленные углы 266">
            <a:extLst>
              <a:ext uri="{FF2B5EF4-FFF2-40B4-BE49-F238E27FC236}">
                <a16:creationId xmlns:a16="http://schemas.microsoft.com/office/drawing/2014/main" id="{BAA7F3AF-7C27-4F55-89DD-DBDF4EA8453F}"/>
              </a:ext>
            </a:extLst>
          </p:cNvPr>
          <p:cNvSpPr/>
          <p:nvPr/>
        </p:nvSpPr>
        <p:spPr>
          <a:xfrm>
            <a:off x="11067681" y="5320554"/>
            <a:ext cx="629204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гол</a:t>
            </a:r>
          </a:p>
        </p:txBody>
      </p:sp>
      <p:sp>
        <p:nvSpPr>
          <p:cNvPr id="268" name="Прямоугольник: скругленные углы 267">
            <a:extLst>
              <a:ext uri="{FF2B5EF4-FFF2-40B4-BE49-F238E27FC236}">
                <a16:creationId xmlns:a16="http://schemas.microsoft.com/office/drawing/2014/main" id="{E32669DB-B161-49BE-AD90-D7E37D56FE3D}"/>
              </a:ext>
            </a:extLst>
          </p:cNvPr>
          <p:cNvSpPr/>
          <p:nvPr/>
        </p:nvSpPr>
        <p:spPr>
          <a:xfrm>
            <a:off x="7507178" y="5334586"/>
            <a:ext cx="1074198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молох</a:t>
            </a:r>
          </a:p>
        </p:txBody>
      </p:sp>
    </p:spTree>
    <p:extLst>
      <p:ext uri="{BB962C8B-B14F-4D97-AF65-F5344CB8AC3E}">
        <p14:creationId xmlns:p14="http://schemas.microsoft.com/office/powerpoint/2010/main" val="355775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AB24358-FE78-40C6-AD54-CCFCB82803B4}"/>
              </a:ext>
            </a:extLst>
          </p:cNvPr>
          <p:cNvSpPr/>
          <p:nvPr/>
        </p:nvSpPr>
        <p:spPr>
          <a:xfrm>
            <a:off x="0" y="368005"/>
            <a:ext cx="12192000" cy="132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цепи</a:t>
            </a:r>
          </a:p>
        </p:txBody>
      </p:sp>
      <p:cxnSp>
        <p:nvCxnSpPr>
          <p:cNvPr id="257" name="Прямая соединительная линия 256">
            <a:extLst>
              <a:ext uri="{FF2B5EF4-FFF2-40B4-BE49-F238E27FC236}">
                <a16:creationId xmlns:a16="http://schemas.microsoft.com/office/drawing/2014/main" id="{E2F5D102-FE33-4631-8567-E04C0587B5EB}"/>
              </a:ext>
            </a:extLst>
          </p:cNvPr>
          <p:cNvCxnSpPr/>
          <p:nvPr/>
        </p:nvCxnSpPr>
        <p:spPr>
          <a:xfrm>
            <a:off x="883975" y="2211546"/>
            <a:ext cx="1039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Прямая соединительная линия 257">
            <a:extLst>
              <a:ext uri="{FF2B5EF4-FFF2-40B4-BE49-F238E27FC236}">
                <a16:creationId xmlns:a16="http://schemas.microsoft.com/office/drawing/2014/main" id="{0E1FD5AF-90CE-4B87-B907-5604D87795B4}"/>
              </a:ext>
            </a:extLst>
          </p:cNvPr>
          <p:cNvCxnSpPr/>
          <p:nvPr/>
        </p:nvCxnSpPr>
        <p:spPr>
          <a:xfrm>
            <a:off x="731575" y="2059146"/>
            <a:ext cx="1039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Прямоугольник: скругленные углы 258">
            <a:extLst>
              <a:ext uri="{FF2B5EF4-FFF2-40B4-BE49-F238E27FC236}">
                <a16:creationId xmlns:a16="http://schemas.microsoft.com/office/drawing/2014/main" id="{37A7C9F2-4DFD-4C8E-A5F5-D92FFB255E3D}"/>
              </a:ext>
            </a:extLst>
          </p:cNvPr>
          <p:cNvSpPr/>
          <p:nvPr/>
        </p:nvSpPr>
        <p:spPr>
          <a:xfrm>
            <a:off x="468389" y="1880353"/>
            <a:ext cx="1172962" cy="493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хмель</a:t>
            </a:r>
            <a:endParaRPr lang="ru-RU" sz="2300" dirty="0">
              <a:solidFill>
                <a:schemeClr val="bg1"/>
              </a:solidFill>
            </a:endParaRPr>
          </a:p>
        </p:txBody>
      </p:sp>
      <p:sp>
        <p:nvSpPr>
          <p:cNvPr id="260" name="Прямоугольник: скругленные углы 259">
            <a:extLst>
              <a:ext uri="{FF2B5EF4-FFF2-40B4-BE49-F238E27FC236}">
                <a16:creationId xmlns:a16="http://schemas.microsoft.com/office/drawing/2014/main" id="{428C1C4F-B122-4E73-9FF1-4A6A9DA98AFA}"/>
              </a:ext>
            </a:extLst>
          </p:cNvPr>
          <p:cNvSpPr/>
          <p:nvPr/>
        </p:nvSpPr>
        <p:spPr>
          <a:xfrm>
            <a:off x="4043448" y="1870011"/>
            <a:ext cx="1109709" cy="493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мороз</a:t>
            </a:r>
            <a:endParaRPr lang="ru-RU" sz="2300" dirty="0">
              <a:solidFill>
                <a:schemeClr val="bg1"/>
              </a:solidFill>
            </a:endParaRPr>
          </a:p>
        </p:txBody>
      </p:sp>
      <p:sp>
        <p:nvSpPr>
          <p:cNvPr id="261" name="Прямоугольник: скругленные углы 260">
            <a:extLst>
              <a:ext uri="{FF2B5EF4-FFF2-40B4-BE49-F238E27FC236}">
                <a16:creationId xmlns:a16="http://schemas.microsoft.com/office/drawing/2014/main" id="{A665C93C-4461-4D63-9EB8-84226A0ECB1D}"/>
              </a:ext>
            </a:extLst>
          </p:cNvPr>
          <p:cNvSpPr/>
          <p:nvPr/>
        </p:nvSpPr>
        <p:spPr>
          <a:xfrm>
            <a:off x="8609766" y="1879613"/>
            <a:ext cx="1012054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налог</a:t>
            </a:r>
            <a:endParaRPr lang="ru-RU" sz="2300" dirty="0">
              <a:solidFill>
                <a:schemeClr val="bg1"/>
              </a:solidFill>
            </a:endParaRPr>
          </a:p>
        </p:txBody>
      </p:sp>
      <p:sp>
        <p:nvSpPr>
          <p:cNvPr id="262" name="Прямоугольник: скругленные углы 261">
            <a:extLst>
              <a:ext uri="{FF2B5EF4-FFF2-40B4-BE49-F238E27FC236}">
                <a16:creationId xmlns:a16="http://schemas.microsoft.com/office/drawing/2014/main" id="{453C1D17-34C3-407B-A561-724AD821FB7E}"/>
              </a:ext>
            </a:extLst>
          </p:cNvPr>
          <p:cNvSpPr/>
          <p:nvPr/>
        </p:nvSpPr>
        <p:spPr>
          <a:xfrm>
            <a:off x="1784504" y="1879613"/>
            <a:ext cx="1198486" cy="493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лошадь</a:t>
            </a:r>
          </a:p>
        </p:txBody>
      </p:sp>
      <p:sp>
        <p:nvSpPr>
          <p:cNvPr id="263" name="Прямоугольник: скругленные углы 262">
            <a:extLst>
              <a:ext uri="{FF2B5EF4-FFF2-40B4-BE49-F238E27FC236}">
                <a16:creationId xmlns:a16="http://schemas.microsoft.com/office/drawing/2014/main" id="{A4607ACF-0EB7-4CEA-991F-5F64C768DE98}"/>
              </a:ext>
            </a:extLst>
          </p:cNvPr>
          <p:cNvSpPr/>
          <p:nvPr/>
        </p:nvSpPr>
        <p:spPr>
          <a:xfrm>
            <a:off x="5296310" y="1859889"/>
            <a:ext cx="1021673" cy="493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запах</a:t>
            </a:r>
          </a:p>
        </p:txBody>
      </p:sp>
      <p:sp>
        <p:nvSpPr>
          <p:cNvPr id="264" name="Прямоугольник: скругленные углы 263">
            <a:extLst>
              <a:ext uri="{FF2B5EF4-FFF2-40B4-BE49-F238E27FC236}">
                <a16:creationId xmlns:a16="http://schemas.microsoft.com/office/drawing/2014/main" id="{8BEAF57F-C3EA-411D-BE2D-66BF38996B06}"/>
              </a:ext>
            </a:extLst>
          </p:cNvPr>
          <p:cNvSpPr/>
          <p:nvPr/>
        </p:nvSpPr>
        <p:spPr>
          <a:xfrm>
            <a:off x="3074883" y="1870011"/>
            <a:ext cx="851515" cy="493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дым</a:t>
            </a:r>
          </a:p>
        </p:txBody>
      </p:sp>
      <p:sp>
        <p:nvSpPr>
          <p:cNvPr id="265" name="Прямоугольник: скругленные углы 264">
            <a:extLst>
              <a:ext uri="{FF2B5EF4-FFF2-40B4-BE49-F238E27FC236}">
                <a16:creationId xmlns:a16="http://schemas.microsoft.com/office/drawing/2014/main" id="{9149DDC5-421F-454B-A068-CB2BCAD6661C}"/>
              </a:ext>
            </a:extLst>
          </p:cNvPr>
          <p:cNvSpPr/>
          <p:nvPr/>
        </p:nvSpPr>
        <p:spPr>
          <a:xfrm>
            <a:off x="9767160" y="1896102"/>
            <a:ext cx="1074198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лимон</a:t>
            </a:r>
          </a:p>
        </p:txBody>
      </p:sp>
      <p:sp>
        <p:nvSpPr>
          <p:cNvPr id="266" name="Прямоугольник: скругленные углы 265">
            <a:extLst>
              <a:ext uri="{FF2B5EF4-FFF2-40B4-BE49-F238E27FC236}">
                <a16:creationId xmlns:a16="http://schemas.microsoft.com/office/drawing/2014/main" id="{3550F2F7-FE5B-4733-BE5F-D565641822F5}"/>
              </a:ext>
            </a:extLst>
          </p:cNvPr>
          <p:cNvSpPr/>
          <p:nvPr/>
        </p:nvSpPr>
        <p:spPr>
          <a:xfrm>
            <a:off x="6420009" y="1869491"/>
            <a:ext cx="869640" cy="493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холм</a:t>
            </a:r>
          </a:p>
        </p:txBody>
      </p:sp>
      <p:sp>
        <p:nvSpPr>
          <p:cNvPr id="267" name="Прямоугольник: скругленные углы 266">
            <a:extLst>
              <a:ext uri="{FF2B5EF4-FFF2-40B4-BE49-F238E27FC236}">
                <a16:creationId xmlns:a16="http://schemas.microsoft.com/office/drawing/2014/main" id="{BAA7F3AF-7C27-4F55-89DD-DBDF4EA8453F}"/>
              </a:ext>
            </a:extLst>
          </p:cNvPr>
          <p:cNvSpPr/>
          <p:nvPr/>
        </p:nvSpPr>
        <p:spPr>
          <a:xfrm>
            <a:off x="11091884" y="1875378"/>
            <a:ext cx="629204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гол</a:t>
            </a:r>
          </a:p>
        </p:txBody>
      </p:sp>
      <p:sp>
        <p:nvSpPr>
          <p:cNvPr id="268" name="Прямоугольник: скругленные углы 267">
            <a:extLst>
              <a:ext uri="{FF2B5EF4-FFF2-40B4-BE49-F238E27FC236}">
                <a16:creationId xmlns:a16="http://schemas.microsoft.com/office/drawing/2014/main" id="{E32669DB-B161-49BE-AD90-D7E37D56FE3D}"/>
              </a:ext>
            </a:extLst>
          </p:cNvPr>
          <p:cNvSpPr/>
          <p:nvPr/>
        </p:nvSpPr>
        <p:spPr>
          <a:xfrm>
            <a:off x="7391675" y="1869491"/>
            <a:ext cx="1074198" cy="493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молох</a:t>
            </a:r>
          </a:p>
        </p:txBody>
      </p:sp>
      <p:cxnSp>
        <p:nvCxnSpPr>
          <p:cNvPr id="88" name="Прямая соединительная линия 87">
            <a:extLst>
              <a:ext uri="{FF2B5EF4-FFF2-40B4-BE49-F238E27FC236}">
                <a16:creationId xmlns:a16="http://schemas.microsoft.com/office/drawing/2014/main" id="{81E8C4C4-65D9-4663-869C-7AD98C4D1201}"/>
              </a:ext>
            </a:extLst>
          </p:cNvPr>
          <p:cNvCxnSpPr/>
          <p:nvPr/>
        </p:nvCxnSpPr>
        <p:spPr>
          <a:xfrm>
            <a:off x="883975" y="2894996"/>
            <a:ext cx="1039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>
            <a:extLst>
              <a:ext uri="{FF2B5EF4-FFF2-40B4-BE49-F238E27FC236}">
                <a16:creationId xmlns:a16="http://schemas.microsoft.com/office/drawing/2014/main" id="{F4CC515F-0B24-4607-AAD0-33B62AC80771}"/>
              </a:ext>
            </a:extLst>
          </p:cNvPr>
          <p:cNvCxnSpPr/>
          <p:nvPr/>
        </p:nvCxnSpPr>
        <p:spPr>
          <a:xfrm>
            <a:off x="731575" y="2742596"/>
            <a:ext cx="1039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Прямоугольник: скругленные углы 89">
            <a:extLst>
              <a:ext uri="{FF2B5EF4-FFF2-40B4-BE49-F238E27FC236}">
                <a16:creationId xmlns:a16="http://schemas.microsoft.com/office/drawing/2014/main" id="{B6B356E6-722F-4884-B6E9-7148179E7B50}"/>
              </a:ext>
            </a:extLst>
          </p:cNvPr>
          <p:cNvSpPr/>
          <p:nvPr/>
        </p:nvSpPr>
        <p:spPr>
          <a:xfrm>
            <a:off x="468389" y="2563803"/>
            <a:ext cx="1172962" cy="493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хмель</a:t>
            </a:r>
            <a:endParaRPr lang="ru-RU" sz="2300" dirty="0">
              <a:solidFill>
                <a:schemeClr val="bg1"/>
              </a:solidFill>
            </a:endParaRPr>
          </a:p>
        </p:txBody>
      </p:sp>
      <p:sp>
        <p:nvSpPr>
          <p:cNvPr id="91" name="Прямоугольник: скругленные углы 90">
            <a:extLst>
              <a:ext uri="{FF2B5EF4-FFF2-40B4-BE49-F238E27FC236}">
                <a16:creationId xmlns:a16="http://schemas.microsoft.com/office/drawing/2014/main" id="{09A25F42-DA4A-47F9-A3F5-E8C634C9698E}"/>
              </a:ext>
            </a:extLst>
          </p:cNvPr>
          <p:cNvSpPr/>
          <p:nvPr/>
        </p:nvSpPr>
        <p:spPr>
          <a:xfrm>
            <a:off x="4043448" y="2553461"/>
            <a:ext cx="1109709" cy="493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мороз</a:t>
            </a:r>
            <a:endParaRPr lang="ru-RU" sz="2300" dirty="0">
              <a:solidFill>
                <a:schemeClr val="bg1"/>
              </a:solidFill>
            </a:endParaRPr>
          </a:p>
        </p:txBody>
      </p:sp>
      <p:sp>
        <p:nvSpPr>
          <p:cNvPr id="92" name="Прямоугольник: скругленные углы 91">
            <a:extLst>
              <a:ext uri="{FF2B5EF4-FFF2-40B4-BE49-F238E27FC236}">
                <a16:creationId xmlns:a16="http://schemas.microsoft.com/office/drawing/2014/main" id="{AF25BB1E-BB26-4EBA-BF42-46761BE4408D}"/>
              </a:ext>
            </a:extLst>
          </p:cNvPr>
          <p:cNvSpPr/>
          <p:nvPr/>
        </p:nvSpPr>
        <p:spPr>
          <a:xfrm>
            <a:off x="8609766" y="2563063"/>
            <a:ext cx="1012054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налог</a:t>
            </a:r>
            <a:endParaRPr lang="ru-RU" sz="2300" dirty="0">
              <a:solidFill>
                <a:schemeClr val="bg1"/>
              </a:solidFill>
            </a:endParaRPr>
          </a:p>
        </p:txBody>
      </p:sp>
      <p:sp>
        <p:nvSpPr>
          <p:cNvPr id="93" name="Прямоугольник: скругленные углы 92">
            <a:extLst>
              <a:ext uri="{FF2B5EF4-FFF2-40B4-BE49-F238E27FC236}">
                <a16:creationId xmlns:a16="http://schemas.microsoft.com/office/drawing/2014/main" id="{6B1D8CCA-AB45-44C1-8A70-DEC4608CCC75}"/>
              </a:ext>
            </a:extLst>
          </p:cNvPr>
          <p:cNvSpPr/>
          <p:nvPr/>
        </p:nvSpPr>
        <p:spPr>
          <a:xfrm>
            <a:off x="1784504" y="2563063"/>
            <a:ext cx="1198486" cy="493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лошадь</a:t>
            </a:r>
          </a:p>
        </p:txBody>
      </p:sp>
      <p:sp>
        <p:nvSpPr>
          <p:cNvPr id="94" name="Прямоугольник: скругленные углы 93">
            <a:extLst>
              <a:ext uri="{FF2B5EF4-FFF2-40B4-BE49-F238E27FC236}">
                <a16:creationId xmlns:a16="http://schemas.microsoft.com/office/drawing/2014/main" id="{E49C4D9A-46D7-4201-9535-8F53C414F1A4}"/>
              </a:ext>
            </a:extLst>
          </p:cNvPr>
          <p:cNvSpPr/>
          <p:nvPr/>
        </p:nvSpPr>
        <p:spPr>
          <a:xfrm>
            <a:off x="5296310" y="2543339"/>
            <a:ext cx="1021673" cy="493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запах</a:t>
            </a:r>
          </a:p>
        </p:txBody>
      </p:sp>
      <p:sp>
        <p:nvSpPr>
          <p:cNvPr id="95" name="Прямоугольник: скругленные углы 94">
            <a:extLst>
              <a:ext uri="{FF2B5EF4-FFF2-40B4-BE49-F238E27FC236}">
                <a16:creationId xmlns:a16="http://schemas.microsoft.com/office/drawing/2014/main" id="{AEA13029-F235-428C-93DB-91209BEDD06E}"/>
              </a:ext>
            </a:extLst>
          </p:cNvPr>
          <p:cNvSpPr/>
          <p:nvPr/>
        </p:nvSpPr>
        <p:spPr>
          <a:xfrm>
            <a:off x="3074883" y="2553461"/>
            <a:ext cx="851515" cy="493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дым</a:t>
            </a:r>
          </a:p>
        </p:txBody>
      </p:sp>
      <p:sp>
        <p:nvSpPr>
          <p:cNvPr id="96" name="Прямоугольник: скругленные углы 95">
            <a:extLst>
              <a:ext uri="{FF2B5EF4-FFF2-40B4-BE49-F238E27FC236}">
                <a16:creationId xmlns:a16="http://schemas.microsoft.com/office/drawing/2014/main" id="{ACDDD297-4BA7-4239-AEF6-2D7AC1050375}"/>
              </a:ext>
            </a:extLst>
          </p:cNvPr>
          <p:cNvSpPr/>
          <p:nvPr/>
        </p:nvSpPr>
        <p:spPr>
          <a:xfrm>
            <a:off x="10703578" y="2548850"/>
            <a:ext cx="1074198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лимон</a:t>
            </a:r>
          </a:p>
        </p:txBody>
      </p:sp>
      <p:sp>
        <p:nvSpPr>
          <p:cNvPr id="97" name="Прямоугольник: скругленные углы 96">
            <a:extLst>
              <a:ext uri="{FF2B5EF4-FFF2-40B4-BE49-F238E27FC236}">
                <a16:creationId xmlns:a16="http://schemas.microsoft.com/office/drawing/2014/main" id="{971D8E81-A941-4C10-B0EF-28FEB689692E}"/>
              </a:ext>
            </a:extLst>
          </p:cNvPr>
          <p:cNvSpPr/>
          <p:nvPr/>
        </p:nvSpPr>
        <p:spPr>
          <a:xfrm>
            <a:off x="6420009" y="2552941"/>
            <a:ext cx="869640" cy="493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холм</a:t>
            </a:r>
          </a:p>
        </p:txBody>
      </p:sp>
      <p:sp>
        <p:nvSpPr>
          <p:cNvPr id="98" name="Прямоугольник: скругленные углы 97">
            <a:extLst>
              <a:ext uri="{FF2B5EF4-FFF2-40B4-BE49-F238E27FC236}">
                <a16:creationId xmlns:a16="http://schemas.microsoft.com/office/drawing/2014/main" id="{C108880C-F287-4EFC-B929-ECF87D331DFB}"/>
              </a:ext>
            </a:extLst>
          </p:cNvPr>
          <p:cNvSpPr/>
          <p:nvPr/>
        </p:nvSpPr>
        <p:spPr>
          <a:xfrm>
            <a:off x="9866581" y="2560773"/>
            <a:ext cx="629204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гол</a:t>
            </a:r>
          </a:p>
        </p:txBody>
      </p:sp>
      <p:sp>
        <p:nvSpPr>
          <p:cNvPr id="99" name="Прямоугольник: скругленные углы 98">
            <a:extLst>
              <a:ext uri="{FF2B5EF4-FFF2-40B4-BE49-F238E27FC236}">
                <a16:creationId xmlns:a16="http://schemas.microsoft.com/office/drawing/2014/main" id="{8FB4B198-FDD0-4028-9DA1-32FBEAC017AD}"/>
              </a:ext>
            </a:extLst>
          </p:cNvPr>
          <p:cNvSpPr/>
          <p:nvPr/>
        </p:nvSpPr>
        <p:spPr>
          <a:xfrm>
            <a:off x="7391675" y="2552941"/>
            <a:ext cx="1074198" cy="493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молох</a:t>
            </a:r>
          </a:p>
        </p:txBody>
      </p:sp>
      <p:cxnSp>
        <p:nvCxnSpPr>
          <p:cNvPr id="100" name="Прямая соединительная линия 99">
            <a:extLst>
              <a:ext uri="{FF2B5EF4-FFF2-40B4-BE49-F238E27FC236}">
                <a16:creationId xmlns:a16="http://schemas.microsoft.com/office/drawing/2014/main" id="{71EC16D0-1726-4E7B-8500-61EA158FD9C2}"/>
              </a:ext>
            </a:extLst>
          </p:cNvPr>
          <p:cNvCxnSpPr/>
          <p:nvPr/>
        </p:nvCxnSpPr>
        <p:spPr>
          <a:xfrm>
            <a:off x="883975" y="3595363"/>
            <a:ext cx="1039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>
            <a:extLst>
              <a:ext uri="{FF2B5EF4-FFF2-40B4-BE49-F238E27FC236}">
                <a16:creationId xmlns:a16="http://schemas.microsoft.com/office/drawing/2014/main" id="{C8CAE687-6999-4834-AF0E-2DA481141A77}"/>
              </a:ext>
            </a:extLst>
          </p:cNvPr>
          <p:cNvCxnSpPr/>
          <p:nvPr/>
        </p:nvCxnSpPr>
        <p:spPr>
          <a:xfrm>
            <a:off x="731575" y="3442963"/>
            <a:ext cx="1039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E3999467-0BC2-44F6-944D-8CA3527BDC28}"/>
              </a:ext>
            </a:extLst>
          </p:cNvPr>
          <p:cNvSpPr/>
          <p:nvPr/>
        </p:nvSpPr>
        <p:spPr>
          <a:xfrm>
            <a:off x="468389" y="3264170"/>
            <a:ext cx="1172962" cy="493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хмель</a:t>
            </a:r>
            <a:endParaRPr lang="ru-RU" sz="2300" dirty="0">
              <a:solidFill>
                <a:schemeClr val="bg1"/>
              </a:solidFill>
            </a:endParaRPr>
          </a:p>
        </p:txBody>
      </p:sp>
      <p:sp>
        <p:nvSpPr>
          <p:cNvPr id="103" name="Прямоугольник: скругленные углы 102">
            <a:extLst>
              <a:ext uri="{FF2B5EF4-FFF2-40B4-BE49-F238E27FC236}">
                <a16:creationId xmlns:a16="http://schemas.microsoft.com/office/drawing/2014/main" id="{5EB202C8-74FF-4FDF-BC88-2980DDBC9F60}"/>
              </a:ext>
            </a:extLst>
          </p:cNvPr>
          <p:cNvSpPr/>
          <p:nvPr/>
        </p:nvSpPr>
        <p:spPr>
          <a:xfrm>
            <a:off x="4043448" y="3253828"/>
            <a:ext cx="1109709" cy="493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мороз</a:t>
            </a:r>
            <a:endParaRPr lang="ru-RU" sz="2300" dirty="0">
              <a:solidFill>
                <a:schemeClr val="bg1"/>
              </a:solidFill>
            </a:endParaRPr>
          </a:p>
        </p:txBody>
      </p:sp>
      <p:sp>
        <p:nvSpPr>
          <p:cNvPr id="104" name="Прямоугольник: скругленные углы 103">
            <a:extLst>
              <a:ext uri="{FF2B5EF4-FFF2-40B4-BE49-F238E27FC236}">
                <a16:creationId xmlns:a16="http://schemas.microsoft.com/office/drawing/2014/main" id="{B776BF1A-FEBE-45B0-AF5C-80ECB2C95751}"/>
              </a:ext>
            </a:extLst>
          </p:cNvPr>
          <p:cNvSpPr/>
          <p:nvPr/>
        </p:nvSpPr>
        <p:spPr>
          <a:xfrm>
            <a:off x="8609766" y="3263430"/>
            <a:ext cx="1012054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налог</a:t>
            </a:r>
            <a:endParaRPr lang="ru-RU" sz="2300" dirty="0">
              <a:solidFill>
                <a:schemeClr val="bg1"/>
              </a:solidFill>
            </a:endParaRPr>
          </a:p>
        </p:txBody>
      </p:sp>
      <p:sp>
        <p:nvSpPr>
          <p:cNvPr id="105" name="Прямоугольник: скругленные углы 104">
            <a:extLst>
              <a:ext uri="{FF2B5EF4-FFF2-40B4-BE49-F238E27FC236}">
                <a16:creationId xmlns:a16="http://schemas.microsoft.com/office/drawing/2014/main" id="{0ACD7724-C9AD-48FE-A1BC-F07ECFAFD853}"/>
              </a:ext>
            </a:extLst>
          </p:cNvPr>
          <p:cNvSpPr/>
          <p:nvPr/>
        </p:nvSpPr>
        <p:spPr>
          <a:xfrm>
            <a:off x="1784504" y="3263430"/>
            <a:ext cx="1198486" cy="493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лошадь</a:t>
            </a:r>
          </a:p>
        </p:txBody>
      </p:sp>
      <p:sp>
        <p:nvSpPr>
          <p:cNvPr id="106" name="Прямоугольник: скругленные углы 105">
            <a:extLst>
              <a:ext uri="{FF2B5EF4-FFF2-40B4-BE49-F238E27FC236}">
                <a16:creationId xmlns:a16="http://schemas.microsoft.com/office/drawing/2014/main" id="{C71AB08F-834B-4E56-80C4-591877E0AE2B}"/>
              </a:ext>
            </a:extLst>
          </p:cNvPr>
          <p:cNvSpPr/>
          <p:nvPr/>
        </p:nvSpPr>
        <p:spPr>
          <a:xfrm>
            <a:off x="5296310" y="3243706"/>
            <a:ext cx="1021673" cy="493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запах</a:t>
            </a:r>
          </a:p>
        </p:txBody>
      </p:sp>
      <p:sp>
        <p:nvSpPr>
          <p:cNvPr id="107" name="Прямоугольник: скругленные углы 106">
            <a:extLst>
              <a:ext uri="{FF2B5EF4-FFF2-40B4-BE49-F238E27FC236}">
                <a16:creationId xmlns:a16="http://schemas.microsoft.com/office/drawing/2014/main" id="{4BFC297C-5E86-4888-A749-C37F94720275}"/>
              </a:ext>
            </a:extLst>
          </p:cNvPr>
          <p:cNvSpPr/>
          <p:nvPr/>
        </p:nvSpPr>
        <p:spPr>
          <a:xfrm>
            <a:off x="3074883" y="3253828"/>
            <a:ext cx="851515" cy="493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дым</a:t>
            </a:r>
          </a:p>
        </p:txBody>
      </p:sp>
      <p:sp>
        <p:nvSpPr>
          <p:cNvPr id="108" name="Прямоугольник: скругленные углы 107">
            <a:extLst>
              <a:ext uri="{FF2B5EF4-FFF2-40B4-BE49-F238E27FC236}">
                <a16:creationId xmlns:a16="http://schemas.microsoft.com/office/drawing/2014/main" id="{5E21D697-EAD4-4883-A216-E8C3D816DCFE}"/>
              </a:ext>
            </a:extLst>
          </p:cNvPr>
          <p:cNvSpPr/>
          <p:nvPr/>
        </p:nvSpPr>
        <p:spPr>
          <a:xfrm>
            <a:off x="10746258" y="3273646"/>
            <a:ext cx="1074198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лимон</a:t>
            </a:r>
          </a:p>
        </p:txBody>
      </p:sp>
      <p:sp>
        <p:nvSpPr>
          <p:cNvPr id="109" name="Прямоугольник: скругленные углы 108">
            <a:extLst>
              <a:ext uri="{FF2B5EF4-FFF2-40B4-BE49-F238E27FC236}">
                <a16:creationId xmlns:a16="http://schemas.microsoft.com/office/drawing/2014/main" id="{DB403706-D399-4F1F-B529-DB973B6E378C}"/>
              </a:ext>
            </a:extLst>
          </p:cNvPr>
          <p:cNvSpPr/>
          <p:nvPr/>
        </p:nvSpPr>
        <p:spPr>
          <a:xfrm>
            <a:off x="6420009" y="3253308"/>
            <a:ext cx="869640" cy="493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холм</a:t>
            </a:r>
          </a:p>
        </p:txBody>
      </p:sp>
      <p:sp>
        <p:nvSpPr>
          <p:cNvPr id="110" name="Прямоугольник: скругленные углы 109">
            <a:extLst>
              <a:ext uri="{FF2B5EF4-FFF2-40B4-BE49-F238E27FC236}">
                <a16:creationId xmlns:a16="http://schemas.microsoft.com/office/drawing/2014/main" id="{EA6E78E2-14FF-4E93-B2A9-75B8947FC639}"/>
              </a:ext>
            </a:extLst>
          </p:cNvPr>
          <p:cNvSpPr/>
          <p:nvPr/>
        </p:nvSpPr>
        <p:spPr>
          <a:xfrm>
            <a:off x="9885006" y="3273646"/>
            <a:ext cx="629204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гол</a:t>
            </a:r>
          </a:p>
        </p:txBody>
      </p:sp>
      <p:sp>
        <p:nvSpPr>
          <p:cNvPr id="111" name="Прямоугольник: скругленные углы 110">
            <a:extLst>
              <a:ext uri="{FF2B5EF4-FFF2-40B4-BE49-F238E27FC236}">
                <a16:creationId xmlns:a16="http://schemas.microsoft.com/office/drawing/2014/main" id="{DDD470DF-090A-4E98-BEE1-26D01B44C302}"/>
              </a:ext>
            </a:extLst>
          </p:cNvPr>
          <p:cNvSpPr/>
          <p:nvPr/>
        </p:nvSpPr>
        <p:spPr>
          <a:xfrm>
            <a:off x="7391675" y="3253308"/>
            <a:ext cx="1074198" cy="493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молох</a:t>
            </a:r>
          </a:p>
        </p:txBody>
      </p:sp>
    </p:spTree>
    <p:extLst>
      <p:ext uri="{BB962C8B-B14F-4D97-AF65-F5344CB8AC3E}">
        <p14:creationId xmlns:p14="http://schemas.microsoft.com/office/powerpoint/2010/main" val="400594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AB24358-FE78-40C6-AD54-CCFCB82803B4}"/>
              </a:ext>
            </a:extLst>
          </p:cNvPr>
          <p:cNvSpPr/>
          <p:nvPr/>
        </p:nvSpPr>
        <p:spPr>
          <a:xfrm>
            <a:off x="0" y="368005"/>
            <a:ext cx="12192000" cy="132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Слияние колец</a:t>
            </a:r>
          </a:p>
        </p:txBody>
      </p:sp>
      <p:cxnSp>
        <p:nvCxnSpPr>
          <p:cNvPr id="100" name="Прямая соединительная линия 99">
            <a:extLst>
              <a:ext uri="{FF2B5EF4-FFF2-40B4-BE49-F238E27FC236}">
                <a16:creationId xmlns:a16="http://schemas.microsoft.com/office/drawing/2014/main" id="{71EC16D0-1726-4E7B-8500-61EA158FD9C2}"/>
              </a:ext>
            </a:extLst>
          </p:cNvPr>
          <p:cNvCxnSpPr/>
          <p:nvPr/>
        </p:nvCxnSpPr>
        <p:spPr>
          <a:xfrm>
            <a:off x="787722" y="2286328"/>
            <a:ext cx="1039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>
            <a:extLst>
              <a:ext uri="{FF2B5EF4-FFF2-40B4-BE49-F238E27FC236}">
                <a16:creationId xmlns:a16="http://schemas.microsoft.com/office/drawing/2014/main" id="{C8CAE687-6999-4834-AF0E-2DA481141A77}"/>
              </a:ext>
            </a:extLst>
          </p:cNvPr>
          <p:cNvCxnSpPr/>
          <p:nvPr/>
        </p:nvCxnSpPr>
        <p:spPr>
          <a:xfrm>
            <a:off x="635322" y="2133928"/>
            <a:ext cx="1039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E3999467-0BC2-44F6-944D-8CA3527BDC28}"/>
              </a:ext>
            </a:extLst>
          </p:cNvPr>
          <p:cNvSpPr/>
          <p:nvPr/>
        </p:nvSpPr>
        <p:spPr>
          <a:xfrm>
            <a:off x="372136" y="1955135"/>
            <a:ext cx="1172962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хмель</a:t>
            </a:r>
            <a:endParaRPr lang="ru-RU" sz="2300" dirty="0">
              <a:solidFill>
                <a:schemeClr val="bg1"/>
              </a:solidFill>
            </a:endParaRPr>
          </a:p>
        </p:txBody>
      </p:sp>
      <p:sp>
        <p:nvSpPr>
          <p:cNvPr id="103" name="Прямоугольник: скругленные углы 102">
            <a:extLst>
              <a:ext uri="{FF2B5EF4-FFF2-40B4-BE49-F238E27FC236}">
                <a16:creationId xmlns:a16="http://schemas.microsoft.com/office/drawing/2014/main" id="{5EB202C8-74FF-4FDF-BC88-2980DDBC9F60}"/>
              </a:ext>
            </a:extLst>
          </p:cNvPr>
          <p:cNvSpPr/>
          <p:nvPr/>
        </p:nvSpPr>
        <p:spPr>
          <a:xfrm>
            <a:off x="3947195" y="1944793"/>
            <a:ext cx="1109709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мороз</a:t>
            </a:r>
            <a:endParaRPr lang="ru-RU" sz="2300" dirty="0">
              <a:solidFill>
                <a:schemeClr val="bg1"/>
              </a:solidFill>
            </a:endParaRPr>
          </a:p>
        </p:txBody>
      </p:sp>
      <p:sp>
        <p:nvSpPr>
          <p:cNvPr id="104" name="Прямоугольник: скругленные углы 103">
            <a:extLst>
              <a:ext uri="{FF2B5EF4-FFF2-40B4-BE49-F238E27FC236}">
                <a16:creationId xmlns:a16="http://schemas.microsoft.com/office/drawing/2014/main" id="{B776BF1A-FEBE-45B0-AF5C-80ECB2C95751}"/>
              </a:ext>
            </a:extLst>
          </p:cNvPr>
          <p:cNvSpPr/>
          <p:nvPr/>
        </p:nvSpPr>
        <p:spPr>
          <a:xfrm>
            <a:off x="8513513" y="1954395"/>
            <a:ext cx="1012054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налог</a:t>
            </a:r>
            <a:endParaRPr lang="ru-RU" sz="2300" dirty="0">
              <a:solidFill>
                <a:schemeClr val="tx1"/>
              </a:solidFill>
            </a:endParaRPr>
          </a:p>
        </p:txBody>
      </p:sp>
      <p:sp>
        <p:nvSpPr>
          <p:cNvPr id="105" name="Прямоугольник: скругленные углы 104">
            <a:extLst>
              <a:ext uri="{FF2B5EF4-FFF2-40B4-BE49-F238E27FC236}">
                <a16:creationId xmlns:a16="http://schemas.microsoft.com/office/drawing/2014/main" id="{0ACD7724-C9AD-48FE-A1BC-F07ECFAFD853}"/>
              </a:ext>
            </a:extLst>
          </p:cNvPr>
          <p:cNvSpPr/>
          <p:nvPr/>
        </p:nvSpPr>
        <p:spPr>
          <a:xfrm>
            <a:off x="1688251" y="1954395"/>
            <a:ext cx="1198486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лошадь</a:t>
            </a:r>
          </a:p>
        </p:txBody>
      </p:sp>
      <p:sp>
        <p:nvSpPr>
          <p:cNvPr id="106" name="Прямоугольник: скругленные углы 105">
            <a:extLst>
              <a:ext uri="{FF2B5EF4-FFF2-40B4-BE49-F238E27FC236}">
                <a16:creationId xmlns:a16="http://schemas.microsoft.com/office/drawing/2014/main" id="{C71AB08F-834B-4E56-80C4-591877E0AE2B}"/>
              </a:ext>
            </a:extLst>
          </p:cNvPr>
          <p:cNvSpPr/>
          <p:nvPr/>
        </p:nvSpPr>
        <p:spPr>
          <a:xfrm>
            <a:off x="5200057" y="1934671"/>
            <a:ext cx="1021673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запах</a:t>
            </a:r>
          </a:p>
        </p:txBody>
      </p:sp>
      <p:sp>
        <p:nvSpPr>
          <p:cNvPr id="107" name="Прямоугольник: скругленные углы 106">
            <a:extLst>
              <a:ext uri="{FF2B5EF4-FFF2-40B4-BE49-F238E27FC236}">
                <a16:creationId xmlns:a16="http://schemas.microsoft.com/office/drawing/2014/main" id="{4BFC297C-5E86-4888-A749-C37F94720275}"/>
              </a:ext>
            </a:extLst>
          </p:cNvPr>
          <p:cNvSpPr/>
          <p:nvPr/>
        </p:nvSpPr>
        <p:spPr>
          <a:xfrm>
            <a:off x="2978630" y="1944793"/>
            <a:ext cx="851515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дым</a:t>
            </a:r>
          </a:p>
        </p:txBody>
      </p:sp>
      <p:sp>
        <p:nvSpPr>
          <p:cNvPr id="108" name="Прямоугольник: скругленные углы 107">
            <a:extLst>
              <a:ext uri="{FF2B5EF4-FFF2-40B4-BE49-F238E27FC236}">
                <a16:creationId xmlns:a16="http://schemas.microsoft.com/office/drawing/2014/main" id="{5E21D697-EAD4-4883-A216-E8C3D816DCFE}"/>
              </a:ext>
            </a:extLst>
          </p:cNvPr>
          <p:cNvSpPr/>
          <p:nvPr/>
        </p:nvSpPr>
        <p:spPr>
          <a:xfrm>
            <a:off x="10650005" y="1964611"/>
            <a:ext cx="1074198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лимон</a:t>
            </a:r>
          </a:p>
        </p:txBody>
      </p:sp>
      <p:sp>
        <p:nvSpPr>
          <p:cNvPr id="109" name="Прямоугольник: скругленные углы 108">
            <a:extLst>
              <a:ext uri="{FF2B5EF4-FFF2-40B4-BE49-F238E27FC236}">
                <a16:creationId xmlns:a16="http://schemas.microsoft.com/office/drawing/2014/main" id="{DB403706-D399-4F1F-B529-DB973B6E378C}"/>
              </a:ext>
            </a:extLst>
          </p:cNvPr>
          <p:cNvSpPr/>
          <p:nvPr/>
        </p:nvSpPr>
        <p:spPr>
          <a:xfrm>
            <a:off x="6323756" y="1944273"/>
            <a:ext cx="869640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холм</a:t>
            </a:r>
          </a:p>
        </p:txBody>
      </p:sp>
      <p:sp>
        <p:nvSpPr>
          <p:cNvPr id="110" name="Прямоугольник: скругленные углы 109">
            <a:extLst>
              <a:ext uri="{FF2B5EF4-FFF2-40B4-BE49-F238E27FC236}">
                <a16:creationId xmlns:a16="http://schemas.microsoft.com/office/drawing/2014/main" id="{EA6E78E2-14FF-4E93-B2A9-75B8947FC639}"/>
              </a:ext>
            </a:extLst>
          </p:cNvPr>
          <p:cNvSpPr/>
          <p:nvPr/>
        </p:nvSpPr>
        <p:spPr>
          <a:xfrm>
            <a:off x="9788753" y="1964611"/>
            <a:ext cx="629204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гол</a:t>
            </a:r>
          </a:p>
        </p:txBody>
      </p:sp>
      <p:sp>
        <p:nvSpPr>
          <p:cNvPr id="111" name="Прямоугольник: скругленные углы 110">
            <a:extLst>
              <a:ext uri="{FF2B5EF4-FFF2-40B4-BE49-F238E27FC236}">
                <a16:creationId xmlns:a16="http://schemas.microsoft.com/office/drawing/2014/main" id="{DDD470DF-090A-4E98-BEE1-26D01B44C302}"/>
              </a:ext>
            </a:extLst>
          </p:cNvPr>
          <p:cNvSpPr/>
          <p:nvPr/>
        </p:nvSpPr>
        <p:spPr>
          <a:xfrm>
            <a:off x="7295422" y="1944273"/>
            <a:ext cx="1074198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молох</a:t>
            </a:r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F50CA2BA-0440-498D-9254-367E52E3BF07}"/>
              </a:ext>
            </a:extLst>
          </p:cNvPr>
          <p:cNvCxnSpPr/>
          <p:nvPr/>
        </p:nvCxnSpPr>
        <p:spPr>
          <a:xfrm>
            <a:off x="787722" y="2929673"/>
            <a:ext cx="1039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85CE1FA3-8135-4BEF-A33E-D17E0D228DBC}"/>
              </a:ext>
            </a:extLst>
          </p:cNvPr>
          <p:cNvCxnSpPr/>
          <p:nvPr/>
        </p:nvCxnSpPr>
        <p:spPr>
          <a:xfrm>
            <a:off x="635322" y="2777273"/>
            <a:ext cx="1039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5A50932C-EE2D-47C8-856B-D92FF77DD94D}"/>
              </a:ext>
            </a:extLst>
          </p:cNvPr>
          <p:cNvSpPr/>
          <p:nvPr/>
        </p:nvSpPr>
        <p:spPr>
          <a:xfrm>
            <a:off x="372136" y="2598480"/>
            <a:ext cx="1172962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хмель</a:t>
            </a:r>
            <a:endParaRPr lang="ru-RU" sz="2300" dirty="0">
              <a:solidFill>
                <a:schemeClr val="bg1"/>
              </a:solidFill>
            </a:endParaRPr>
          </a:p>
        </p:txBody>
      </p:sp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CBC2C7CF-0034-4C1A-8082-A45E15712B19}"/>
              </a:ext>
            </a:extLst>
          </p:cNvPr>
          <p:cNvSpPr/>
          <p:nvPr/>
        </p:nvSpPr>
        <p:spPr>
          <a:xfrm>
            <a:off x="3947195" y="2588138"/>
            <a:ext cx="1109709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мороз</a:t>
            </a:r>
            <a:endParaRPr lang="ru-RU" sz="2300" dirty="0">
              <a:solidFill>
                <a:schemeClr val="bg1"/>
              </a:solidFill>
            </a:endParaRPr>
          </a:p>
        </p:txBody>
      </p: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12517661-40BF-4578-AECB-EA59A8328811}"/>
              </a:ext>
            </a:extLst>
          </p:cNvPr>
          <p:cNvSpPr/>
          <p:nvPr/>
        </p:nvSpPr>
        <p:spPr>
          <a:xfrm>
            <a:off x="9828392" y="2577079"/>
            <a:ext cx="1012054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налог</a:t>
            </a:r>
            <a:endParaRPr lang="ru-RU" sz="2300" dirty="0">
              <a:solidFill>
                <a:schemeClr val="tx1"/>
              </a:solidFill>
            </a:endParaRP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9840918F-DA43-4375-B9B5-6954B3FF3199}"/>
              </a:ext>
            </a:extLst>
          </p:cNvPr>
          <p:cNvSpPr/>
          <p:nvPr/>
        </p:nvSpPr>
        <p:spPr>
          <a:xfrm>
            <a:off x="1688251" y="2597740"/>
            <a:ext cx="1198486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лошадь</a:t>
            </a: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CD3D98C5-EA86-4804-B0F1-9F6E2869697E}"/>
              </a:ext>
            </a:extLst>
          </p:cNvPr>
          <p:cNvSpPr/>
          <p:nvPr/>
        </p:nvSpPr>
        <p:spPr>
          <a:xfrm>
            <a:off x="5200057" y="2578016"/>
            <a:ext cx="1021673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запах</a:t>
            </a:r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303671B4-D198-463A-A8BD-3355DC67AEF1}"/>
              </a:ext>
            </a:extLst>
          </p:cNvPr>
          <p:cNvSpPr/>
          <p:nvPr/>
        </p:nvSpPr>
        <p:spPr>
          <a:xfrm>
            <a:off x="2978630" y="2588138"/>
            <a:ext cx="851515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дым</a:t>
            </a: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50B93189-D1B1-4469-877E-BABA05CF91A1}"/>
              </a:ext>
            </a:extLst>
          </p:cNvPr>
          <p:cNvSpPr/>
          <p:nvPr/>
        </p:nvSpPr>
        <p:spPr>
          <a:xfrm>
            <a:off x="8537199" y="2578016"/>
            <a:ext cx="1074198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лимон</a:t>
            </a: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3277A3C8-2935-4DDA-8379-E00669D91F5D}"/>
              </a:ext>
            </a:extLst>
          </p:cNvPr>
          <p:cNvSpPr/>
          <p:nvPr/>
        </p:nvSpPr>
        <p:spPr>
          <a:xfrm>
            <a:off x="6323756" y="2587618"/>
            <a:ext cx="869640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холм</a:t>
            </a: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E010BADF-7F19-42D2-A5D1-141EF295B764}"/>
              </a:ext>
            </a:extLst>
          </p:cNvPr>
          <p:cNvSpPr/>
          <p:nvPr/>
        </p:nvSpPr>
        <p:spPr>
          <a:xfrm>
            <a:off x="11027374" y="2587618"/>
            <a:ext cx="629204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гол</a:t>
            </a:r>
          </a:p>
        </p:txBody>
      </p:sp>
      <p:sp>
        <p:nvSpPr>
          <p:cNvPr id="51" name="Прямоугольник: скругленные углы 50">
            <a:extLst>
              <a:ext uri="{FF2B5EF4-FFF2-40B4-BE49-F238E27FC236}">
                <a16:creationId xmlns:a16="http://schemas.microsoft.com/office/drawing/2014/main" id="{BB3783A8-24F1-44F3-9F6B-87A145810F4B}"/>
              </a:ext>
            </a:extLst>
          </p:cNvPr>
          <p:cNvSpPr/>
          <p:nvPr/>
        </p:nvSpPr>
        <p:spPr>
          <a:xfrm>
            <a:off x="7295422" y="2587618"/>
            <a:ext cx="1074198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молох</a:t>
            </a:r>
          </a:p>
        </p:txBody>
      </p: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189ACCA4-589B-41B3-A587-88B1A7BF3BFE}"/>
              </a:ext>
            </a:extLst>
          </p:cNvPr>
          <p:cNvCxnSpPr/>
          <p:nvPr/>
        </p:nvCxnSpPr>
        <p:spPr>
          <a:xfrm>
            <a:off x="787722" y="3591679"/>
            <a:ext cx="1039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94792A29-3770-4A38-8BAC-F7818936D430}"/>
              </a:ext>
            </a:extLst>
          </p:cNvPr>
          <p:cNvCxnSpPr/>
          <p:nvPr/>
        </p:nvCxnSpPr>
        <p:spPr>
          <a:xfrm>
            <a:off x="635322" y="3439279"/>
            <a:ext cx="1039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D15DDF4E-DE92-4B9E-996B-55B3E281F69A}"/>
              </a:ext>
            </a:extLst>
          </p:cNvPr>
          <p:cNvSpPr/>
          <p:nvPr/>
        </p:nvSpPr>
        <p:spPr>
          <a:xfrm>
            <a:off x="372136" y="3260486"/>
            <a:ext cx="1172962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хмель</a:t>
            </a:r>
            <a:endParaRPr lang="ru-RU" sz="2300" dirty="0">
              <a:solidFill>
                <a:schemeClr val="bg1"/>
              </a:solidFill>
            </a:endParaRP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4C4EF4F1-2AB2-46A2-9E6A-5D8C08A263E4}"/>
              </a:ext>
            </a:extLst>
          </p:cNvPr>
          <p:cNvSpPr/>
          <p:nvPr/>
        </p:nvSpPr>
        <p:spPr>
          <a:xfrm>
            <a:off x="7294448" y="3250144"/>
            <a:ext cx="1109709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мороз</a:t>
            </a:r>
            <a:endParaRPr lang="ru-RU" sz="2300" dirty="0">
              <a:solidFill>
                <a:schemeClr val="bg1"/>
              </a:solidFill>
            </a:endParaRPr>
          </a:p>
        </p:txBody>
      </p:sp>
      <p:sp>
        <p:nvSpPr>
          <p:cNvPr id="56" name="Прямоугольник: скругленные углы 55">
            <a:extLst>
              <a:ext uri="{FF2B5EF4-FFF2-40B4-BE49-F238E27FC236}">
                <a16:creationId xmlns:a16="http://schemas.microsoft.com/office/drawing/2014/main" id="{B2DF7051-349D-43B6-8BC8-413183533C10}"/>
              </a:ext>
            </a:extLst>
          </p:cNvPr>
          <p:cNvSpPr/>
          <p:nvPr/>
        </p:nvSpPr>
        <p:spPr>
          <a:xfrm>
            <a:off x="2962261" y="3268543"/>
            <a:ext cx="1012054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налог</a:t>
            </a:r>
            <a:endParaRPr lang="ru-RU" sz="2300" dirty="0">
              <a:solidFill>
                <a:schemeClr val="tx1"/>
              </a:solidFill>
            </a:endParaRPr>
          </a:p>
        </p:txBody>
      </p:sp>
      <p:sp>
        <p:nvSpPr>
          <p:cNvPr id="57" name="Прямоугольник: скругленные углы 56">
            <a:extLst>
              <a:ext uri="{FF2B5EF4-FFF2-40B4-BE49-F238E27FC236}">
                <a16:creationId xmlns:a16="http://schemas.microsoft.com/office/drawing/2014/main" id="{0466F052-B4AC-4FD0-BEEB-2E5E39E0B19C}"/>
              </a:ext>
            </a:extLst>
          </p:cNvPr>
          <p:cNvSpPr/>
          <p:nvPr/>
        </p:nvSpPr>
        <p:spPr>
          <a:xfrm>
            <a:off x="5035504" y="3259746"/>
            <a:ext cx="1198486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лошадь</a:t>
            </a:r>
          </a:p>
        </p:txBody>
      </p: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4EBA7415-457A-4C87-B92B-51DA231E1D06}"/>
              </a:ext>
            </a:extLst>
          </p:cNvPr>
          <p:cNvSpPr/>
          <p:nvPr/>
        </p:nvSpPr>
        <p:spPr>
          <a:xfrm>
            <a:off x="8547310" y="3240022"/>
            <a:ext cx="1021673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запах</a:t>
            </a:r>
          </a:p>
        </p:txBody>
      </p:sp>
      <p:sp>
        <p:nvSpPr>
          <p:cNvPr id="59" name="Прямоугольник: скругленные углы 58">
            <a:extLst>
              <a:ext uri="{FF2B5EF4-FFF2-40B4-BE49-F238E27FC236}">
                <a16:creationId xmlns:a16="http://schemas.microsoft.com/office/drawing/2014/main" id="{72775F4D-29F2-4FF3-8C01-D4D3C3F43A1C}"/>
              </a:ext>
            </a:extLst>
          </p:cNvPr>
          <p:cNvSpPr/>
          <p:nvPr/>
        </p:nvSpPr>
        <p:spPr>
          <a:xfrm>
            <a:off x="6325883" y="3250144"/>
            <a:ext cx="851515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дым</a:t>
            </a:r>
          </a:p>
        </p:txBody>
      </p:sp>
      <p:sp>
        <p:nvSpPr>
          <p:cNvPr id="60" name="Прямоугольник: скругленные углы 59">
            <a:extLst>
              <a:ext uri="{FF2B5EF4-FFF2-40B4-BE49-F238E27FC236}">
                <a16:creationId xmlns:a16="http://schemas.microsoft.com/office/drawing/2014/main" id="{50B768E5-9555-4121-8899-5171970B8B19}"/>
              </a:ext>
            </a:extLst>
          </p:cNvPr>
          <p:cNvSpPr/>
          <p:nvPr/>
        </p:nvSpPr>
        <p:spPr>
          <a:xfrm>
            <a:off x="1671068" y="3269480"/>
            <a:ext cx="1074198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лимон</a:t>
            </a:r>
          </a:p>
        </p:txBody>
      </p:sp>
      <p:sp>
        <p:nvSpPr>
          <p:cNvPr id="61" name="Прямоугольник: скругленные углы 60">
            <a:extLst>
              <a:ext uri="{FF2B5EF4-FFF2-40B4-BE49-F238E27FC236}">
                <a16:creationId xmlns:a16="http://schemas.microsoft.com/office/drawing/2014/main" id="{67B16A27-8131-4EED-B183-0C77EB12B69C}"/>
              </a:ext>
            </a:extLst>
          </p:cNvPr>
          <p:cNvSpPr/>
          <p:nvPr/>
        </p:nvSpPr>
        <p:spPr>
          <a:xfrm>
            <a:off x="9671009" y="3249624"/>
            <a:ext cx="869640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холм</a:t>
            </a:r>
          </a:p>
        </p:txBody>
      </p:sp>
      <p:sp>
        <p:nvSpPr>
          <p:cNvPr id="62" name="Прямоугольник: скругленные углы 61">
            <a:extLst>
              <a:ext uri="{FF2B5EF4-FFF2-40B4-BE49-F238E27FC236}">
                <a16:creationId xmlns:a16="http://schemas.microsoft.com/office/drawing/2014/main" id="{175E6C0C-76C1-4D23-95E9-1E6599429B29}"/>
              </a:ext>
            </a:extLst>
          </p:cNvPr>
          <p:cNvSpPr/>
          <p:nvPr/>
        </p:nvSpPr>
        <p:spPr>
          <a:xfrm>
            <a:off x="4162429" y="3259746"/>
            <a:ext cx="629204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гол</a:t>
            </a:r>
          </a:p>
        </p:txBody>
      </p:sp>
      <p:sp>
        <p:nvSpPr>
          <p:cNvPr id="63" name="Прямоугольник: скругленные углы 62">
            <a:extLst>
              <a:ext uri="{FF2B5EF4-FFF2-40B4-BE49-F238E27FC236}">
                <a16:creationId xmlns:a16="http://schemas.microsoft.com/office/drawing/2014/main" id="{E6ED4C66-32A5-4EDD-BED4-FD73989237A8}"/>
              </a:ext>
            </a:extLst>
          </p:cNvPr>
          <p:cNvSpPr/>
          <p:nvPr/>
        </p:nvSpPr>
        <p:spPr>
          <a:xfrm>
            <a:off x="10642675" y="3249624"/>
            <a:ext cx="1074198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молох</a:t>
            </a:r>
          </a:p>
        </p:txBody>
      </p: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4CDD8159-9D81-4131-A563-B6C26B72A91A}"/>
              </a:ext>
            </a:extLst>
          </p:cNvPr>
          <p:cNvCxnSpPr/>
          <p:nvPr/>
        </p:nvCxnSpPr>
        <p:spPr>
          <a:xfrm>
            <a:off x="805346" y="4291808"/>
            <a:ext cx="10392052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002FBCF7-C3B5-4BF7-98C4-68A04B0CF8E6}"/>
              </a:ext>
            </a:extLst>
          </p:cNvPr>
          <p:cNvCxnSpPr/>
          <p:nvPr/>
        </p:nvCxnSpPr>
        <p:spPr>
          <a:xfrm>
            <a:off x="652946" y="4139408"/>
            <a:ext cx="10392052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6" name="Прямоугольник: скругленные углы 65">
            <a:extLst>
              <a:ext uri="{FF2B5EF4-FFF2-40B4-BE49-F238E27FC236}">
                <a16:creationId xmlns:a16="http://schemas.microsoft.com/office/drawing/2014/main" id="{8201F9E7-CF67-4586-9AB2-099561413510}"/>
              </a:ext>
            </a:extLst>
          </p:cNvPr>
          <p:cNvSpPr/>
          <p:nvPr/>
        </p:nvSpPr>
        <p:spPr>
          <a:xfrm>
            <a:off x="389760" y="3960615"/>
            <a:ext cx="1172962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хмель</a:t>
            </a:r>
            <a:endParaRPr lang="ru-RU" sz="2300" dirty="0">
              <a:solidFill>
                <a:schemeClr val="tx1"/>
              </a:solidFill>
            </a:endParaRPr>
          </a:p>
        </p:txBody>
      </p:sp>
      <p:sp>
        <p:nvSpPr>
          <p:cNvPr id="67" name="Прямоугольник: скругленные углы 66">
            <a:extLst>
              <a:ext uri="{FF2B5EF4-FFF2-40B4-BE49-F238E27FC236}">
                <a16:creationId xmlns:a16="http://schemas.microsoft.com/office/drawing/2014/main" id="{9AA379A4-8A17-408B-A3E7-3D57323CB705}"/>
              </a:ext>
            </a:extLst>
          </p:cNvPr>
          <p:cNvSpPr/>
          <p:nvPr/>
        </p:nvSpPr>
        <p:spPr>
          <a:xfrm>
            <a:off x="7312072" y="3950273"/>
            <a:ext cx="1109709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мороз</a:t>
            </a:r>
            <a:endParaRPr lang="ru-RU" sz="2300" dirty="0">
              <a:solidFill>
                <a:schemeClr val="tx1"/>
              </a:solidFill>
            </a:endParaRPr>
          </a:p>
        </p:txBody>
      </p:sp>
      <p:sp>
        <p:nvSpPr>
          <p:cNvPr id="68" name="Прямоугольник: скругленные углы 67">
            <a:extLst>
              <a:ext uri="{FF2B5EF4-FFF2-40B4-BE49-F238E27FC236}">
                <a16:creationId xmlns:a16="http://schemas.microsoft.com/office/drawing/2014/main" id="{AC9A0F6A-804D-48F5-92DE-7A656919311C}"/>
              </a:ext>
            </a:extLst>
          </p:cNvPr>
          <p:cNvSpPr/>
          <p:nvPr/>
        </p:nvSpPr>
        <p:spPr>
          <a:xfrm>
            <a:off x="2979885" y="3968672"/>
            <a:ext cx="1012054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налог</a:t>
            </a:r>
            <a:endParaRPr lang="ru-RU" sz="2300" dirty="0">
              <a:solidFill>
                <a:schemeClr val="tx1"/>
              </a:solidFill>
            </a:endParaRPr>
          </a:p>
        </p:txBody>
      </p:sp>
      <p:sp>
        <p:nvSpPr>
          <p:cNvPr id="69" name="Прямоугольник: скругленные углы 68">
            <a:extLst>
              <a:ext uri="{FF2B5EF4-FFF2-40B4-BE49-F238E27FC236}">
                <a16:creationId xmlns:a16="http://schemas.microsoft.com/office/drawing/2014/main" id="{CE754B87-FC70-4FEB-BF56-A9CD64E4A695}"/>
              </a:ext>
            </a:extLst>
          </p:cNvPr>
          <p:cNvSpPr/>
          <p:nvPr/>
        </p:nvSpPr>
        <p:spPr>
          <a:xfrm>
            <a:off x="5053128" y="3959875"/>
            <a:ext cx="1198486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лошадь</a:t>
            </a:r>
          </a:p>
        </p:txBody>
      </p:sp>
      <p:sp>
        <p:nvSpPr>
          <p:cNvPr id="70" name="Прямоугольник: скругленные углы 69">
            <a:extLst>
              <a:ext uri="{FF2B5EF4-FFF2-40B4-BE49-F238E27FC236}">
                <a16:creationId xmlns:a16="http://schemas.microsoft.com/office/drawing/2014/main" id="{B32F2952-3B0B-4C6D-9A60-528F96170BEE}"/>
              </a:ext>
            </a:extLst>
          </p:cNvPr>
          <p:cNvSpPr/>
          <p:nvPr/>
        </p:nvSpPr>
        <p:spPr>
          <a:xfrm>
            <a:off x="8564934" y="3940151"/>
            <a:ext cx="1021673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запах</a:t>
            </a:r>
          </a:p>
        </p:txBody>
      </p:sp>
      <p:sp>
        <p:nvSpPr>
          <p:cNvPr id="71" name="Прямоугольник: скругленные углы 70">
            <a:extLst>
              <a:ext uri="{FF2B5EF4-FFF2-40B4-BE49-F238E27FC236}">
                <a16:creationId xmlns:a16="http://schemas.microsoft.com/office/drawing/2014/main" id="{65DA65A7-E695-4BD0-A01E-869EF95A00C4}"/>
              </a:ext>
            </a:extLst>
          </p:cNvPr>
          <p:cNvSpPr/>
          <p:nvPr/>
        </p:nvSpPr>
        <p:spPr>
          <a:xfrm>
            <a:off x="6343507" y="3950273"/>
            <a:ext cx="851515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дым</a:t>
            </a:r>
          </a:p>
        </p:txBody>
      </p:sp>
      <p:sp>
        <p:nvSpPr>
          <p:cNvPr id="72" name="Прямоугольник: скругленные углы 71">
            <a:extLst>
              <a:ext uri="{FF2B5EF4-FFF2-40B4-BE49-F238E27FC236}">
                <a16:creationId xmlns:a16="http://schemas.microsoft.com/office/drawing/2014/main" id="{652F6E0F-5146-4638-BF9F-276977B35BAB}"/>
              </a:ext>
            </a:extLst>
          </p:cNvPr>
          <p:cNvSpPr/>
          <p:nvPr/>
        </p:nvSpPr>
        <p:spPr>
          <a:xfrm>
            <a:off x="1688692" y="3969609"/>
            <a:ext cx="1074198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лимон</a:t>
            </a:r>
          </a:p>
        </p:txBody>
      </p:sp>
      <p:sp>
        <p:nvSpPr>
          <p:cNvPr id="73" name="Прямоугольник: скругленные углы 72">
            <a:extLst>
              <a:ext uri="{FF2B5EF4-FFF2-40B4-BE49-F238E27FC236}">
                <a16:creationId xmlns:a16="http://schemas.microsoft.com/office/drawing/2014/main" id="{16E2E216-2845-46CA-B744-2D900C56C149}"/>
              </a:ext>
            </a:extLst>
          </p:cNvPr>
          <p:cNvSpPr/>
          <p:nvPr/>
        </p:nvSpPr>
        <p:spPr>
          <a:xfrm>
            <a:off x="9688633" y="3949753"/>
            <a:ext cx="869640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холм</a:t>
            </a:r>
          </a:p>
        </p:txBody>
      </p:sp>
      <p:sp>
        <p:nvSpPr>
          <p:cNvPr id="74" name="Прямоугольник: скругленные углы 73">
            <a:extLst>
              <a:ext uri="{FF2B5EF4-FFF2-40B4-BE49-F238E27FC236}">
                <a16:creationId xmlns:a16="http://schemas.microsoft.com/office/drawing/2014/main" id="{89C8B3D3-CCCB-4762-A886-CE4D46C8CD47}"/>
              </a:ext>
            </a:extLst>
          </p:cNvPr>
          <p:cNvSpPr/>
          <p:nvPr/>
        </p:nvSpPr>
        <p:spPr>
          <a:xfrm>
            <a:off x="4180053" y="3959875"/>
            <a:ext cx="629204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гол</a:t>
            </a:r>
          </a:p>
        </p:txBody>
      </p:sp>
      <p:sp>
        <p:nvSpPr>
          <p:cNvPr id="75" name="Прямоугольник: скругленные углы 74">
            <a:extLst>
              <a:ext uri="{FF2B5EF4-FFF2-40B4-BE49-F238E27FC236}">
                <a16:creationId xmlns:a16="http://schemas.microsoft.com/office/drawing/2014/main" id="{2044705C-E788-4017-8086-26231EBC15F0}"/>
              </a:ext>
            </a:extLst>
          </p:cNvPr>
          <p:cNvSpPr/>
          <p:nvPr/>
        </p:nvSpPr>
        <p:spPr>
          <a:xfrm>
            <a:off x="10660299" y="3949753"/>
            <a:ext cx="1074198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молох</a:t>
            </a:r>
          </a:p>
        </p:txBody>
      </p:sp>
    </p:spTree>
    <p:extLst>
      <p:ext uri="{BB962C8B-B14F-4D97-AF65-F5344CB8AC3E}">
        <p14:creationId xmlns:p14="http://schemas.microsoft.com/office/powerpoint/2010/main" val="175088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AB24358-FE78-40C6-AD54-CCFCB82803B4}"/>
              </a:ext>
            </a:extLst>
          </p:cNvPr>
          <p:cNvSpPr/>
          <p:nvPr/>
        </p:nvSpPr>
        <p:spPr>
          <a:xfrm>
            <a:off x="0" y="368005"/>
            <a:ext cx="12192000" cy="132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формулы/методы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C387189-B92D-4C7C-A5A3-2D35832D5AED}"/>
              </a:ext>
            </a:extLst>
          </p:cNvPr>
          <p:cNvCxnSpPr/>
          <p:nvPr/>
        </p:nvCxnSpPr>
        <p:spPr>
          <a:xfrm>
            <a:off x="1065466" y="2811400"/>
            <a:ext cx="1039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A0DD5360-BABD-4E12-9826-8DCAC03F399B}"/>
              </a:ext>
            </a:extLst>
          </p:cNvPr>
          <p:cNvCxnSpPr/>
          <p:nvPr/>
        </p:nvCxnSpPr>
        <p:spPr>
          <a:xfrm>
            <a:off x="913066" y="2659000"/>
            <a:ext cx="1039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F1BE928A-EEDA-43A6-9288-5B39F10A3FFD}"/>
              </a:ext>
            </a:extLst>
          </p:cNvPr>
          <p:cNvSpPr/>
          <p:nvPr/>
        </p:nvSpPr>
        <p:spPr>
          <a:xfrm>
            <a:off x="649880" y="2480207"/>
            <a:ext cx="1172962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хмель</a:t>
            </a:r>
            <a:endParaRPr lang="ru-RU" sz="2300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58A2652-A8F9-4825-A384-CE8775D8237F}"/>
              </a:ext>
            </a:extLst>
          </p:cNvPr>
          <p:cNvSpPr/>
          <p:nvPr/>
        </p:nvSpPr>
        <p:spPr>
          <a:xfrm>
            <a:off x="1975334" y="2489069"/>
            <a:ext cx="1109709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мороз</a:t>
            </a:r>
            <a:endParaRPr lang="ru-RU" sz="2300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FE8485BC-8F85-459C-8C37-CDCF1FB789A9}"/>
              </a:ext>
            </a:extLst>
          </p:cNvPr>
          <p:cNvSpPr/>
          <p:nvPr/>
        </p:nvSpPr>
        <p:spPr>
          <a:xfrm>
            <a:off x="3249696" y="2489069"/>
            <a:ext cx="1012054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налог</a:t>
            </a:r>
            <a:endParaRPr lang="ru-RU" sz="2300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E9C10137-5C17-48DE-83B8-8D57B28735D4}"/>
              </a:ext>
            </a:extLst>
          </p:cNvPr>
          <p:cNvSpPr/>
          <p:nvPr/>
        </p:nvSpPr>
        <p:spPr>
          <a:xfrm>
            <a:off x="4426403" y="2489069"/>
            <a:ext cx="1198486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лошадь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21ACD8DC-63F6-432D-BD00-A02DC060E8F1}"/>
              </a:ext>
            </a:extLst>
          </p:cNvPr>
          <p:cNvSpPr/>
          <p:nvPr/>
        </p:nvSpPr>
        <p:spPr>
          <a:xfrm>
            <a:off x="5730682" y="2489069"/>
            <a:ext cx="1021673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запах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CE9B8863-E9A7-4370-938C-43502C73CABE}"/>
              </a:ext>
            </a:extLst>
          </p:cNvPr>
          <p:cNvSpPr/>
          <p:nvPr/>
        </p:nvSpPr>
        <p:spPr>
          <a:xfrm>
            <a:off x="6826706" y="2489069"/>
            <a:ext cx="851515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дым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A7B26FC7-45EE-4EDE-AB4E-327FAF34AF15}"/>
              </a:ext>
            </a:extLst>
          </p:cNvPr>
          <p:cNvSpPr/>
          <p:nvPr/>
        </p:nvSpPr>
        <p:spPr>
          <a:xfrm>
            <a:off x="7752572" y="2489069"/>
            <a:ext cx="1074198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лимон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DFEB65C7-E401-4DD0-9795-CF958695AD79}"/>
              </a:ext>
            </a:extLst>
          </p:cNvPr>
          <p:cNvSpPr/>
          <p:nvPr/>
        </p:nvSpPr>
        <p:spPr>
          <a:xfrm>
            <a:off x="8970663" y="2489069"/>
            <a:ext cx="869640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холм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4E9A8CF3-82BB-46D2-8DE3-1FAED5838C74}"/>
              </a:ext>
            </a:extLst>
          </p:cNvPr>
          <p:cNvSpPr/>
          <p:nvPr/>
        </p:nvSpPr>
        <p:spPr>
          <a:xfrm>
            <a:off x="9983456" y="2486115"/>
            <a:ext cx="629204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гол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A63D04B-2C4A-436F-B803-AFEFE6F05D6E}"/>
              </a:ext>
            </a:extLst>
          </p:cNvPr>
          <p:cNvSpPr/>
          <p:nvPr/>
        </p:nvSpPr>
        <p:spPr>
          <a:xfrm>
            <a:off x="10688120" y="2486115"/>
            <a:ext cx="1074198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молох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AAF222BC-4963-4B7B-9FD0-1D912BDA056B}"/>
              </a:ext>
            </a:extLst>
          </p:cNvPr>
          <p:cNvSpPr/>
          <p:nvPr/>
        </p:nvSpPr>
        <p:spPr>
          <a:xfrm>
            <a:off x="3486392" y="1865577"/>
            <a:ext cx="538662" cy="53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90" name="Стрелка: вниз 89">
            <a:extLst>
              <a:ext uri="{FF2B5EF4-FFF2-40B4-BE49-F238E27FC236}">
                <a16:creationId xmlns:a16="http://schemas.microsoft.com/office/drawing/2014/main" id="{97A1FF1E-1ADF-4C1D-9FA3-521CEC9E62F7}"/>
              </a:ext>
            </a:extLst>
          </p:cNvPr>
          <p:cNvSpPr/>
          <p:nvPr/>
        </p:nvSpPr>
        <p:spPr>
          <a:xfrm>
            <a:off x="8020340" y="1865884"/>
            <a:ext cx="538662" cy="53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444E75-4835-4A40-BFCD-003B598C9778}"/>
              </a:ext>
            </a:extLst>
          </p:cNvPr>
          <p:cNvSpPr txBox="1"/>
          <p:nvPr/>
        </p:nvSpPr>
        <p:spPr>
          <a:xfrm>
            <a:off x="4955021" y="3345993"/>
            <a:ext cx="14269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a.Pull</a:t>
            </a:r>
            <a:r>
              <a:rPr lang="en-US" sz="2600" dirty="0"/>
              <a:t>(b);</a:t>
            </a:r>
            <a:endParaRPr lang="ru-RU" sz="2600" dirty="0"/>
          </a:p>
        </p:txBody>
      </p:sp>
      <p:cxnSp>
        <p:nvCxnSpPr>
          <p:cNvPr id="92" name="Прямая соединительная линия 91">
            <a:extLst>
              <a:ext uri="{FF2B5EF4-FFF2-40B4-BE49-F238E27FC236}">
                <a16:creationId xmlns:a16="http://schemas.microsoft.com/office/drawing/2014/main" id="{AAFA3632-0F6E-4913-B2C3-F6E1708C825D}"/>
              </a:ext>
            </a:extLst>
          </p:cNvPr>
          <p:cNvCxnSpPr/>
          <p:nvPr/>
        </p:nvCxnSpPr>
        <p:spPr>
          <a:xfrm>
            <a:off x="1065466" y="4987786"/>
            <a:ext cx="1039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>
            <a:extLst>
              <a:ext uri="{FF2B5EF4-FFF2-40B4-BE49-F238E27FC236}">
                <a16:creationId xmlns:a16="http://schemas.microsoft.com/office/drawing/2014/main" id="{EC29EF42-81FA-407C-B551-1B85A72137E0}"/>
              </a:ext>
            </a:extLst>
          </p:cNvPr>
          <p:cNvCxnSpPr/>
          <p:nvPr/>
        </p:nvCxnSpPr>
        <p:spPr>
          <a:xfrm>
            <a:off x="913066" y="4835386"/>
            <a:ext cx="1039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Прямоугольник: скругленные углы 93">
            <a:extLst>
              <a:ext uri="{FF2B5EF4-FFF2-40B4-BE49-F238E27FC236}">
                <a16:creationId xmlns:a16="http://schemas.microsoft.com/office/drawing/2014/main" id="{28CF7D3F-EA57-42F6-9D0E-7BA3AF36B089}"/>
              </a:ext>
            </a:extLst>
          </p:cNvPr>
          <p:cNvSpPr/>
          <p:nvPr/>
        </p:nvSpPr>
        <p:spPr>
          <a:xfrm>
            <a:off x="649880" y="4656593"/>
            <a:ext cx="1172962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хмель</a:t>
            </a:r>
            <a:endParaRPr lang="ru-RU" sz="2300" dirty="0">
              <a:solidFill>
                <a:schemeClr val="tx1"/>
              </a:solidFill>
            </a:endParaRPr>
          </a:p>
        </p:txBody>
      </p:sp>
      <p:sp>
        <p:nvSpPr>
          <p:cNvPr id="95" name="Прямоугольник: скругленные углы 94">
            <a:extLst>
              <a:ext uri="{FF2B5EF4-FFF2-40B4-BE49-F238E27FC236}">
                <a16:creationId xmlns:a16="http://schemas.microsoft.com/office/drawing/2014/main" id="{144AABCF-A731-4A4C-9F88-C003875927A0}"/>
              </a:ext>
            </a:extLst>
          </p:cNvPr>
          <p:cNvSpPr/>
          <p:nvPr/>
        </p:nvSpPr>
        <p:spPr>
          <a:xfrm>
            <a:off x="1975334" y="4665455"/>
            <a:ext cx="1109709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мороз</a:t>
            </a:r>
            <a:endParaRPr lang="ru-RU" sz="2300" dirty="0"/>
          </a:p>
        </p:txBody>
      </p:sp>
      <p:sp>
        <p:nvSpPr>
          <p:cNvPr id="96" name="Прямоугольник: скругленные углы 95">
            <a:extLst>
              <a:ext uri="{FF2B5EF4-FFF2-40B4-BE49-F238E27FC236}">
                <a16:creationId xmlns:a16="http://schemas.microsoft.com/office/drawing/2014/main" id="{680DC1DA-416D-43B0-B8E9-B52F3CA319C5}"/>
              </a:ext>
            </a:extLst>
          </p:cNvPr>
          <p:cNvSpPr/>
          <p:nvPr/>
        </p:nvSpPr>
        <p:spPr>
          <a:xfrm>
            <a:off x="4433360" y="4668569"/>
            <a:ext cx="1012054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налог</a:t>
            </a:r>
            <a:endParaRPr lang="ru-RU" sz="2300" dirty="0"/>
          </a:p>
        </p:txBody>
      </p:sp>
      <p:sp>
        <p:nvSpPr>
          <p:cNvPr id="97" name="Прямоугольник: скругленные углы 96">
            <a:extLst>
              <a:ext uri="{FF2B5EF4-FFF2-40B4-BE49-F238E27FC236}">
                <a16:creationId xmlns:a16="http://schemas.microsoft.com/office/drawing/2014/main" id="{12B06C2C-EBBA-493D-B8BF-BEE31BAD2273}"/>
              </a:ext>
            </a:extLst>
          </p:cNvPr>
          <p:cNvSpPr/>
          <p:nvPr/>
        </p:nvSpPr>
        <p:spPr>
          <a:xfrm>
            <a:off x="5610067" y="4668569"/>
            <a:ext cx="1198486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лошадь</a:t>
            </a:r>
          </a:p>
        </p:txBody>
      </p:sp>
      <p:sp>
        <p:nvSpPr>
          <p:cNvPr id="98" name="Прямоугольник: скругленные углы 97">
            <a:extLst>
              <a:ext uri="{FF2B5EF4-FFF2-40B4-BE49-F238E27FC236}">
                <a16:creationId xmlns:a16="http://schemas.microsoft.com/office/drawing/2014/main" id="{39F7091C-BB9F-4161-937D-C5D81F6FE060}"/>
              </a:ext>
            </a:extLst>
          </p:cNvPr>
          <p:cNvSpPr/>
          <p:nvPr/>
        </p:nvSpPr>
        <p:spPr>
          <a:xfrm>
            <a:off x="6914346" y="4668569"/>
            <a:ext cx="1021673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запах</a:t>
            </a:r>
          </a:p>
        </p:txBody>
      </p:sp>
      <p:sp>
        <p:nvSpPr>
          <p:cNvPr id="99" name="Прямоугольник: скругленные углы 98">
            <a:extLst>
              <a:ext uri="{FF2B5EF4-FFF2-40B4-BE49-F238E27FC236}">
                <a16:creationId xmlns:a16="http://schemas.microsoft.com/office/drawing/2014/main" id="{FC59331A-D8C8-4272-954E-6A5850F3A240}"/>
              </a:ext>
            </a:extLst>
          </p:cNvPr>
          <p:cNvSpPr/>
          <p:nvPr/>
        </p:nvSpPr>
        <p:spPr>
          <a:xfrm>
            <a:off x="8010370" y="4668569"/>
            <a:ext cx="851515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дым</a:t>
            </a:r>
          </a:p>
        </p:txBody>
      </p:sp>
      <p:sp>
        <p:nvSpPr>
          <p:cNvPr id="100" name="Прямоугольник: скругленные углы 99">
            <a:extLst>
              <a:ext uri="{FF2B5EF4-FFF2-40B4-BE49-F238E27FC236}">
                <a16:creationId xmlns:a16="http://schemas.microsoft.com/office/drawing/2014/main" id="{99B3891B-44D2-4625-AB56-5289624924B1}"/>
              </a:ext>
            </a:extLst>
          </p:cNvPr>
          <p:cNvSpPr/>
          <p:nvPr/>
        </p:nvSpPr>
        <p:spPr>
          <a:xfrm>
            <a:off x="3222000" y="4656593"/>
            <a:ext cx="1074198" cy="49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лимон</a:t>
            </a:r>
          </a:p>
        </p:txBody>
      </p:sp>
      <p:sp>
        <p:nvSpPr>
          <p:cNvPr id="101" name="Прямоугольник: скругленные углы 100">
            <a:extLst>
              <a:ext uri="{FF2B5EF4-FFF2-40B4-BE49-F238E27FC236}">
                <a16:creationId xmlns:a16="http://schemas.microsoft.com/office/drawing/2014/main" id="{0EB8F427-87D3-4766-B576-4374087EE511}"/>
              </a:ext>
            </a:extLst>
          </p:cNvPr>
          <p:cNvSpPr/>
          <p:nvPr/>
        </p:nvSpPr>
        <p:spPr>
          <a:xfrm>
            <a:off x="8970663" y="4665455"/>
            <a:ext cx="869640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холм</a:t>
            </a:r>
          </a:p>
        </p:txBody>
      </p: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2A82516C-877F-45EE-9D12-2B4821FA47FB}"/>
              </a:ext>
            </a:extLst>
          </p:cNvPr>
          <p:cNvSpPr/>
          <p:nvPr/>
        </p:nvSpPr>
        <p:spPr>
          <a:xfrm>
            <a:off x="9983456" y="4662501"/>
            <a:ext cx="629204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гол</a:t>
            </a:r>
          </a:p>
        </p:txBody>
      </p:sp>
      <p:sp>
        <p:nvSpPr>
          <p:cNvPr id="103" name="Прямоугольник: скругленные углы 102">
            <a:extLst>
              <a:ext uri="{FF2B5EF4-FFF2-40B4-BE49-F238E27FC236}">
                <a16:creationId xmlns:a16="http://schemas.microsoft.com/office/drawing/2014/main" id="{143B73AB-0496-46E7-A0A3-567699581CC4}"/>
              </a:ext>
            </a:extLst>
          </p:cNvPr>
          <p:cNvSpPr/>
          <p:nvPr/>
        </p:nvSpPr>
        <p:spPr>
          <a:xfrm>
            <a:off x="10688120" y="4662501"/>
            <a:ext cx="1074198" cy="493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2300" dirty="0"/>
              <a:t>молох</a:t>
            </a:r>
          </a:p>
        </p:txBody>
      </p:sp>
      <p:sp>
        <p:nvSpPr>
          <p:cNvPr id="104" name="Стрелка: вниз 103">
            <a:extLst>
              <a:ext uri="{FF2B5EF4-FFF2-40B4-BE49-F238E27FC236}">
                <a16:creationId xmlns:a16="http://schemas.microsoft.com/office/drawing/2014/main" id="{CA6CF35B-4DA5-406B-BA2A-C5D7C21C2E90}"/>
              </a:ext>
            </a:extLst>
          </p:cNvPr>
          <p:cNvSpPr/>
          <p:nvPr/>
        </p:nvSpPr>
        <p:spPr>
          <a:xfrm>
            <a:off x="4670056" y="4045077"/>
            <a:ext cx="538662" cy="53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105" name="Стрелка: вниз 104">
            <a:extLst>
              <a:ext uri="{FF2B5EF4-FFF2-40B4-BE49-F238E27FC236}">
                <a16:creationId xmlns:a16="http://schemas.microsoft.com/office/drawing/2014/main" id="{757BC95D-0F0F-4FDC-B3DD-5F8C87226099}"/>
              </a:ext>
            </a:extLst>
          </p:cNvPr>
          <p:cNvSpPr/>
          <p:nvPr/>
        </p:nvSpPr>
        <p:spPr>
          <a:xfrm>
            <a:off x="3489768" y="4033408"/>
            <a:ext cx="538662" cy="53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39766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37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C62E3E"/>
      </a:accent1>
      <a:accent2>
        <a:srgbClr val="FFC000"/>
      </a:accent2>
      <a:accent3>
        <a:srgbClr val="A5A5A5"/>
      </a:accent3>
      <a:accent4>
        <a:srgbClr val="7030A0"/>
      </a:accent4>
      <a:accent5>
        <a:srgbClr val="4DFE9D"/>
      </a:accent5>
      <a:accent6>
        <a:srgbClr val="046DD5"/>
      </a:accent6>
      <a:hlink>
        <a:srgbClr val="2992FA"/>
      </a:hlink>
      <a:folHlink>
        <a:srgbClr val="7030A0"/>
      </a:folHlink>
    </a:clrScheme>
    <a:fontScheme name="Другая 13">
      <a:majorFont>
        <a:latin typeface="PermianSerifTypeface"/>
        <a:ea typeface=""/>
        <a:cs typeface=""/>
      </a:majorFont>
      <a:minorFont>
        <a:latin typeface="PermianSansTypeface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396</Words>
  <Application>Microsoft Office PowerPoint</Application>
  <PresentationFormat>Широкоэкранный</PresentationFormat>
  <Paragraphs>285</Paragraphs>
  <Slides>14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PermianSansTypeface</vt:lpstr>
      <vt:lpstr>PermianSerifTypeface</vt:lpstr>
      <vt:lpstr>Тема Office</vt:lpstr>
      <vt:lpstr>Индивидуальная работа №2 по дисциплине «Язык программирования C++»</vt:lpstr>
      <vt:lpstr>Цель</vt:lpstr>
      <vt:lpstr>Цель</vt:lpstr>
      <vt:lpstr>Структура данных</vt:lpstr>
      <vt:lpstr>Проверка</vt:lpstr>
      <vt:lpstr>Построение цепи</vt:lpstr>
      <vt:lpstr>Построение цепи</vt:lpstr>
      <vt:lpstr>Слияние колец</vt:lpstr>
      <vt:lpstr>Основные формулы/методы</vt:lpstr>
      <vt:lpstr>Основные формулы/методы</vt:lpstr>
      <vt:lpstr>Основные формулы/методы</vt:lpstr>
      <vt:lpstr>Защита от дурака</vt:lpstr>
      <vt:lpstr>Тестирование</vt:lpstr>
      <vt:lpstr>Конец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Полина Масленникова</dc:creator>
  <cp:lastModifiedBy>NAME</cp:lastModifiedBy>
  <cp:revision>55</cp:revision>
  <dcterms:created xsi:type="dcterms:W3CDTF">2020-05-17T17:29:28Z</dcterms:created>
  <dcterms:modified xsi:type="dcterms:W3CDTF">2025-07-01T12:06:18Z</dcterms:modified>
</cp:coreProperties>
</file>