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Technical Assistant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Владивосток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МБОУ 80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ru-RU" sz="1600" dirty="0" err="1" smtClean="0">
                <a:solidFill>
                  <a:schemeClr val="bg1"/>
                </a:solidFill>
              </a:rPr>
              <a:t>Кисиленко</a:t>
            </a:r>
            <a:r>
              <a:rPr lang="ru-RU" sz="1600" dirty="0" smtClean="0">
                <a:solidFill>
                  <a:schemeClr val="bg1"/>
                </a:solidFill>
              </a:rPr>
              <a:t> Анастасия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Попович Алексей Борисович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м</a:t>
            </a:r>
            <a:r>
              <a:rPr lang="ru-RU" sz="1600" dirty="0" smtClean="0">
                <a:solidFill>
                  <a:schemeClr val="bg1"/>
                </a:solidFill>
              </a:rPr>
              <a:t>арта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2018г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создания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400" y="1200150"/>
            <a:ext cx="66203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решила начать с очень простого в программировании, и поразмыслив, я решила создать приложение для учебы по техническим предметам. Очень многие люди имеют проблемы с предметом математика, а особенно с физикой.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Картинки по запросу картинка человека  с иде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236295" y="1657350"/>
            <a:ext cx="159517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3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чем суть приложения?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pp.userapi.com/c844216/v844216784/5b219/071q7aJAY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44" y="1208413"/>
            <a:ext cx="2475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2400" y="1090983"/>
            <a:ext cx="624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Смысл очень прост – приложение будет помогать людям  в трех технических предметах. Я думаю, это очень поможет любому ученику.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11851" y="867333"/>
            <a:ext cx="293214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Главное меню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93756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787" y="11671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</a:t>
            </a:r>
          </a:p>
        </p:txBody>
      </p:sp>
      <p:cxnSp>
        <p:nvCxnSpPr>
          <p:cNvPr id="7" name="Прямая со стрелкой 6"/>
          <p:cNvCxnSpPr>
            <a:stCxn id="6" idx="3"/>
          </p:cNvCxnSpPr>
          <p:nvPr/>
        </p:nvCxnSpPr>
        <p:spPr>
          <a:xfrm>
            <a:off x="1922867" y="1351801"/>
            <a:ext cx="5155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99324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Визуальное представление приложения(картинки)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804260" y="1916577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012172" y="2509842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Составление презентации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27216" y="2793765"/>
            <a:ext cx="536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91472" y="2509842"/>
            <a:ext cx="1502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Разработка, написание кода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096000" y="3156173"/>
            <a:ext cx="0" cy="634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191472" y="4019550"/>
            <a:ext cx="213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Тестирование, исправление недочетов</a:t>
            </a:r>
            <a:endParaRPr lang="ru-RU" dirty="0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создания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25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Разделы приложения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8540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1.Математика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4120" y="1461760"/>
            <a:ext cx="65873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4 подраздела: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Алгебра – Все формулы и </a:t>
            </a:r>
            <a:r>
              <a:rPr lang="ru-RU" sz="2400" dirty="0" smtClean="0"/>
              <a:t>примеры.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Геометрия – Все формулы и некоторые </a:t>
            </a:r>
            <a:r>
              <a:rPr lang="ru-RU" sz="2400" dirty="0" smtClean="0"/>
              <a:t>теории.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Корень и степень числа – вычисление любого корня или степени любого </a:t>
            </a:r>
            <a:r>
              <a:rPr lang="ru-RU" sz="2400" dirty="0" smtClean="0"/>
              <a:t>числа.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Решение уравнений – </a:t>
            </a:r>
            <a:r>
              <a:rPr lang="ru-RU" sz="2400" dirty="0" smtClean="0"/>
              <a:t>пока что только решение квадратных уравнений.</a:t>
            </a:r>
            <a:endParaRPr lang="ru-RU" sz="2400" dirty="0"/>
          </a:p>
        </p:txBody>
      </p:sp>
      <p:pic>
        <p:nvPicPr>
          <p:cNvPr id="2050" name="Picture 2" descr="https://pp.userapi.com/c845521/v845521784/55c73/ZQaP9anMVe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47750"/>
            <a:ext cx="2475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Разделы приложения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8540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1.Физика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4120" y="1461760"/>
            <a:ext cx="65873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</a:t>
            </a:r>
            <a:r>
              <a:rPr lang="ru-RU" sz="2400" dirty="0" smtClean="0"/>
              <a:t>разделе </a:t>
            </a:r>
            <a:r>
              <a:rPr lang="ru-RU" sz="2400" dirty="0"/>
              <a:t>будут</a:t>
            </a:r>
            <a:r>
              <a:rPr lang="ru-RU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Теория – Формулы и некоторые физические </a:t>
            </a:r>
            <a:r>
              <a:rPr lang="ru-RU" sz="2400" dirty="0" smtClean="0"/>
              <a:t>явления.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Решение задач, допустим: Известна масса и ускорение тела. Вводишь эти значения (указать, что именно вводишь) и приложение выдаст, что можно найти благодаря этим данным о </a:t>
            </a:r>
            <a:r>
              <a:rPr lang="ru-RU" sz="2400" dirty="0" smtClean="0"/>
              <a:t>теле</a:t>
            </a:r>
            <a:r>
              <a:rPr lang="ru-RU" sz="2400" dirty="0"/>
              <a:t> </a:t>
            </a:r>
            <a:r>
              <a:rPr lang="ru-RU" sz="2400" dirty="0" smtClean="0"/>
              <a:t>(допустим</a:t>
            </a:r>
            <a:r>
              <a:rPr lang="ru-RU" sz="2400" dirty="0"/>
              <a:t>, Сумму сил по 2 Закону Ньютона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pic>
        <p:nvPicPr>
          <p:cNvPr id="4098" name="Picture 2" descr="https://sun9-7.userapi.com/c840522/v840522784/824cc/bwQh3STRQP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55" y="1047750"/>
            <a:ext cx="2475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Разделы приложения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854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1.Информатика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4120" y="1461760"/>
            <a:ext cx="6587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приложении будут: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Решение задач: (Информационный объем строки, текста)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Перевод из разных систем </a:t>
            </a:r>
            <a:r>
              <a:rPr lang="ru-RU" sz="2400" dirty="0" smtClean="0"/>
              <a:t>счисления</a:t>
            </a:r>
            <a:r>
              <a:rPr lang="ru-RU" sz="2400" dirty="0"/>
              <a:t>, так же калькулятор этих чисел</a:t>
            </a:r>
          </a:p>
        </p:txBody>
      </p:sp>
      <p:pic>
        <p:nvPicPr>
          <p:cNvPr id="5122" name="Picture 2" descr="https://pp.userapi.com/c846221/v846221784/517bd/AZHpIQgs-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1047750"/>
            <a:ext cx="2475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Возможные функции в будущем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1461760"/>
            <a:ext cx="65873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Построение графика </a:t>
            </a:r>
            <a:r>
              <a:rPr lang="ru-RU" sz="2400" dirty="0" smtClean="0"/>
              <a:t>функции.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Логарифмы, косинусы, синусы, тангенсы, </a:t>
            </a:r>
            <a:r>
              <a:rPr lang="ru-RU" sz="2400" dirty="0" smtClean="0"/>
              <a:t>котангенсы.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Проверка своих знаний после прочитывания теории(по желанию</a:t>
            </a:r>
            <a:r>
              <a:rPr lang="ru-RU" sz="2400" dirty="0" smtClean="0"/>
              <a:t>).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Помощь по программировании на </a:t>
            </a:r>
            <a:r>
              <a:rPr lang="ru-RU" sz="2400" dirty="0" smtClean="0"/>
              <a:t>язык Паскаль.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46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274</Words>
  <Application>Microsoft Office PowerPoint</Application>
  <PresentationFormat>Экран (16:9)</PresentationFormat>
  <Paragraphs>44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Индивидуальный проект   Technical Assistant</vt:lpstr>
      <vt:lpstr>Идея создания</vt:lpstr>
      <vt:lpstr>В чем суть приложения?</vt:lpstr>
      <vt:lpstr>Этапы создания приложения</vt:lpstr>
      <vt:lpstr>Разделы приложения</vt:lpstr>
      <vt:lpstr>Разделы приложения</vt:lpstr>
      <vt:lpstr>Разделы приложения</vt:lpstr>
      <vt:lpstr>Возможные функции в будущем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Настя Кисиленко</cp:lastModifiedBy>
  <cp:revision>13</cp:revision>
  <dcterms:created xsi:type="dcterms:W3CDTF">2014-12-12T07:51:53Z</dcterms:created>
  <dcterms:modified xsi:type="dcterms:W3CDTF">2018-05-17T08:57:52Z</dcterms:modified>
</cp:coreProperties>
</file>