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68" r:id="rId6"/>
    <p:sldId id="258" r:id="rId7"/>
    <p:sldId id="263" r:id="rId8"/>
    <p:sldId id="264" r:id="rId9"/>
    <p:sldId id="265" r:id="rId10"/>
    <p:sldId id="259" r:id="rId11"/>
    <p:sldId id="260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Главный раздел" id="{C044CBC5-57FB-4C04-9C2C-C8595EA513B0}">
          <p14:sldIdLst>
            <p14:sldId id="256"/>
            <p14:sldId id="266"/>
            <p14:sldId id="257"/>
            <p14:sldId id="267"/>
            <p14:sldId id="268"/>
          </p14:sldIdLst>
        </p14:section>
        <p14:section name="Раздел математика" id="{CCDB7C30-DB0B-457C-971D-FAEF8310CC54}">
          <p14:sldIdLst>
            <p14:sldId id="258"/>
            <p14:sldId id="263"/>
            <p14:sldId id="264"/>
            <p14:sldId id="265"/>
          </p14:sldIdLst>
        </p14:section>
        <p14:section name="Физика" id="{20FFC986-59A7-427C-85F8-553E7A0AED24}">
          <p14:sldIdLst>
            <p14:sldId id="259"/>
          </p14:sldIdLst>
        </p14:section>
        <p14:section name="Информатика" id="{32F5F076-5001-4FC5-9326-1D0B919751FD}">
          <p14:sldIdLst>
            <p14:sldId id="260"/>
          </p14:sldIdLst>
        </p14:section>
        <p14:section name="Раздел без заголовка" id="{8EAA96F4-9C3A-4728-8F08-3986C3090C22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>
        <p:scale>
          <a:sx n="94" d="100"/>
          <a:sy n="94" d="100"/>
        </p:scale>
        <p:origin x="-129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Презентация приложения</a:t>
            </a:r>
            <a:br>
              <a:rPr lang="ru-RU" dirty="0" smtClean="0"/>
            </a:br>
            <a:r>
              <a:rPr lang="en-US" dirty="0" smtClean="0"/>
              <a:t>Technical Assistant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4509120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Выполнила </a:t>
            </a:r>
            <a:r>
              <a:rPr lang="ru-RU" dirty="0" err="1" smtClean="0"/>
              <a:t>Кисиленко</a:t>
            </a:r>
            <a:r>
              <a:rPr lang="ru-RU" dirty="0" smtClean="0"/>
              <a:t> Анастасия</a:t>
            </a:r>
          </a:p>
          <a:p>
            <a:r>
              <a:rPr lang="ru-RU" dirty="0" smtClean="0"/>
              <a:t>Г. Владивосток</a:t>
            </a:r>
          </a:p>
          <a:p>
            <a:r>
              <a:rPr lang="en-US" dirty="0" smtClean="0"/>
              <a:t>IT School Samsung</a:t>
            </a:r>
          </a:p>
          <a:p>
            <a:r>
              <a:rPr lang="en-US" dirty="0" smtClean="0"/>
              <a:t>x.x.2017</a:t>
            </a:r>
            <a:r>
              <a:rPr lang="ru-RU" dirty="0" smtClean="0"/>
              <a:t> г.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178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5148064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Физика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340768"/>
            <a:ext cx="5106863" cy="518457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 приложении будут: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Решение задач, допустим:</a:t>
            </a:r>
          </a:p>
          <a:p>
            <a:r>
              <a:rPr lang="ru-RU" dirty="0" smtClean="0"/>
              <a:t>Известна масса и ускорение тела. Вводишь эти значения (указать, что именно вводишь) и приложение выдаст, что можно найти благодаря этим данным о теле. (Допустим, Сумму сил по 2 Закону Ньютона)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Возможно, альфа и бета распады элемента</a:t>
            </a:r>
          </a:p>
          <a:p>
            <a:endParaRPr lang="ru-RU" dirty="0" smtClean="0"/>
          </a:p>
        </p:txBody>
      </p:sp>
      <p:pic>
        <p:nvPicPr>
          <p:cNvPr id="4098" name="Picture 2" descr="C:\Users\Iktaniya\AppData\Local\Temp\Rar$DRa7564.16877\2.1-Физик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260648"/>
            <a:ext cx="3606105" cy="6410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417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16632"/>
            <a:ext cx="5076056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Информатика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911" y="1628800"/>
            <a:ext cx="4860943" cy="5229200"/>
          </a:xfrm>
        </p:spPr>
        <p:txBody>
          <a:bodyPr>
            <a:normAutofit/>
          </a:bodyPr>
          <a:lstStyle/>
          <a:p>
            <a:r>
              <a:rPr lang="ru-RU" dirty="0" smtClean="0"/>
              <a:t>В приложении будут: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Решение задач:</a:t>
            </a:r>
            <a:r>
              <a:rPr lang="ru-RU" dirty="0"/>
              <a:t> </a:t>
            </a:r>
            <a:r>
              <a:rPr lang="ru-RU" dirty="0" smtClean="0"/>
              <a:t>(Информационный объем строки, текста)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smtClean="0"/>
              <a:t>Перевод из разных систем счисления, так же калькулятор этих чисел</a:t>
            </a:r>
          </a:p>
        </p:txBody>
      </p:sp>
      <p:pic>
        <p:nvPicPr>
          <p:cNvPr id="5122" name="Picture 2" descr="C:\Users\Iktaniya\AppData\Local\Temp\Rar$DRa7564.22612\6.1-Информатик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04664"/>
            <a:ext cx="3467984" cy="61653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7656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95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создания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5159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Я решила начать с очень простого в программировании, и поразмыслив, я решила создать приложение для учебы по техническим предметам. Очень многие люди имеют проблемы с предметом математика, а особенно с физикой.</a:t>
            </a:r>
            <a:endParaRPr lang="ru-RU" dirty="0"/>
          </a:p>
        </p:txBody>
      </p:sp>
      <p:pic>
        <p:nvPicPr>
          <p:cNvPr id="1028" name="Picture 4" descr="Картинки по запросу картинка человека  с идеей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236296" y="3689648"/>
            <a:ext cx="1595177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11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8271"/>
            <a:ext cx="5681911" cy="1476513"/>
          </a:xfrm>
        </p:spPr>
        <p:txBody>
          <a:bodyPr>
            <a:normAutofit/>
          </a:bodyPr>
          <a:lstStyle/>
          <a:p>
            <a:r>
              <a:rPr lang="ru-RU" dirty="0" smtClean="0"/>
              <a:t>В чем смысл приложения?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868145" y="353903"/>
            <a:ext cx="3275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haroni" panose="02010803020104030203" pitchFamily="2" charset="-79"/>
              </a:rPr>
              <a:t>Главное меню приложения</a:t>
            </a:r>
            <a:endParaRPr lang="ru-RU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8800" y="1916832"/>
            <a:ext cx="59046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Смысл очень прост – приложение будет помогать людям  в трех технических предметах. Я думаю, это очень поможет любому ученику.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6762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создания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Идея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3"/>
          </p:cNvCxnSpPr>
          <p:nvPr/>
        </p:nvCxnSpPr>
        <p:spPr>
          <a:xfrm>
            <a:off x="1115616" y="1813466"/>
            <a:ext cx="10441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744" y="145643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Визуальное представление приложения(картинки)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3491880" y="249289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14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ru-RU" dirty="0" smtClean="0"/>
              <a:t>Разделы приложения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68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5436096" cy="1470025"/>
          </a:xfrm>
        </p:spPr>
        <p:txBody>
          <a:bodyPr>
            <a:normAutofit/>
          </a:bodyPr>
          <a:lstStyle/>
          <a:p>
            <a:r>
              <a:rPr lang="ru-RU" dirty="0" smtClean="0"/>
              <a:t>Математика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5256584" cy="5256584"/>
          </a:xfrm>
        </p:spPr>
        <p:txBody>
          <a:bodyPr>
            <a:normAutofit/>
          </a:bodyPr>
          <a:lstStyle/>
          <a:p>
            <a:r>
              <a:rPr lang="ru-RU" dirty="0" smtClean="0"/>
              <a:t>Раздел математики.</a:t>
            </a:r>
          </a:p>
          <a:p>
            <a:r>
              <a:rPr lang="ru-RU" dirty="0" smtClean="0"/>
              <a:t>4 подраздела.</a:t>
            </a:r>
          </a:p>
          <a:p>
            <a:endParaRPr lang="ru-RU" dirty="0" smtClean="0"/>
          </a:p>
        </p:txBody>
      </p:sp>
      <p:pic>
        <p:nvPicPr>
          <p:cNvPr id="1026" name="Picture 2" descr="C:\Users\Iktaniya\AppData\Local\Temp\Rar$DRa4700.32979\3.1-Математика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4016"/>
            <a:ext cx="3711011" cy="65973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2071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5060846" cy="2160240"/>
          </a:xfrm>
        </p:spPr>
        <p:txBody>
          <a:bodyPr>
            <a:normAutofit/>
          </a:bodyPr>
          <a:lstStyle/>
          <a:p>
            <a:r>
              <a:rPr lang="ru-RU" dirty="0" smtClean="0"/>
              <a:t>Число в степени </a:t>
            </a:r>
            <a:r>
              <a:rPr lang="en-US" dirty="0" smtClean="0"/>
              <a:t>N</a:t>
            </a:r>
            <a:br>
              <a:rPr lang="en-US" dirty="0" smtClean="0"/>
            </a:br>
            <a:r>
              <a:rPr lang="ru-RU" dirty="0" smtClean="0"/>
              <a:t>Корень </a:t>
            </a:r>
            <a:r>
              <a:rPr lang="en-US" dirty="0" smtClean="0"/>
              <a:t>N </a:t>
            </a:r>
            <a:r>
              <a:rPr lang="ru-RU" dirty="0" smtClean="0"/>
              <a:t>любого числа</a:t>
            </a:r>
            <a:endParaRPr lang="ru-RU" dirty="0"/>
          </a:p>
        </p:txBody>
      </p:sp>
      <p:pic>
        <p:nvPicPr>
          <p:cNvPr id="2050" name="Picture 2" descr="C:\Users\Iktaniya\AppData\Local\Temp\Rar$DRa4700.39119\4.1-Корни и степени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366" y="116632"/>
            <a:ext cx="3736563" cy="66427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39403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Все математические формулы</a:t>
            </a:r>
            <a:br>
              <a:rPr lang="ru-RU" dirty="0" smtClean="0"/>
            </a:br>
            <a:r>
              <a:rPr lang="ru-RU" dirty="0" smtClean="0"/>
              <a:t>(Геометрия, Алгебра, Тригонометрия)</a:t>
            </a:r>
            <a:endParaRPr lang="ru-RU" dirty="0"/>
          </a:p>
        </p:txBody>
      </p:sp>
      <p:pic>
        <p:nvPicPr>
          <p:cNvPr id="3074" name="Picture 2" descr="C:\Users\Iktaniya\AppData\Local\Temp\Rar$DRa4700.6290\5.1-Все формулы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7107"/>
            <a:ext cx="2860416" cy="50851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398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462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(Для ленивых) Решение линейного и квадратных уравнений.</a:t>
            </a:r>
            <a:endParaRPr lang="ru-RU" dirty="0"/>
          </a:p>
        </p:txBody>
      </p:sp>
      <p:pic>
        <p:nvPicPr>
          <p:cNvPr id="4" name="Picture 3" descr="C:\Users\Iktaniya\AppData\Local\Temp\Rar$DRa1164.45065\7.1-Корни и степени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12776"/>
            <a:ext cx="3456384" cy="5373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3992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201</Words>
  <Application>Microsoft Office PowerPoint</Application>
  <PresentationFormat>Экран (4:3)</PresentationFormat>
  <Paragraphs>30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Презентация приложения Technical Assistant</vt:lpstr>
      <vt:lpstr>Идея создания</vt:lpstr>
      <vt:lpstr>В чем смысл приложения?</vt:lpstr>
      <vt:lpstr>Этапы создания</vt:lpstr>
      <vt:lpstr>Разделы приложения</vt:lpstr>
      <vt:lpstr>Математика</vt:lpstr>
      <vt:lpstr>Число в степени N Корень N любого числа</vt:lpstr>
      <vt:lpstr>Все математические формулы (Геометрия, Алгебра, Тригонометрия)</vt:lpstr>
      <vt:lpstr>(Для ленивых) Решение линейного и квадратных уравнений.</vt:lpstr>
      <vt:lpstr>Физика</vt:lpstr>
      <vt:lpstr>Информатика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приложения</dc:title>
  <dc:creator>Iktaniya</dc:creator>
  <cp:lastModifiedBy>Настя Кисиленко</cp:lastModifiedBy>
  <cp:revision>28</cp:revision>
  <dcterms:created xsi:type="dcterms:W3CDTF">2017-10-29T07:35:49Z</dcterms:created>
  <dcterms:modified xsi:type="dcterms:W3CDTF">2018-03-12T14:53:47Z</dcterms:modified>
</cp:coreProperties>
</file>