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6" r:id="rId8"/>
    <p:sldId id="265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78D7E4"/>
    <a:srgbClr val="3AA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71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0944" y="-19050"/>
            <a:ext cx="9261144" cy="5250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733550"/>
            <a:ext cx="7467600" cy="9667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BC04C1E-E9C4-407F-9E27-5C4C6212FD3D}" type="datetimeFigureOut">
              <a:rPr lang="en-US" smtClean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1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2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1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4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3950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3950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3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1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3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6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4C1E-E9C4-407F-9E27-5C4C6212FD3D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3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0472" y="0"/>
            <a:ext cx="9164472" cy="5196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9800" y="205979"/>
            <a:ext cx="6477000" cy="689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04C1E-E9C4-407F-9E27-5C4C6212FD3D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68D0C-AB3B-4C74-86EE-CDE1C45B8E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b="1" dirty="0" smtClean="0">
                <a:solidFill>
                  <a:schemeClr val="tx2"/>
                </a:solidFill>
              </a:rPr>
              <a:t>Индивидуальный проект </a:t>
            </a:r>
            <a:br>
              <a:rPr lang="ru-RU" b="1" dirty="0" smtClean="0">
                <a:solidFill>
                  <a:schemeClr val="tx2"/>
                </a:solidFill>
              </a:rPr>
            </a:br>
            <a:r>
              <a:rPr lang="ru-RU" b="1" dirty="0" smtClean="0">
                <a:solidFill>
                  <a:srgbClr val="FFC000"/>
                </a:solidFill>
              </a:rPr>
              <a:t>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Technical Assistant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Subtitle 4"/>
          <p:cNvSpPr txBox="1">
            <a:spLocks noGrp="1"/>
          </p:cNvSpPr>
          <p:nvPr>
            <p:ph type="subTitle" idx="1"/>
          </p:nvPr>
        </p:nvSpPr>
        <p:spPr>
          <a:xfrm>
            <a:off x="990600" y="3028950"/>
            <a:ext cx="1828800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 smtClean="0"/>
              <a:t>Город</a:t>
            </a:r>
            <a:r>
              <a:rPr lang="ru-RU" sz="1600" dirty="0" smtClean="0">
                <a:solidFill>
                  <a:schemeClr val="bg1"/>
                </a:solidFill>
              </a:rPr>
              <a:t>:</a:t>
            </a:r>
          </a:p>
          <a:p>
            <a:pPr algn="r"/>
            <a:r>
              <a:rPr lang="ru-RU" sz="1600" dirty="0" smtClean="0"/>
              <a:t>Площадка: </a:t>
            </a:r>
            <a:endParaRPr lang="ru-RU" sz="1600" dirty="0" smtClean="0">
              <a:solidFill>
                <a:schemeClr val="bg1"/>
              </a:solidFill>
            </a:endParaRPr>
          </a:p>
          <a:p>
            <a:pPr algn="r"/>
            <a:r>
              <a:rPr lang="ru-RU" sz="1600" dirty="0" smtClean="0">
                <a:solidFill>
                  <a:schemeClr val="bg1"/>
                </a:solidFill>
              </a:rPr>
              <a:t>Учащийся:</a:t>
            </a:r>
          </a:p>
          <a:p>
            <a:pPr algn="r"/>
            <a:r>
              <a:rPr lang="ru-RU" sz="1600" dirty="0" smtClean="0"/>
              <a:t>Преподаватель:</a:t>
            </a:r>
            <a:endParaRPr lang="ru-RU" sz="1600" dirty="0" smtClean="0">
              <a:solidFill>
                <a:schemeClr val="bg1"/>
              </a:solidFill>
            </a:endParaRPr>
          </a:p>
          <a:p>
            <a:pPr algn="r"/>
            <a:r>
              <a:rPr lang="ru-RU" sz="1600" dirty="0" smtClean="0">
                <a:solidFill>
                  <a:schemeClr val="bg1"/>
                </a:solidFill>
              </a:rPr>
              <a:t>Дата: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895600" y="3028950"/>
            <a:ext cx="2971800" cy="152041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Владивосток</a:t>
            </a:r>
          </a:p>
          <a:p>
            <a:pPr lvl="0">
              <a:spcBef>
                <a:spcPct val="20000"/>
              </a:spcBef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МБОУ 80</a:t>
            </a:r>
          </a:p>
          <a:p>
            <a:pPr lvl="0">
              <a:spcBef>
                <a:spcPct val="20000"/>
              </a:spcBef>
              <a:defRPr/>
            </a:pPr>
            <a:r>
              <a:rPr lang="ru-RU" sz="1600" dirty="0" err="1" smtClean="0">
                <a:solidFill>
                  <a:schemeClr val="bg1"/>
                </a:solidFill>
              </a:rPr>
              <a:t>Кисиленко</a:t>
            </a:r>
            <a:r>
              <a:rPr lang="ru-RU" sz="1600" dirty="0" smtClean="0">
                <a:solidFill>
                  <a:schemeClr val="bg1"/>
                </a:solidFill>
              </a:rPr>
              <a:t> Анастасия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Попович Алексей Борисович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 smtClean="0">
                <a:solidFill>
                  <a:schemeClr val="bg1"/>
                </a:solidFill>
              </a:rPr>
              <a:t>2</a:t>
            </a:r>
            <a:r>
              <a:rPr lang="en-US" sz="1600" dirty="0" smtClean="0">
                <a:solidFill>
                  <a:schemeClr val="bg1"/>
                </a:solidFill>
              </a:rPr>
              <a:t>0</a:t>
            </a:r>
            <a:r>
              <a:rPr lang="ru-RU" sz="1600" dirty="0" smtClean="0">
                <a:solidFill>
                  <a:schemeClr val="bg1"/>
                </a:solidFill>
              </a:rPr>
              <a:t> марта 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2018г.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7356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Идея создания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3400" y="1200150"/>
            <a:ext cx="662030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 придумала это приложение, потому что очень многие ведут быстрые расчеты, или же хочет проверить правильность решения примера или задачи, и это приложение должно помочь таким людям. Особенно не всегда легко найти логарифм числа или его корень.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4" descr="Картинки по запросу картинка человека  с идеей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7236295" y="1657350"/>
            <a:ext cx="1595177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733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чем суть приложения?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s://pp.userapi.com/c844216/v844216784/5b219/071q7aJAYI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944" y="1208413"/>
            <a:ext cx="2475000" cy="39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687" y="1208413"/>
            <a:ext cx="6400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Смысл очень прост – приложение будет помогать людям делать расчеты, которые не сделаешь на обычном калькуляторе, а так же поможет построить людям простые графики функций. Так же, я бы хотела добавить в свое приложение какую-нибудь небольшую систему тестирования (по простым задачам и примерам) чтобы люди учились делать свои расчеты быстрее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211851" y="867333"/>
            <a:ext cx="2932149" cy="3693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haroni" panose="02010803020104030203" pitchFamily="2" charset="-79"/>
              </a:rPr>
              <a:t>Главное меню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893756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2787" y="116713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Идея</a:t>
            </a:r>
          </a:p>
        </p:txBody>
      </p:sp>
      <p:cxnSp>
        <p:nvCxnSpPr>
          <p:cNvPr id="7" name="Прямая со стрелкой 6"/>
          <p:cNvCxnSpPr>
            <a:stCxn id="6" idx="3"/>
          </p:cNvCxnSpPr>
          <p:nvPr/>
        </p:nvCxnSpPr>
        <p:spPr>
          <a:xfrm>
            <a:off x="1922867" y="1351801"/>
            <a:ext cx="5155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43200" y="993247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Визуальное представление приложения(картинки)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804260" y="1916577"/>
            <a:ext cx="0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3012172" y="2509842"/>
            <a:ext cx="1584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Составление презентации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4527216" y="2793765"/>
            <a:ext cx="5365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5191472" y="2509842"/>
            <a:ext cx="15026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Разработка, написание кода</a:t>
            </a:r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6096000" y="3156173"/>
            <a:ext cx="0" cy="634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5191472" y="4019550"/>
            <a:ext cx="2130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Тестирование, исправление недочетов</a:t>
            </a:r>
            <a:endParaRPr lang="ru-RU" dirty="0"/>
          </a:p>
        </p:txBody>
      </p:sp>
      <p:sp>
        <p:nvSpPr>
          <p:cNvPr id="16" name="Заголовок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Этапы создания приложения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253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Разделы приложения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938540"/>
            <a:ext cx="251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1.Математика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34120" y="1461760"/>
            <a:ext cx="65873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Решение квадратного уравнения </a:t>
            </a:r>
            <a:r>
              <a:rPr lang="ru-RU" sz="2400" dirty="0"/>
              <a:t>– </a:t>
            </a:r>
            <a:r>
              <a:rPr lang="ru-RU" sz="2400" dirty="0" smtClean="0"/>
              <a:t>выводит два корня.</a:t>
            </a: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Корень </a:t>
            </a:r>
            <a:r>
              <a:rPr lang="ru-RU" sz="2400" dirty="0"/>
              <a:t>и степень числа – вычисление любого корня или степени любого </a:t>
            </a:r>
            <a:r>
              <a:rPr lang="ru-RU" sz="2400" dirty="0" smtClean="0"/>
              <a:t>числа.</a:t>
            </a: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Логарифмы – вычисление логарифма любого числа к любому основанию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Графики функции </a:t>
            </a:r>
            <a:endParaRPr lang="ru-RU" sz="2400" dirty="0"/>
          </a:p>
        </p:txBody>
      </p:sp>
      <p:pic>
        <p:nvPicPr>
          <p:cNvPr id="2050" name="Picture 2" descr="https://pp.userapi.com/c845521/v845521784/55c73/ZQaP9anMVe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047750"/>
            <a:ext cx="2475000" cy="39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11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Разделы приложения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938540"/>
            <a:ext cx="2667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.Информатика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34120" y="1461760"/>
            <a:ext cx="65873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Действия между числами из разных систем счисления</a:t>
            </a: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Перевод из разных систем </a:t>
            </a:r>
            <a:r>
              <a:rPr lang="ru-RU" sz="2400" dirty="0" smtClean="0"/>
              <a:t>счисления в другую систему счисления</a:t>
            </a:r>
            <a:endParaRPr lang="ru-RU" sz="2400" dirty="0"/>
          </a:p>
        </p:txBody>
      </p:sp>
      <p:pic>
        <p:nvPicPr>
          <p:cNvPr id="5122" name="Picture 2" descr="https://pp.userapi.com/c846221/v846221784/517bd/AZHpIQgs-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1047750"/>
            <a:ext cx="2475000" cy="396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21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Разделы приложения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938540"/>
            <a:ext cx="2667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3.Будущий раздел - Тесты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609" y="2154640"/>
            <a:ext cx="65873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Считать примеры на время –  вы должны ответить 10 раз верно на примеры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Ответить правильно на вопрос «Что за геометрическая фигура перед вами?»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Ответить правильно на вопросы «Что за график функции?»</a:t>
            </a:r>
          </a:p>
        </p:txBody>
      </p:sp>
    </p:spTree>
    <p:extLst>
      <p:ext uri="{BB962C8B-B14F-4D97-AF65-F5344CB8AC3E}">
        <p14:creationId xmlns:p14="http://schemas.microsoft.com/office/powerpoint/2010/main" val="6379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UML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диаграмма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707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Возможные функции в будущем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1734" y="2104317"/>
            <a:ext cx="65873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Тесты(говорилось выше)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Тангенсы, синусы, косинусы</a:t>
            </a:r>
          </a:p>
          <a:p>
            <a:pPr marL="514350" indent="-514350">
              <a:buFont typeface="+mj-lt"/>
              <a:buAutoNum type="arabicPeriod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1469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260</Words>
  <Application>Microsoft Office PowerPoint</Application>
  <PresentationFormat>Экран (16:9)</PresentationFormat>
  <Paragraphs>41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Aharoni</vt:lpstr>
      <vt:lpstr>Arial</vt:lpstr>
      <vt:lpstr>Calibri</vt:lpstr>
      <vt:lpstr>Office Theme</vt:lpstr>
      <vt:lpstr>Индивидуальный проект   Technical Assistant</vt:lpstr>
      <vt:lpstr>Идея создания</vt:lpstr>
      <vt:lpstr>В чем суть приложения?</vt:lpstr>
      <vt:lpstr>Этапы создания приложения</vt:lpstr>
      <vt:lpstr>Разделы приложения</vt:lpstr>
      <vt:lpstr>Разделы приложения</vt:lpstr>
      <vt:lpstr>Разделы приложения</vt:lpstr>
      <vt:lpstr>UML диаграмма</vt:lpstr>
      <vt:lpstr>Возможные функции в будущем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Yulia Bortsova</dc:creator>
  <cp:lastModifiedBy>Настя Кисиленко</cp:lastModifiedBy>
  <cp:revision>26</cp:revision>
  <dcterms:created xsi:type="dcterms:W3CDTF">2014-12-12T07:51:53Z</dcterms:created>
  <dcterms:modified xsi:type="dcterms:W3CDTF">2018-05-26T16:49:00Z</dcterms:modified>
</cp:coreProperties>
</file>