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5" r:id="rId8"/>
    <p:sldId id="266" r:id="rId9"/>
    <p:sldId id="267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0A6B-56EE-4A10-9761-D239F7D32C0A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87B1AB-719C-4CFA-80B7-6E4C42A245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2B0A6B-56EE-4A10-9761-D239F7D32C0A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866" y="2"/>
            <a:ext cx="7786817" cy="472391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39" y="4723919"/>
            <a:ext cx="6934199" cy="1829761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/>
                </a:solidFill>
              </a:rPr>
              <a:t>PENGENALAN </a:t>
            </a:r>
            <a:r>
              <a:rPr lang="id-ID" sz="6000" dirty="0" smtClean="0">
                <a:solidFill>
                  <a:schemeClr val="tx1"/>
                </a:solidFill>
              </a:rPr>
              <a:t>APLIKASI XAMPP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7772400" cy="772711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Pertemuan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id-ID" b="1" dirty="0" smtClean="0">
                <a:solidFill>
                  <a:schemeClr val="bg1"/>
                </a:solidFill>
              </a:rPr>
              <a:t>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/>
          <p:nvPr/>
        </p:nvSpPr>
        <p:spPr>
          <a:xfrm>
            <a:off x="134787" y="6281111"/>
            <a:ext cx="2000250" cy="371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anose="05040102010807070707" pitchFamily="18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 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err="1" smtClean="0"/>
              <a:t>Mengakses</a:t>
            </a:r>
            <a:r>
              <a:rPr lang="en-US" sz="3600" dirty="0" smtClean="0"/>
              <a:t> </a:t>
            </a:r>
            <a:r>
              <a:rPr lang="en-US" sz="3600" dirty="0" err="1" smtClean="0"/>
              <a:t>MySQL</a:t>
            </a:r>
            <a:r>
              <a:rPr lang="en-US" sz="3600" dirty="0" smtClean="0"/>
              <a:t> </a:t>
            </a:r>
            <a:r>
              <a:rPr lang="en-US" sz="3600" dirty="0" err="1" smtClean="0"/>
              <a:t>lewat</a:t>
            </a:r>
            <a:r>
              <a:rPr lang="en-US" sz="3600" dirty="0" smtClean="0"/>
              <a:t> command</a:t>
            </a:r>
            <a:r>
              <a:rPr lang="id-ID" sz="3600" dirty="0" smtClean="0"/>
              <a:t> prompt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1645920"/>
            <a:ext cx="7290055" cy="4023360"/>
          </a:xfrm>
        </p:spPr>
        <p:txBody>
          <a:bodyPr/>
          <a:lstStyle/>
          <a:p>
            <a:r>
              <a:rPr lang="id-ID" dirty="0" smtClean="0"/>
              <a:t>Untuk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id-ID" dirty="0" smtClean="0"/>
              <a:t>, </a:t>
            </a:r>
            <a:r>
              <a:rPr lang="en-US" dirty="0" err="1" smtClean="0"/>
              <a:t>ketik</a:t>
            </a:r>
            <a:r>
              <a:rPr lang="en-US" dirty="0" smtClean="0"/>
              <a:t> : ‘</a:t>
            </a:r>
            <a:r>
              <a:rPr lang="en-US" dirty="0" err="1" smtClean="0"/>
              <a:t>mysql</a:t>
            </a:r>
            <a:r>
              <a:rPr lang="en-US" dirty="0" smtClean="0"/>
              <a:t> -u root -p’ (</a:t>
            </a:r>
            <a:r>
              <a:rPr lang="en-US" dirty="0" err="1" smtClean="0"/>
              <a:t>tanpa</a:t>
            </a:r>
            <a:r>
              <a:rPr lang="en-US" dirty="0" smtClean="0"/>
              <a:t> ‘ ‘)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Enter. </a:t>
            </a:r>
            <a:r>
              <a:rPr lang="en-US" dirty="0" err="1" smtClean="0"/>
              <a:t>Masukkan</a:t>
            </a:r>
            <a:r>
              <a:rPr lang="en-US" dirty="0" smtClean="0"/>
              <a:t> password (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 </a:t>
            </a:r>
            <a:r>
              <a:rPr lang="en-US" dirty="0" err="1" smtClean="0"/>
              <a:t>lagi</a:t>
            </a:r>
            <a:r>
              <a:rPr lang="en-US" dirty="0" smtClean="0"/>
              <a:t> (se</a:t>
            </a:r>
            <a:r>
              <a:rPr lang="id-ID" dirty="0" smtClean="0"/>
              <a:t>c</a:t>
            </a:r>
            <a:r>
              <a:rPr lang="en-US" dirty="0" err="1" smtClean="0"/>
              <a:t>ara</a:t>
            </a:r>
            <a:r>
              <a:rPr lang="en-US" dirty="0" smtClean="0"/>
              <a:t> default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password </a:t>
            </a:r>
            <a:r>
              <a:rPr lang="en-US" dirty="0" err="1" smtClean="0"/>
              <a:t>untuk</a:t>
            </a:r>
            <a:r>
              <a:rPr lang="en-US" dirty="0" smtClean="0"/>
              <a:t> root).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048000"/>
            <a:ext cx="60960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5791200"/>
            <a:ext cx="6248400" cy="839162"/>
          </a:xfrm>
        </p:spPr>
        <p:txBody>
          <a:bodyPr/>
          <a:lstStyle/>
          <a:p>
            <a:pPr algn="ctr"/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id-ID" dirty="0" smtClean="0"/>
              <a:t>Aplikasi XAMPP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6972" y="1524000"/>
            <a:ext cx="7290055" cy="4023360"/>
          </a:xfrm>
        </p:spPr>
        <p:txBody>
          <a:bodyPr/>
          <a:lstStyle/>
          <a:p>
            <a:r>
              <a:rPr lang="id-ID" dirty="0" smtClean="0"/>
              <a:t>Xampp adalah perangkat yang menggabungkan tiga aplikasi kedalam satu paket, yaitu Apache, MySQL, dan PHPMyAdmin</a:t>
            </a:r>
            <a:endParaRPr lang="id-ID" dirty="0" smtClean="0"/>
          </a:p>
          <a:p>
            <a:r>
              <a:rPr lang="id-ID" dirty="0" smtClean="0"/>
              <a:t>Dengan Xampp pekerjaan menjadi sangat dimudahkan karena dapat menginstalasi dan mengkonfigurasi ketiga aplikasi tersebut dengan sekaligus dan otomatis.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br>
              <a:rPr lang="id-ID" sz="3200" dirty="0" smtClean="0"/>
            </a:br>
            <a:r>
              <a:rPr lang="id-ID" sz="3200" dirty="0" smtClean="0"/>
              <a:t>    Apache</a:t>
            </a:r>
            <a:br>
              <a:rPr lang="id-ID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2438400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Apache adalah sebuah web server open source, jadi semua orang dapat menggunakannya secara gratis, dapat mengedit kode programnya.</a:t>
            </a:r>
            <a:endParaRPr lang="id-ID" dirty="0" smtClean="0"/>
          </a:p>
          <a:p>
            <a:pPr lvl="0"/>
            <a:r>
              <a:rPr lang="id-ID" dirty="0" smtClean="0"/>
              <a:t>Fungsi utama dari Apache yakni menghasilkan halaman web yang benar sesuai dengan yang dibuat oleh seorang web programmer, dengan menggunakan kode PHP.</a:t>
            </a:r>
            <a:br>
              <a:rPr lang="id-ID" dirty="0" smtClean="0"/>
            </a:br>
            <a:r>
              <a:rPr lang="id-ID" dirty="0" smtClean="0"/>
              <a:t>     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br>
              <a:rPr lang="id-ID" sz="4000" dirty="0" smtClean="0"/>
            </a:br>
            <a:r>
              <a:rPr lang="id-ID" sz="4000" dirty="0" smtClean="0"/>
              <a:t>   PHP</a:t>
            </a:r>
            <a:br>
              <a:rPr lang="id-ID" sz="4000" dirty="0" smtClean="0"/>
            </a:b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2590800"/>
          </a:xfrm>
        </p:spPr>
        <p:txBody>
          <a:bodyPr>
            <a:normAutofit/>
          </a:bodyPr>
          <a:lstStyle/>
          <a:p>
            <a:pPr lvl="0"/>
            <a:r>
              <a:rPr lang="id-ID" dirty="0" smtClean="0"/>
              <a:t>PHP adalah bahasa pemograman untuk membuat web.</a:t>
            </a:r>
            <a:endParaRPr lang="id-ID" dirty="0" smtClean="0"/>
          </a:p>
          <a:p>
            <a:pPr lvl="0"/>
            <a:r>
              <a:rPr lang="id-ID" dirty="0" smtClean="0"/>
              <a:t>PHP dapat membuat halaman web yang dinamis.</a:t>
            </a:r>
            <a:endParaRPr lang="id-ID" dirty="0" smtClean="0"/>
          </a:p>
          <a:p>
            <a:pPr lvl="0"/>
            <a:r>
              <a:rPr lang="id-ID" dirty="0" smtClean="0"/>
              <a:t>Selain mendukung di sistem operasi Windows, PHP juga dapat di gunakan pada mac OS, Linux, dan sistem operasi yang lainnya.</a:t>
            </a:r>
            <a:br>
              <a:rPr lang="id-ID" dirty="0" smtClean="0"/>
            </a:br>
            <a:r>
              <a:rPr lang="id-ID" dirty="0" smtClean="0"/>
              <a:t>     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 MySQL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290055" cy="4023360"/>
          </a:xfrm>
        </p:spPr>
        <p:txBody>
          <a:bodyPr/>
          <a:lstStyle/>
          <a:p>
            <a:r>
              <a:rPr lang="id-ID" dirty="0" smtClean="0"/>
              <a:t>MySQL adalah sistem manajemen database yang sering digunakan bersama PHP.</a:t>
            </a:r>
            <a:endParaRPr lang="id-ID" dirty="0" smtClean="0"/>
          </a:p>
          <a:p>
            <a:r>
              <a:rPr lang="id-ID" dirty="0" smtClean="0"/>
              <a:t>PHP juga mendukung pada Microsoft Access, Database Oracle,d-Base, dan sistem manajemen database lainnya. </a:t>
            </a:r>
            <a:endParaRPr lang="id-ID" dirty="0" smtClean="0"/>
          </a:p>
          <a:p>
            <a:r>
              <a:rPr lang="id-ID" dirty="0" smtClean="0"/>
              <a:t>SQL {Structured Query Language} adalah bahasa terstruktur yang digunakan secara khusus untuk mengolah database. </a:t>
            </a:r>
            <a:endParaRPr lang="id-ID" dirty="0" smtClean="0"/>
          </a:p>
          <a:p>
            <a:r>
              <a:rPr lang="id-ID" dirty="0" smtClean="0"/>
              <a:t>MySQL merupakan sebuah sistem manajemen database.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23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id-ID" dirty="0" smtClean="0"/>
              <a:t>  Langkah-langkah Praktikum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19200"/>
            <a:ext cx="7290055" cy="4023360"/>
          </a:xfrm>
        </p:spPr>
        <p:txBody>
          <a:bodyPr/>
          <a:lstStyle/>
          <a:p>
            <a:pPr hangingPunct="0"/>
            <a:r>
              <a:rPr lang="en-US" sz="2800" dirty="0" err="1" smtClean="0"/>
              <a:t>Mengakses</a:t>
            </a:r>
            <a:r>
              <a:rPr lang="en-US" sz="2800" dirty="0" smtClean="0"/>
              <a:t> </a:t>
            </a:r>
            <a:r>
              <a:rPr lang="en-US" sz="2800" dirty="0" err="1" smtClean="0"/>
              <a:t>PhpMyAdmin</a:t>
            </a:r>
            <a:endParaRPr lang="id-ID" sz="2800" dirty="0" smtClean="0"/>
          </a:p>
          <a:p>
            <a:pPr hangingPunct="0"/>
            <a:r>
              <a:rPr lang="en-US" sz="2800" dirty="0" err="1" smtClean="0"/>
              <a:t>Buka</a:t>
            </a:r>
            <a:r>
              <a:rPr lang="en-US" sz="2800" dirty="0" smtClean="0"/>
              <a:t> XAMPP Control Panel</a:t>
            </a:r>
            <a:endParaRPr lang="id-ID" sz="2800" dirty="0" smtClean="0"/>
          </a:p>
          <a:p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7" y="2667000"/>
            <a:ext cx="53340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d-ID" sz="3600" dirty="0" smtClean="0"/>
              <a:t>  Menjalankan XAMPP Control Panel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371600"/>
            <a:ext cx="7290055" cy="4023360"/>
          </a:xfrm>
        </p:spPr>
        <p:txBody>
          <a:bodyPr/>
          <a:lstStyle/>
          <a:p>
            <a:r>
              <a:rPr lang="id-ID" dirty="0" err="1" smtClean="0"/>
              <a:t>J</a:t>
            </a:r>
            <a:r>
              <a:rPr lang="en-US" dirty="0" err="1" smtClean="0"/>
              <a:t>alankan</a:t>
            </a:r>
            <a:r>
              <a:rPr lang="en-US" dirty="0" smtClean="0"/>
              <a:t> Apache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Server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“Start”. </a:t>
            </a:r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hijau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Module.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5791200" cy="3413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err="1" smtClean="0"/>
              <a:t>Mengakses</a:t>
            </a:r>
            <a:r>
              <a:rPr lang="en-US" sz="3200" dirty="0" smtClean="0"/>
              <a:t>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en-US" sz="3200" dirty="0" err="1" smtClean="0"/>
              <a:t>lewat</a:t>
            </a:r>
            <a:r>
              <a:rPr lang="en-US" sz="3200" dirty="0" smtClean="0"/>
              <a:t> command</a:t>
            </a:r>
            <a:r>
              <a:rPr lang="id-ID" sz="3200" dirty="0" smtClean="0"/>
              <a:t> prompt</a:t>
            </a:r>
            <a:endParaRPr lang="id-ID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143000"/>
            <a:ext cx="7290055" cy="4023360"/>
          </a:xfrm>
        </p:spPr>
        <p:txBody>
          <a:bodyPr/>
          <a:lstStyle/>
          <a:p>
            <a:r>
              <a:rPr lang="en-US" dirty="0" err="1" smtClean="0"/>
              <a:t>Pastikan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server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berjalan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Buka</a:t>
            </a:r>
            <a:r>
              <a:rPr lang="en-US" dirty="0" smtClean="0"/>
              <a:t> command prompt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ketik</a:t>
            </a:r>
            <a:r>
              <a:rPr lang="en-US" dirty="0" smtClean="0"/>
              <a:t> ‘</a:t>
            </a:r>
            <a:r>
              <a:rPr lang="en-US" dirty="0" err="1" smtClean="0"/>
              <a:t>cd</a:t>
            </a:r>
            <a:r>
              <a:rPr lang="en-US" dirty="0" smtClean="0"/>
              <a:t>\’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“Enter”.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(C:\).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2484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600" dirty="0" err="1" smtClean="0"/>
              <a:t>Mengakses</a:t>
            </a:r>
            <a:r>
              <a:rPr lang="en-US" sz="3600" dirty="0" smtClean="0"/>
              <a:t> </a:t>
            </a:r>
            <a:r>
              <a:rPr lang="en-US" sz="3600" dirty="0" err="1" smtClean="0"/>
              <a:t>MySQL</a:t>
            </a:r>
            <a:r>
              <a:rPr lang="en-US" sz="3600" dirty="0" smtClean="0"/>
              <a:t> </a:t>
            </a:r>
            <a:r>
              <a:rPr lang="en-US" sz="3600" dirty="0" err="1" smtClean="0"/>
              <a:t>lewat</a:t>
            </a:r>
            <a:r>
              <a:rPr lang="en-US" sz="3600" dirty="0" smtClean="0"/>
              <a:t> command</a:t>
            </a:r>
            <a:r>
              <a:rPr lang="id-ID" sz="3600" dirty="0" smtClean="0"/>
              <a:t> prompt</a:t>
            </a:r>
            <a:endParaRPr lang="id-ID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524000"/>
            <a:ext cx="7290055" cy="4023360"/>
          </a:xfrm>
        </p:spPr>
        <p:txBody>
          <a:bodyPr/>
          <a:lstStyle/>
          <a:p>
            <a:r>
              <a:rPr lang="en-US" dirty="0" err="1" smtClean="0"/>
              <a:t>Ketik</a:t>
            </a:r>
            <a:r>
              <a:rPr lang="en-US" dirty="0" smtClean="0"/>
              <a:t> C:\</a:t>
            </a:r>
            <a:r>
              <a:rPr lang="id-ID" dirty="0" smtClean="0"/>
              <a:t>&gt;’</a:t>
            </a:r>
            <a:r>
              <a:rPr lang="en-US" dirty="0" err="1" smtClean="0"/>
              <a:t>xampp</a:t>
            </a:r>
            <a:r>
              <a:rPr lang="en-US" dirty="0" smtClean="0"/>
              <a:t>\</a:t>
            </a:r>
            <a:r>
              <a:rPr lang="en-US" dirty="0" err="1" smtClean="0"/>
              <a:t>mysql</a:t>
            </a:r>
            <a:r>
              <a:rPr lang="en-US" dirty="0" smtClean="0"/>
              <a:t>\bin</a:t>
            </a:r>
            <a:r>
              <a:rPr lang="id-ID" dirty="0" smtClean="0"/>
              <a:t>’ 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‘ ‘)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Enter.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5867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1956</Words>
  <Application>WPS Presentation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Tw Cen MT</vt:lpstr>
      <vt:lpstr>Wingdings 3</vt:lpstr>
      <vt:lpstr>Wingdings 3</vt:lpstr>
      <vt:lpstr>Tw Cen MT Condensed</vt:lpstr>
      <vt:lpstr>Microsoft YaHei</vt:lpstr>
      <vt:lpstr>Arial Unicode MS</vt:lpstr>
      <vt:lpstr>Calibri</vt:lpstr>
      <vt:lpstr>Integral</vt:lpstr>
      <vt:lpstr>PENGENALAN APLIKASI XAMPP</vt:lpstr>
      <vt:lpstr>Aplikasi XAMPP</vt:lpstr>
      <vt:lpstr>     Apache </vt:lpstr>
      <vt:lpstr>    PHP  </vt:lpstr>
      <vt:lpstr>   MySQL</vt:lpstr>
      <vt:lpstr>  Langkah-langkah Praktikum</vt:lpstr>
      <vt:lpstr>  Menjalankan XAMPP Control Panel</vt:lpstr>
      <vt:lpstr>Mengakses MySQL lewat command prompt</vt:lpstr>
      <vt:lpstr>Mengakses MySQL lewat command prompt</vt:lpstr>
      <vt:lpstr>Mengakses MySQL lewat command prompt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SQL</dc:title>
  <dc:creator>unindra</dc:creator>
  <cp:lastModifiedBy>LENOVO</cp:lastModifiedBy>
  <cp:revision>26</cp:revision>
  <dcterms:created xsi:type="dcterms:W3CDTF">2013-12-18T01:46:00Z</dcterms:created>
  <dcterms:modified xsi:type="dcterms:W3CDTF">2021-03-03T02:08:39Z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