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jLBquBEumHak517rECfXcsX/MD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2" name="Google Shape;19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2"/>
          <p:cNvSpPr/>
          <p:nvPr/>
        </p:nvSpPr>
        <p:spPr>
          <a:xfrm>
            <a:off x="0" y="0"/>
            <a:ext cx="9144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2"/>
          <p:cNvSpPr/>
          <p:nvPr/>
        </p:nvSpPr>
        <p:spPr>
          <a:xfrm>
            <a:off x="4762" y="0"/>
            <a:ext cx="9139239" cy="4572001"/>
          </a:xfrm>
          <a:custGeom>
            <a:rect b="b" l="l" r="r" t="t"/>
            <a:pathLst>
              <a:path extrusionOk="0" h="4572001" w="9139239">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2"/>
          <p:cNvSpPr txBox="1"/>
          <p:nvPr>
            <p:ph type="ctrTitle"/>
          </p:nvPr>
        </p:nvSpPr>
        <p:spPr>
          <a:xfrm>
            <a:off x="342900" y="4960137"/>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2"/>
          <p:cNvSpPr txBox="1"/>
          <p:nvPr>
            <p:ph idx="1" type="subTitle"/>
          </p:nvPr>
        </p:nvSpPr>
        <p:spPr>
          <a:xfrm>
            <a:off x="6457950" y="4960137"/>
            <a:ext cx="24003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600"/>
              <a:buNone/>
              <a:defRPr sz="1600">
                <a:solidFill>
                  <a:srgbClr val="0C0C0C"/>
                </a:solidFill>
              </a:defRPr>
            </a:lvl1pPr>
            <a:lvl2pPr lvl="1" algn="ctr">
              <a:lnSpc>
                <a:spcPct val="90000"/>
              </a:lnSpc>
              <a:spcBef>
                <a:spcPts val="200"/>
              </a:spcBef>
              <a:spcAft>
                <a:spcPts val="0"/>
              </a:spcAft>
              <a:buSzPts val="1600"/>
              <a:buNone/>
              <a:defRPr sz="1600"/>
            </a:lvl2pPr>
            <a:lvl3pPr lvl="2" algn="ctr">
              <a:lnSpc>
                <a:spcPct val="90000"/>
              </a:lnSpc>
              <a:spcBef>
                <a:spcPts val="400"/>
              </a:spcBef>
              <a:spcAft>
                <a:spcPts val="0"/>
              </a:spcAft>
              <a:buSzPts val="1600"/>
              <a:buNone/>
              <a:defRPr sz="1600"/>
            </a:lvl3pPr>
            <a:lvl4pPr lvl="3" algn="ctr">
              <a:lnSpc>
                <a:spcPct val="90000"/>
              </a:lnSpc>
              <a:spcBef>
                <a:spcPts val="400"/>
              </a:spcBef>
              <a:spcAft>
                <a:spcPts val="0"/>
              </a:spcAft>
              <a:buSzPts val="1600"/>
              <a:buNone/>
              <a:defRPr sz="1600"/>
            </a:lvl4pPr>
            <a:lvl5pPr lvl="4" algn="ctr">
              <a:lnSpc>
                <a:spcPct val="90000"/>
              </a:lnSpc>
              <a:spcBef>
                <a:spcPts val="400"/>
              </a:spcBef>
              <a:spcAft>
                <a:spcPts val="0"/>
              </a:spcAft>
              <a:buSzPts val="1600"/>
              <a:buNone/>
              <a:defRPr sz="1600"/>
            </a:lvl5pPr>
            <a:lvl6pPr lvl="5" algn="ctr">
              <a:lnSpc>
                <a:spcPct val="90000"/>
              </a:lnSpc>
              <a:spcBef>
                <a:spcPts val="400"/>
              </a:spcBef>
              <a:spcAft>
                <a:spcPts val="0"/>
              </a:spcAft>
              <a:buSzPts val="1600"/>
              <a:buNone/>
              <a:defRPr sz="1600"/>
            </a:lvl6pPr>
            <a:lvl7pPr lvl="6" algn="ctr">
              <a:lnSpc>
                <a:spcPct val="90000"/>
              </a:lnSpc>
              <a:spcBef>
                <a:spcPts val="400"/>
              </a:spcBef>
              <a:spcAft>
                <a:spcPts val="0"/>
              </a:spcAft>
              <a:buSzPts val="1600"/>
              <a:buNone/>
              <a:defRPr sz="1600"/>
            </a:lvl7pPr>
            <a:lvl8pPr lvl="7" algn="ctr">
              <a:lnSpc>
                <a:spcPct val="90000"/>
              </a:lnSpc>
              <a:spcBef>
                <a:spcPts val="400"/>
              </a:spcBef>
              <a:spcAft>
                <a:spcPts val="0"/>
              </a:spcAft>
              <a:buSzPts val="1600"/>
              <a:buNone/>
              <a:defRPr sz="1600"/>
            </a:lvl8pPr>
            <a:lvl9pPr lvl="8" algn="ctr">
              <a:lnSpc>
                <a:spcPct val="90000"/>
              </a:lnSpc>
              <a:spcBef>
                <a:spcPts val="400"/>
              </a:spcBef>
              <a:spcAft>
                <a:spcPts val="400"/>
              </a:spcAft>
              <a:buSzPts val="1600"/>
              <a:buNone/>
              <a:defRPr sz="1600"/>
            </a:lvl9pPr>
          </a:lstStyle>
          <a:p/>
        </p:txBody>
      </p:sp>
      <p:sp>
        <p:nvSpPr>
          <p:cNvPr id="21" name="Google Shape;21;p22"/>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24" name="Google Shape;24;p22"/>
          <p:cNvCxnSpPr/>
          <p:nvPr/>
        </p:nvCxnSpPr>
        <p:spPr>
          <a:xfrm rot="10800000">
            <a:off x="6290132"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31"/>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1"/>
          <p:cNvSpPr txBox="1"/>
          <p:nvPr>
            <p:ph idx="1" type="body"/>
          </p:nvPr>
        </p:nvSpPr>
        <p:spPr>
          <a:xfrm rot="5400000">
            <a:off x="2401444" y="652653"/>
            <a:ext cx="4023360" cy="729005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31"/>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1"/>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1"/>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6" name="Shape 86"/>
        <p:cNvGrpSpPr/>
        <p:nvPr/>
      </p:nvGrpSpPr>
      <p:grpSpPr>
        <a:xfrm>
          <a:off x="0" y="0"/>
          <a:ext cx="0" cy="0"/>
          <a:chOff x="0" y="0"/>
          <a:chExt cx="0" cy="0"/>
        </a:xfrm>
      </p:grpSpPr>
      <p:sp>
        <p:nvSpPr>
          <p:cNvPr id="87" name="Google Shape;87;p32"/>
          <p:cNvSpPr txBox="1"/>
          <p:nvPr>
            <p:ph type="title"/>
          </p:nvPr>
        </p:nvSpPr>
        <p:spPr>
          <a:xfrm rot="5400000">
            <a:off x="4824414" y="2481263"/>
            <a:ext cx="5410200" cy="1971675"/>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2"/>
          <p:cNvSpPr txBox="1"/>
          <p:nvPr>
            <p:ph idx="1" type="body"/>
          </p:nvPr>
        </p:nvSpPr>
        <p:spPr>
          <a:xfrm rot="5400000">
            <a:off x="881064" y="623888"/>
            <a:ext cx="5410200" cy="568642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9" name="Google Shape;89;p32"/>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2"/>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2"/>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2" name="Google Shape;92;p32"/>
          <p:cNvCxnSpPr/>
          <p:nvPr/>
        </p:nvCxnSpPr>
        <p:spPr>
          <a:xfrm rot="10800000">
            <a:off x="7543800" y="173563"/>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3"/>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3"/>
          <p:cNvSpPr txBox="1"/>
          <p:nvPr>
            <p:ph idx="1" type="body"/>
          </p:nvPr>
        </p:nvSpPr>
        <p:spPr>
          <a:xfrm>
            <a:off x="768096" y="2286000"/>
            <a:ext cx="7290055"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8" name="Google Shape;28;p23"/>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3"/>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1" name="Shape 31"/>
        <p:cNvGrpSpPr/>
        <p:nvPr/>
      </p:nvGrpSpPr>
      <p:grpSpPr>
        <a:xfrm>
          <a:off x="0" y="0"/>
          <a:ext cx="0" cy="0"/>
          <a:chOff x="0" y="0"/>
          <a:chExt cx="0" cy="0"/>
        </a:xfrm>
      </p:grpSpPr>
      <p:sp>
        <p:nvSpPr>
          <p:cNvPr id="32" name="Google Shape;32;p24"/>
          <p:cNvSpPr/>
          <p:nvPr/>
        </p:nvSpPr>
        <p:spPr>
          <a:xfrm>
            <a:off x="0" y="0"/>
            <a:ext cx="9144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4"/>
          <p:cNvSpPr/>
          <p:nvPr/>
        </p:nvSpPr>
        <p:spPr>
          <a:xfrm>
            <a:off x="4762" y="0"/>
            <a:ext cx="9139239" cy="4572001"/>
          </a:xfrm>
          <a:custGeom>
            <a:rect b="b" l="l" r="r" t="t"/>
            <a:pathLst>
              <a:path extrusionOk="0" h="4572001" w="9139239">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4"/>
          <p:cNvSpPr txBox="1"/>
          <p:nvPr>
            <p:ph type="title"/>
          </p:nvPr>
        </p:nvSpPr>
        <p:spPr>
          <a:xfrm>
            <a:off x="342900" y="4960137"/>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4"/>
          <p:cNvSpPr txBox="1"/>
          <p:nvPr>
            <p:ph idx="1" type="body"/>
          </p:nvPr>
        </p:nvSpPr>
        <p:spPr>
          <a:xfrm>
            <a:off x="6457950" y="4960137"/>
            <a:ext cx="24003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600"/>
              <a:buNone/>
              <a:defRPr sz="1600">
                <a:solidFill>
                  <a:srgbClr val="0C0C0C"/>
                </a:solidFill>
              </a:defRPr>
            </a:lvl1pPr>
            <a:lvl2pPr indent="-228600" lvl="1" marL="914400" algn="l">
              <a:lnSpc>
                <a:spcPct val="90000"/>
              </a:lnSpc>
              <a:spcBef>
                <a:spcPts val="200"/>
              </a:spcBef>
              <a:spcAft>
                <a:spcPts val="0"/>
              </a:spcAft>
              <a:buSzPts val="1600"/>
              <a:buNone/>
              <a:defRPr sz="16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6" name="Google Shape;36;p24"/>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4"/>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9" name="Google Shape;39;p24"/>
          <p:cNvCxnSpPr/>
          <p:nvPr/>
        </p:nvCxnSpPr>
        <p:spPr>
          <a:xfrm rot="10800000">
            <a:off x="6290132"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5"/>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5"/>
          <p:cNvSpPr txBox="1"/>
          <p:nvPr>
            <p:ph idx="1" type="body"/>
          </p:nvPr>
        </p:nvSpPr>
        <p:spPr>
          <a:xfrm>
            <a:off x="768096" y="2286000"/>
            <a:ext cx="356616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3" name="Google Shape;43;p25"/>
          <p:cNvSpPr txBox="1"/>
          <p:nvPr>
            <p:ph idx="2" type="body"/>
          </p:nvPr>
        </p:nvSpPr>
        <p:spPr>
          <a:xfrm>
            <a:off x="4491990" y="2286000"/>
            <a:ext cx="356616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25"/>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5"/>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5"/>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6"/>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6"/>
          <p:cNvSpPr txBox="1"/>
          <p:nvPr>
            <p:ph idx="1" type="body"/>
          </p:nvPr>
        </p:nvSpPr>
        <p:spPr>
          <a:xfrm>
            <a:off x="768096" y="2179636"/>
            <a:ext cx="356616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200"/>
              <a:buNone/>
              <a:defRPr b="0" sz="22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26"/>
          <p:cNvSpPr txBox="1"/>
          <p:nvPr>
            <p:ph idx="2" type="body"/>
          </p:nvPr>
        </p:nvSpPr>
        <p:spPr>
          <a:xfrm>
            <a:off x="768096" y="2967788"/>
            <a:ext cx="356616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26"/>
          <p:cNvSpPr txBox="1"/>
          <p:nvPr>
            <p:ph idx="3" type="body"/>
          </p:nvPr>
        </p:nvSpPr>
        <p:spPr>
          <a:xfrm>
            <a:off x="4491990" y="2179636"/>
            <a:ext cx="356616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200"/>
              <a:buNone/>
              <a:defRPr b="0" sz="22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26"/>
          <p:cNvSpPr txBox="1"/>
          <p:nvPr>
            <p:ph idx="4" type="body"/>
          </p:nvPr>
        </p:nvSpPr>
        <p:spPr>
          <a:xfrm>
            <a:off x="4491990" y="2967788"/>
            <a:ext cx="356616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26"/>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6"/>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6"/>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7"/>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7"/>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1" name="Shape 61"/>
        <p:cNvGrpSpPr/>
        <p:nvPr/>
      </p:nvGrpSpPr>
      <p:grpSpPr>
        <a:xfrm>
          <a:off x="0" y="0"/>
          <a:ext cx="0" cy="0"/>
          <a:chOff x="0" y="0"/>
          <a:chExt cx="0" cy="0"/>
        </a:xfrm>
      </p:grpSpPr>
      <p:sp>
        <p:nvSpPr>
          <p:cNvPr id="62" name="Google Shape;62;p28"/>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8"/>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768096" y="471509"/>
            <a:ext cx="329184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9"/>
          <p:cNvSpPr txBox="1"/>
          <p:nvPr>
            <p:ph idx="1" type="body"/>
          </p:nvPr>
        </p:nvSpPr>
        <p:spPr>
          <a:xfrm>
            <a:off x="4286250" y="822960"/>
            <a:ext cx="4258818" cy="5184648"/>
          </a:xfrm>
          <a:prstGeom prst="rect">
            <a:avLst/>
          </a:prstGeom>
          <a:noFill/>
          <a:ln>
            <a:noFill/>
          </a:ln>
        </p:spPr>
        <p:txBody>
          <a:bodyPr anchorCtr="0" anchor="t" bIns="45700" lIns="45700" spcFirstLastPara="1" rIns="45700" wrap="square" tIns="45700">
            <a:normAutofit/>
          </a:bodyPr>
          <a:lstStyle>
            <a:lvl1pPr indent="-355600" lvl="0" marL="457200" algn="l">
              <a:lnSpc>
                <a:spcPct val="90000"/>
              </a:lnSpc>
              <a:spcBef>
                <a:spcPts val="1200"/>
              </a:spcBef>
              <a:spcAft>
                <a:spcPts val="0"/>
              </a:spcAft>
              <a:buSzPts val="2000"/>
              <a:buChar char=" "/>
              <a:defRPr sz="2000"/>
            </a:lvl1pPr>
            <a:lvl2pPr indent="-330200" lvl="1" marL="914400" algn="l">
              <a:lnSpc>
                <a:spcPct val="90000"/>
              </a:lnSpc>
              <a:spcBef>
                <a:spcPts val="200"/>
              </a:spcBef>
              <a:spcAft>
                <a:spcPts val="0"/>
              </a:spcAft>
              <a:buSzPts val="1600"/>
              <a:buChar char="🢝"/>
              <a:defRPr sz="1600"/>
            </a:lvl2pPr>
            <a:lvl3pPr indent="-304800" lvl="2" marL="1371600" algn="l">
              <a:lnSpc>
                <a:spcPct val="90000"/>
              </a:lnSpc>
              <a:spcBef>
                <a:spcPts val="400"/>
              </a:spcBef>
              <a:spcAft>
                <a:spcPts val="0"/>
              </a:spcAft>
              <a:buSzPts val="1200"/>
              <a:buChar char="🢝"/>
              <a:defRPr sz="1200"/>
            </a:lvl3pPr>
            <a:lvl4pPr indent="-304800" lvl="3" marL="1828800" algn="l">
              <a:lnSpc>
                <a:spcPct val="90000"/>
              </a:lnSpc>
              <a:spcBef>
                <a:spcPts val="400"/>
              </a:spcBef>
              <a:spcAft>
                <a:spcPts val="0"/>
              </a:spcAft>
              <a:buSzPts val="1200"/>
              <a:buChar char="🢝"/>
              <a:defRPr sz="1200"/>
            </a:lvl4pPr>
            <a:lvl5pPr indent="-304800" lvl="4" marL="2286000" algn="l">
              <a:lnSpc>
                <a:spcPct val="90000"/>
              </a:lnSpc>
              <a:spcBef>
                <a:spcPts val="400"/>
              </a:spcBef>
              <a:spcAft>
                <a:spcPts val="0"/>
              </a:spcAft>
              <a:buSzPts val="1200"/>
              <a:buChar char="🢝"/>
              <a:defRPr sz="1200"/>
            </a:lvl5pPr>
            <a:lvl6pPr indent="-304800" lvl="5" marL="2743200" algn="l">
              <a:lnSpc>
                <a:spcPct val="90000"/>
              </a:lnSpc>
              <a:spcBef>
                <a:spcPts val="400"/>
              </a:spcBef>
              <a:spcAft>
                <a:spcPts val="0"/>
              </a:spcAft>
              <a:buSzPts val="1200"/>
              <a:buChar char="🢝"/>
              <a:defRPr sz="1200"/>
            </a:lvl6pPr>
            <a:lvl7pPr indent="-304800" lvl="6" marL="3200400" algn="l">
              <a:lnSpc>
                <a:spcPct val="90000"/>
              </a:lnSpc>
              <a:spcBef>
                <a:spcPts val="400"/>
              </a:spcBef>
              <a:spcAft>
                <a:spcPts val="0"/>
              </a:spcAft>
              <a:buSzPts val="1200"/>
              <a:buChar char="🢝"/>
              <a:defRPr sz="1200"/>
            </a:lvl7pPr>
            <a:lvl8pPr indent="-304800" lvl="7" marL="3657600" algn="l">
              <a:lnSpc>
                <a:spcPct val="90000"/>
              </a:lnSpc>
              <a:spcBef>
                <a:spcPts val="400"/>
              </a:spcBef>
              <a:spcAft>
                <a:spcPts val="0"/>
              </a:spcAft>
              <a:buSzPts val="1200"/>
              <a:buChar char="🢝"/>
              <a:defRPr sz="1200"/>
            </a:lvl8pPr>
            <a:lvl9pPr indent="-304800" lvl="8" marL="4114800" algn="l">
              <a:lnSpc>
                <a:spcPct val="90000"/>
              </a:lnSpc>
              <a:spcBef>
                <a:spcPts val="400"/>
              </a:spcBef>
              <a:spcAft>
                <a:spcPts val="400"/>
              </a:spcAft>
              <a:buSzPts val="1200"/>
              <a:buChar char="🢝"/>
              <a:defRPr sz="1200"/>
            </a:lvl9pPr>
          </a:lstStyle>
          <a:p/>
        </p:txBody>
      </p:sp>
      <p:sp>
        <p:nvSpPr>
          <p:cNvPr id="68" name="Google Shape;68;p29"/>
          <p:cNvSpPr txBox="1"/>
          <p:nvPr>
            <p:ph idx="2" type="body"/>
          </p:nvPr>
        </p:nvSpPr>
        <p:spPr>
          <a:xfrm>
            <a:off x="768096" y="2257506"/>
            <a:ext cx="329184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9" name="Google Shape;69;p29"/>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9"/>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30"/>
          <p:cNvSpPr txBox="1"/>
          <p:nvPr>
            <p:ph type="title"/>
          </p:nvPr>
        </p:nvSpPr>
        <p:spPr>
          <a:xfrm>
            <a:off x="342900" y="4960138"/>
            <a:ext cx="58293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4400"/>
              <a:buFont typeface="Twentieth Century"/>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0"/>
          <p:cNvSpPr/>
          <p:nvPr>
            <p:ph idx="2" type="pic"/>
          </p:nvPr>
        </p:nvSpPr>
        <p:spPr>
          <a:xfrm>
            <a:off x="0" y="-1"/>
            <a:ext cx="9141714" cy="4572000"/>
          </a:xfrm>
          <a:prstGeom prst="rect">
            <a:avLst/>
          </a:prstGeom>
          <a:solidFill>
            <a:srgbClr val="76CEEF"/>
          </a:solidFill>
          <a:ln>
            <a:noFill/>
          </a:ln>
        </p:spPr>
      </p:sp>
      <p:sp>
        <p:nvSpPr>
          <p:cNvPr id="75" name="Google Shape;75;p30"/>
          <p:cNvSpPr txBox="1"/>
          <p:nvPr>
            <p:ph idx="1" type="body"/>
          </p:nvPr>
        </p:nvSpPr>
        <p:spPr>
          <a:xfrm>
            <a:off x="6457950" y="4960138"/>
            <a:ext cx="24003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600"/>
              <a:buNone/>
              <a:defRPr sz="1600">
                <a:solidFill>
                  <a:srgbClr val="0C0C0C"/>
                </a:solidFill>
              </a:defRPr>
            </a:lvl1pPr>
            <a:lvl2pPr indent="-228600" lvl="1" marL="914400" algn="l">
              <a:lnSpc>
                <a:spcPct val="90000"/>
              </a:lnSpc>
              <a:spcBef>
                <a:spcPts val="200"/>
              </a:spcBef>
              <a:spcAft>
                <a:spcPts val="0"/>
              </a:spcAft>
              <a:buSzPts val="1050"/>
              <a:buNone/>
              <a:defRPr sz="105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750"/>
              <a:buNone/>
              <a:defRPr sz="750"/>
            </a:lvl4pPr>
            <a:lvl5pPr indent="-228600" lvl="4" marL="2286000" algn="l">
              <a:lnSpc>
                <a:spcPct val="90000"/>
              </a:lnSpc>
              <a:spcBef>
                <a:spcPts val="400"/>
              </a:spcBef>
              <a:spcAft>
                <a:spcPts val="0"/>
              </a:spcAft>
              <a:buSzPts val="750"/>
              <a:buNone/>
              <a:defRPr sz="750"/>
            </a:lvl5pPr>
            <a:lvl6pPr indent="-228600" lvl="5" marL="2743200" algn="l">
              <a:lnSpc>
                <a:spcPct val="90000"/>
              </a:lnSpc>
              <a:spcBef>
                <a:spcPts val="400"/>
              </a:spcBef>
              <a:spcAft>
                <a:spcPts val="0"/>
              </a:spcAft>
              <a:buSzPts val="750"/>
              <a:buNone/>
              <a:defRPr sz="750"/>
            </a:lvl6pPr>
            <a:lvl7pPr indent="-228600" lvl="6" marL="3200400" algn="l">
              <a:lnSpc>
                <a:spcPct val="90000"/>
              </a:lnSpc>
              <a:spcBef>
                <a:spcPts val="400"/>
              </a:spcBef>
              <a:spcAft>
                <a:spcPts val="0"/>
              </a:spcAft>
              <a:buSzPts val="750"/>
              <a:buNone/>
              <a:defRPr sz="750"/>
            </a:lvl7pPr>
            <a:lvl8pPr indent="-228600" lvl="7" marL="3657600" algn="l">
              <a:lnSpc>
                <a:spcPct val="90000"/>
              </a:lnSpc>
              <a:spcBef>
                <a:spcPts val="400"/>
              </a:spcBef>
              <a:spcAft>
                <a:spcPts val="0"/>
              </a:spcAft>
              <a:buSzPts val="750"/>
              <a:buNone/>
              <a:defRPr sz="750"/>
            </a:lvl8pPr>
            <a:lvl9pPr indent="-228600" lvl="8" marL="4114800" algn="l">
              <a:lnSpc>
                <a:spcPct val="90000"/>
              </a:lnSpc>
              <a:spcBef>
                <a:spcPts val="400"/>
              </a:spcBef>
              <a:spcAft>
                <a:spcPts val="400"/>
              </a:spcAft>
              <a:buSzPts val="750"/>
              <a:buNone/>
              <a:defRPr sz="750"/>
            </a:lvl9pPr>
          </a:lstStyle>
          <a:p/>
        </p:txBody>
      </p:sp>
      <p:sp>
        <p:nvSpPr>
          <p:cNvPr id="76" name="Google Shape;76;p30"/>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0"/>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9" name="Google Shape;79;p30"/>
          <p:cNvCxnSpPr/>
          <p:nvPr/>
        </p:nvCxnSpPr>
        <p:spPr>
          <a:xfrm rot="10800000">
            <a:off x="6290132"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768096" y="585216"/>
            <a:ext cx="7290054"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4400"/>
              <a:buFont typeface="Twentieth Century"/>
              <a:buNone/>
              <a:defRPr b="0" i="0" sz="44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768096" y="2286000"/>
            <a:ext cx="7290055" cy="4023360"/>
          </a:xfrm>
          <a:prstGeom prst="rect">
            <a:avLst/>
          </a:prstGeom>
          <a:noFill/>
          <a:ln>
            <a:noFill/>
          </a:ln>
        </p:spPr>
        <p:txBody>
          <a:bodyPr anchorCtr="0" anchor="t" bIns="45700" lIns="45700" spcFirstLastPara="1" rIns="45700" wrap="square" tIns="45700">
            <a:normAutofit/>
          </a:bodyPr>
          <a:lstStyle>
            <a:lvl1pPr indent="-355600" lvl="0" marL="457200" marR="0" rtl="0" algn="l">
              <a:lnSpc>
                <a:spcPct val="90000"/>
              </a:lnSpc>
              <a:spcBef>
                <a:spcPts val="1200"/>
              </a:spcBef>
              <a:spcAft>
                <a:spcPts val="0"/>
              </a:spcAft>
              <a:buClr>
                <a:schemeClr val="accent1"/>
              </a:buClr>
              <a:buSzPts val="2000"/>
              <a:buFont typeface="Twentieth Century"/>
              <a:buChar char=" "/>
              <a:defRPr b="0" i="0" sz="2000" u="none" cap="none" strike="noStrike">
                <a:solidFill>
                  <a:schemeClr val="dk1"/>
                </a:solidFill>
                <a:latin typeface="Twentieth Century"/>
                <a:ea typeface="Twentieth Century"/>
                <a:cs typeface="Twentieth Century"/>
                <a:sym typeface="Twentieth Century"/>
              </a:defRPr>
            </a:lvl1pPr>
            <a:lvl2pPr indent="-330200" lvl="1" marL="914400" marR="0" rtl="0" algn="l">
              <a:lnSpc>
                <a:spcPct val="90000"/>
              </a:lnSpc>
              <a:spcBef>
                <a:spcPts val="200"/>
              </a:spcBef>
              <a:spcAft>
                <a:spcPts val="0"/>
              </a:spcAft>
              <a:buClr>
                <a:schemeClr val="accent1"/>
              </a:buClr>
              <a:buSzPts val="1600"/>
              <a:buFont typeface="Noto Sans Symbols"/>
              <a:buChar char="🢝"/>
              <a:defRPr b="0" i="0" sz="1600" u="none" cap="none" strike="noStrike">
                <a:solidFill>
                  <a:schemeClr val="dk1"/>
                </a:solidFill>
                <a:latin typeface="Twentieth Century"/>
                <a:ea typeface="Twentieth Century"/>
                <a:cs typeface="Twentieth Century"/>
                <a:sym typeface="Twentieth Century"/>
              </a:defRPr>
            </a:lvl2pPr>
            <a:lvl3pPr indent="-304800" lvl="2" marL="13716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3pPr>
            <a:lvl4pPr indent="-304800" lvl="3" marL="18288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4pPr>
            <a:lvl5pPr indent="-304800" lvl="4" marL="22860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5pPr>
            <a:lvl6pPr indent="-304800" lvl="5" marL="27432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6pPr>
            <a:lvl7pPr indent="-304800" lvl="6" marL="32004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7pPr>
            <a:lvl8pPr indent="-304800" lvl="7" marL="3657600" marR="0" rtl="0" algn="l">
              <a:lnSpc>
                <a:spcPct val="90000"/>
              </a:lnSpc>
              <a:spcBef>
                <a:spcPts val="400"/>
              </a:spcBef>
              <a:spcAft>
                <a:spcPts val="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8pPr>
            <a:lvl9pPr indent="-304800" lvl="8" marL="4114800" marR="0" rtl="0" algn="l">
              <a:lnSpc>
                <a:spcPct val="90000"/>
              </a:lnSpc>
              <a:spcBef>
                <a:spcPts val="400"/>
              </a:spcBef>
              <a:spcAft>
                <a:spcPts val="400"/>
              </a:spcAft>
              <a:buClr>
                <a:schemeClr val="accent1"/>
              </a:buClr>
              <a:buSzPts val="1200"/>
              <a:buFont typeface="Noto Sans Symbols"/>
              <a:buChar char="🢝"/>
              <a:defRPr b="0" i="0" sz="12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21"/>
          <p:cNvSpPr txBox="1"/>
          <p:nvPr>
            <p:ph idx="10" type="dt"/>
          </p:nvPr>
        </p:nvSpPr>
        <p:spPr>
          <a:xfrm>
            <a:off x="768097" y="6470704"/>
            <a:ext cx="1615607"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21"/>
          <p:cNvSpPr txBox="1"/>
          <p:nvPr>
            <p:ph idx="11" type="ftr"/>
          </p:nvPr>
        </p:nvSpPr>
        <p:spPr>
          <a:xfrm>
            <a:off x="3632200" y="6470704"/>
            <a:ext cx="4426094"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21"/>
          <p:cNvSpPr txBox="1"/>
          <p:nvPr>
            <p:ph idx="12" type="sldNum"/>
          </p:nvPr>
        </p:nvSpPr>
        <p:spPr>
          <a:xfrm>
            <a:off x="8128000" y="6470704"/>
            <a:ext cx="730250"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21"/>
          <p:cNvCxnSpPr/>
          <p:nvPr/>
        </p:nvCxnSpPr>
        <p:spPr>
          <a:xfrm rot="10800000">
            <a:off x="5715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descr="Hasil gambar untuk sql" id="97" name="Google Shape;97;p1"/>
          <p:cNvPicPr preferRelativeResize="0"/>
          <p:nvPr/>
        </p:nvPicPr>
        <p:blipFill rotWithShape="1">
          <a:blip r:embed="rId3">
            <a:alphaModFix/>
          </a:blip>
          <a:srcRect b="0" l="0" r="0" t="0"/>
          <a:stretch/>
        </p:blipFill>
        <p:spPr>
          <a:xfrm>
            <a:off x="0" y="0"/>
            <a:ext cx="9144000" cy="5105400"/>
          </a:xfrm>
          <a:prstGeom prst="rect">
            <a:avLst/>
          </a:prstGeom>
          <a:noFill/>
          <a:ln>
            <a:noFill/>
          </a:ln>
        </p:spPr>
      </p:pic>
      <p:sp>
        <p:nvSpPr>
          <p:cNvPr id="98" name="Google Shape;98;p1"/>
          <p:cNvSpPr txBox="1"/>
          <p:nvPr>
            <p:ph type="ctrTitle"/>
          </p:nvPr>
        </p:nvSpPr>
        <p:spPr>
          <a:xfrm>
            <a:off x="-228600" y="4770810"/>
            <a:ext cx="5791200" cy="1829761"/>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chemeClr val="dk1"/>
              </a:buClr>
              <a:buSzPts val="4400"/>
              <a:buFont typeface="Twentieth Century"/>
              <a:buNone/>
            </a:pPr>
            <a:r>
              <a:rPr lang="en-US">
                <a:solidFill>
                  <a:schemeClr val="dk1"/>
                </a:solidFill>
              </a:rPr>
              <a:t>DATA DEFINITION LANGUAGE</a:t>
            </a:r>
            <a:endParaRPr>
              <a:solidFill>
                <a:schemeClr val="dk1"/>
              </a:solidFill>
            </a:endParaRPr>
          </a:p>
        </p:txBody>
      </p:sp>
      <p:sp>
        <p:nvSpPr>
          <p:cNvPr id="99" name="Google Shape;99;p1"/>
          <p:cNvSpPr txBox="1"/>
          <p:nvPr>
            <p:ph idx="1" type="subTitle"/>
          </p:nvPr>
        </p:nvSpPr>
        <p:spPr>
          <a:xfrm>
            <a:off x="236534" y="5894038"/>
            <a:ext cx="1668466" cy="544111"/>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600"/>
              <a:buNone/>
            </a:pPr>
            <a:r>
              <a:rPr b="1" lang="en-US">
                <a:solidFill>
                  <a:schemeClr val="dk1"/>
                </a:solidFill>
              </a:rPr>
              <a:t>Pertemuan III</a:t>
            </a:r>
            <a:endParaRPr b="1">
              <a:solidFill>
                <a:schemeClr val="dk1"/>
              </a:solidFill>
            </a:endParaRPr>
          </a:p>
        </p:txBody>
      </p:sp>
      <p:sp>
        <p:nvSpPr>
          <p:cNvPr id="100" name="Google Shape;100;p1"/>
          <p:cNvSpPr txBox="1"/>
          <p:nvPr/>
        </p:nvSpPr>
        <p:spPr>
          <a:xfrm>
            <a:off x="3505200" y="5638800"/>
            <a:ext cx="5029200" cy="742504"/>
          </a:xfrm>
          <a:prstGeom prst="rect">
            <a:avLst/>
          </a:prstGeom>
          <a:noFill/>
          <a:ln>
            <a:noFill/>
          </a:ln>
        </p:spPr>
        <p:txBody>
          <a:bodyPr anchorCtr="0" anchor="t" bIns="45700" lIns="45700" spcFirstLastPara="1" rIns="45700" wrap="square" tIns="45700">
            <a:normAutofit/>
          </a:bodyPr>
          <a:lstStyle/>
          <a:p>
            <a:pPr indent="0" lvl="0" marL="0" marR="64135" rtl="0" algn="r">
              <a:lnSpc>
                <a:spcPct val="100000"/>
              </a:lnSpc>
              <a:spcBef>
                <a:spcPts val="0"/>
              </a:spcBef>
              <a:spcAft>
                <a:spcPts val="0"/>
              </a:spcAft>
              <a:buClr>
                <a:schemeClr val="accent1"/>
              </a:buClr>
              <a:buSzPts val="1836"/>
              <a:buFont typeface="Noto Sans Symbols"/>
              <a:buNone/>
            </a:pPr>
            <a:r>
              <a:rPr b="1" i="0" lang="en-US" sz="2700" u="none" cap="none" strike="noStrike">
                <a:solidFill>
                  <a:schemeClr val="lt1"/>
                </a:solidFill>
                <a:latin typeface="Twentieth Century"/>
                <a:ea typeface="Twentieth Century"/>
                <a:cs typeface="Twentieth Century"/>
                <a:sym typeface="Twentieth Century"/>
              </a:rPr>
              <a:t>Nilma, M.Kom</a:t>
            </a:r>
            <a:endParaRPr b="1" i="0" sz="27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0" y="0"/>
            <a:ext cx="9144000" cy="8683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MODIFIKASI TABEL</a:t>
            </a:r>
            <a:endParaRPr>
              <a:solidFill>
                <a:schemeClr val="lt1"/>
              </a:solidFill>
            </a:endParaRPr>
          </a:p>
        </p:txBody>
      </p:sp>
      <p:sp>
        <p:nvSpPr>
          <p:cNvPr id="156" name="Google Shape;156;p10"/>
          <p:cNvSpPr txBox="1"/>
          <p:nvPr>
            <p:ph idx="1" type="body"/>
          </p:nvPr>
        </p:nvSpPr>
        <p:spPr>
          <a:xfrm>
            <a:off x="926972" y="1371600"/>
            <a:ext cx="7290055" cy="402336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b="1" lang="en-US"/>
              <a:t>Untuk meletakkan field diawal</a:t>
            </a:r>
            <a:r>
              <a:rPr lang="en-US"/>
              <a:t>, tambahkan sintaks first : ALTER TABLE namatabel ADD COLUMN namafield FIRST; </a:t>
            </a:r>
            <a:endParaRPr/>
          </a:p>
          <a:p>
            <a:pPr indent="-127000" lvl="0" marL="91440" rtl="0" algn="l">
              <a:lnSpc>
                <a:spcPct val="90000"/>
              </a:lnSpc>
              <a:spcBef>
                <a:spcPts val="1400"/>
              </a:spcBef>
              <a:spcAft>
                <a:spcPts val="0"/>
              </a:spcAft>
              <a:buSzPts val="2000"/>
              <a:buChar char=" "/>
            </a:pPr>
            <a:r>
              <a:rPr b="1" lang="en-US"/>
              <a:t>Untuk menyisipkan field setelah field tertentu</a:t>
            </a:r>
            <a:r>
              <a:rPr lang="en-US"/>
              <a:t>, tambahkan sintaks after : ALTER TABLE namatabel ADD COLUMN Fieldsisip CHAR(5) AFTER field;</a:t>
            </a:r>
            <a:endParaRPr/>
          </a:p>
          <a:p>
            <a:pPr indent="-127000" lvl="0" marL="91440" rtl="0" algn="l">
              <a:lnSpc>
                <a:spcPct val="90000"/>
              </a:lnSpc>
              <a:spcBef>
                <a:spcPts val="1400"/>
              </a:spcBef>
              <a:spcAft>
                <a:spcPts val="0"/>
              </a:spcAft>
              <a:buSzPts val="2000"/>
              <a:buChar char=" "/>
            </a:pPr>
            <a:r>
              <a:rPr b="1" lang="en-US"/>
              <a:t>Untuk membuat primary key pada field tertentu</a:t>
            </a:r>
            <a:r>
              <a:rPr lang="en-US"/>
              <a:t> : ALTER TABLE namatable MODIFY namafield tipedata PRIMARY KEY;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0" y="0"/>
            <a:ext cx="9144000" cy="7921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INDEX</a:t>
            </a:r>
            <a:endParaRPr>
              <a:solidFill>
                <a:schemeClr val="lt1"/>
              </a:solidFill>
            </a:endParaRPr>
          </a:p>
        </p:txBody>
      </p:sp>
      <p:sp>
        <p:nvSpPr>
          <p:cNvPr id="162" name="Google Shape;162;p11"/>
          <p:cNvSpPr txBox="1"/>
          <p:nvPr>
            <p:ph idx="1" type="body"/>
          </p:nvPr>
        </p:nvSpPr>
        <p:spPr>
          <a:xfrm>
            <a:off x="914400" y="1143000"/>
            <a:ext cx="7239000" cy="4525963"/>
          </a:xfrm>
          <a:prstGeom prst="rect">
            <a:avLst/>
          </a:prstGeom>
          <a:noFill/>
          <a:ln>
            <a:noFill/>
          </a:ln>
        </p:spPr>
        <p:txBody>
          <a:bodyPr anchorCtr="0" anchor="t" bIns="45700" lIns="45700" spcFirstLastPara="1" rIns="45700" wrap="square" tIns="45700">
            <a:normAutofit/>
          </a:bodyPr>
          <a:lstStyle/>
          <a:p>
            <a:pPr indent="-127000" lvl="0" marL="91440" rtl="0" algn="just">
              <a:lnSpc>
                <a:spcPct val="90000"/>
              </a:lnSpc>
              <a:spcBef>
                <a:spcPts val="0"/>
              </a:spcBef>
              <a:spcAft>
                <a:spcPts val="0"/>
              </a:spcAft>
              <a:buSzPts val="2000"/>
              <a:buChar char=" "/>
            </a:pPr>
            <a:r>
              <a:rPr lang="en-US"/>
              <a:t>Index berfungsi mempercepat proses pencarian data dalam suatu tabel. Adanya index pada suatu field tabel, menyebabkan proses pencarian otomatis akan dilakukan terlebih dahulu ke dalam index, apabila ditemukan baru akan diambilkan data yang sesungguhnya dari tabel. Apabila tidak ditemukan dalam index, sudah dapat dipastikan bahwa data tersebut memang tidak ada dalam tabel.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0" y="0"/>
            <a:ext cx="9144000" cy="838200"/>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INDEX </a:t>
            </a:r>
            <a:endParaRPr>
              <a:solidFill>
                <a:schemeClr val="lt1"/>
              </a:solidFill>
              <a:latin typeface="Twentieth Century"/>
              <a:ea typeface="Twentieth Century"/>
              <a:cs typeface="Twentieth Century"/>
              <a:sym typeface="Twentieth Century"/>
            </a:endParaRPr>
          </a:p>
        </p:txBody>
      </p:sp>
      <p:sp>
        <p:nvSpPr>
          <p:cNvPr id="168" name="Google Shape;168;p12"/>
          <p:cNvSpPr txBox="1"/>
          <p:nvPr>
            <p:ph idx="1" type="body"/>
          </p:nvPr>
        </p:nvSpPr>
        <p:spPr>
          <a:xfrm>
            <a:off x="914400" y="1295400"/>
            <a:ext cx="7315200" cy="45259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b="1" lang="en-US"/>
              <a:t>Membuat Index : </a:t>
            </a:r>
            <a:r>
              <a:rPr lang="en-US"/>
              <a:t>CREATE INDEX nama_index ON nama nama_table(field); Atau ALTER TABLE nama_table ADD index nama_index(field);</a:t>
            </a:r>
            <a:endParaRPr/>
          </a:p>
          <a:p>
            <a:pPr indent="-127000" lvl="0" marL="91440" rtl="0" algn="l">
              <a:lnSpc>
                <a:spcPct val="90000"/>
              </a:lnSpc>
              <a:spcBef>
                <a:spcPts val="1400"/>
              </a:spcBef>
              <a:spcAft>
                <a:spcPts val="0"/>
              </a:spcAft>
              <a:buSzPts val="2000"/>
              <a:buChar char=" "/>
            </a:pPr>
            <a:r>
              <a:rPr b="1" lang="en-US"/>
              <a:t>Menghapus Index : </a:t>
            </a:r>
            <a:r>
              <a:rPr lang="en-US"/>
              <a:t>DROP INDEX nama_index ON nama_table; Atau ALTER TABLE nama_table DROP INDEX nama_index;</a:t>
            </a:r>
            <a:endParaRPr/>
          </a:p>
          <a:p>
            <a:pPr indent="-104775" lvl="1" marL="342900" rtl="0" algn="l">
              <a:lnSpc>
                <a:spcPct val="90000"/>
              </a:lnSpc>
              <a:spcBef>
                <a:spcPts val="400"/>
              </a:spcBef>
              <a:spcAft>
                <a:spcPts val="0"/>
              </a:spcAft>
              <a:buSzPts val="2800"/>
              <a:buFont typeface="Noto Sans Symbols"/>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0" y="0"/>
            <a:ext cx="9144000" cy="7921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3600"/>
              <a:buFont typeface="Twentieth Century"/>
              <a:buNone/>
            </a:pPr>
            <a:r>
              <a:rPr lang="en-US" sz="3600">
                <a:solidFill>
                  <a:schemeClr val="lt1"/>
                </a:solidFill>
                <a:latin typeface="Twentieth Century"/>
                <a:ea typeface="Twentieth Century"/>
                <a:cs typeface="Twentieth Century"/>
                <a:sym typeface="Twentieth Century"/>
              </a:rPr>
              <a:t>   MENGHAPUS PRIMARY KEY</a:t>
            </a:r>
            <a:endParaRPr sz="3600">
              <a:solidFill>
                <a:schemeClr val="lt1"/>
              </a:solidFill>
            </a:endParaRPr>
          </a:p>
        </p:txBody>
      </p:sp>
      <p:sp>
        <p:nvSpPr>
          <p:cNvPr id="174" name="Google Shape;174;p13"/>
          <p:cNvSpPr txBox="1"/>
          <p:nvPr>
            <p:ph idx="1" type="body"/>
          </p:nvPr>
        </p:nvSpPr>
        <p:spPr>
          <a:xfrm>
            <a:off x="762000" y="990600"/>
            <a:ext cx="7543800" cy="495300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ALTER TABLE nama_table DROP primary key, ADD primary key(no);</a:t>
            </a:r>
            <a:endParaRPr/>
          </a:p>
          <a:p>
            <a:pPr indent="-9144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Contoh:</a:t>
            </a:r>
            <a:endParaRPr/>
          </a:p>
        </p:txBody>
      </p:sp>
      <p:pic>
        <p:nvPicPr>
          <p:cNvPr id="175" name="Google Shape;175;p13"/>
          <p:cNvPicPr preferRelativeResize="0"/>
          <p:nvPr/>
        </p:nvPicPr>
        <p:blipFill rotWithShape="1">
          <a:blip r:embed="rId3">
            <a:alphaModFix/>
          </a:blip>
          <a:srcRect b="0" l="0" r="0" t="0"/>
          <a:stretch/>
        </p:blipFill>
        <p:spPr>
          <a:xfrm>
            <a:off x="762000" y="2590800"/>
            <a:ext cx="8077200" cy="106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4"/>
          <p:cNvSpPr txBox="1"/>
          <p:nvPr>
            <p:ph type="title"/>
          </p:nvPr>
        </p:nvSpPr>
        <p:spPr>
          <a:xfrm>
            <a:off x="0" y="0"/>
            <a:ext cx="9144000" cy="762000"/>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VIEW</a:t>
            </a:r>
            <a:endParaRPr>
              <a:solidFill>
                <a:schemeClr val="lt1"/>
              </a:solidFill>
            </a:endParaRPr>
          </a:p>
        </p:txBody>
      </p:sp>
      <p:sp>
        <p:nvSpPr>
          <p:cNvPr id="181" name="Google Shape;181;p14"/>
          <p:cNvSpPr txBox="1"/>
          <p:nvPr>
            <p:ph idx="1" type="body"/>
          </p:nvPr>
        </p:nvSpPr>
        <p:spPr>
          <a:xfrm>
            <a:off x="685800" y="1066800"/>
            <a:ext cx="8229600" cy="45259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Font typeface="Noto Sans Symbols"/>
              <a:buChar char="❑"/>
            </a:pPr>
            <a:r>
              <a:rPr b="1" lang="en-US"/>
              <a:t>Membuat View : </a:t>
            </a:r>
            <a:r>
              <a:rPr lang="en-US"/>
              <a:t>CREATE VIEW view_name[(column1,column2,…)] AS SELECT statement 	FROM table_name [with check option];</a:t>
            </a:r>
            <a:endParaRPr/>
          </a:p>
          <a:p>
            <a:pPr indent="-127000" lvl="0" marL="91440" rtl="0" algn="l">
              <a:lnSpc>
                <a:spcPct val="90000"/>
              </a:lnSpc>
              <a:spcBef>
                <a:spcPts val="1400"/>
              </a:spcBef>
              <a:spcAft>
                <a:spcPts val="0"/>
              </a:spcAft>
              <a:buSzPts val="2000"/>
              <a:buFont typeface="Noto Sans Symbols"/>
              <a:buChar char="❑"/>
            </a:pPr>
            <a:r>
              <a:rPr b="1" lang="en-US"/>
              <a:t>Memperoleh Informasi pada View : </a:t>
            </a:r>
            <a:r>
              <a:rPr lang="en-US"/>
              <a:t>View yang sudah dibuat dapat di akses seperti dalam mengakses tabel.</a:t>
            </a:r>
            <a:endParaRPr/>
          </a:p>
          <a:p>
            <a:pPr indent="-127000" lvl="0" marL="91440" rtl="0" algn="l">
              <a:lnSpc>
                <a:spcPct val="90000"/>
              </a:lnSpc>
              <a:spcBef>
                <a:spcPts val="1400"/>
              </a:spcBef>
              <a:spcAft>
                <a:spcPts val="0"/>
              </a:spcAft>
              <a:buSzPts val="2000"/>
              <a:buFont typeface="Noto Sans Symbols"/>
              <a:buChar char="❑"/>
            </a:pPr>
            <a:r>
              <a:rPr b="1" lang="en-US"/>
              <a:t>Mengubah View : </a:t>
            </a:r>
            <a:r>
              <a:rPr lang="en-US"/>
              <a:t>ALTER VIEW mhs AS</a:t>
            </a:r>
            <a:endParaRPr/>
          </a:p>
          <a:p>
            <a:pPr indent="-91440" lvl="0" marL="91440" rtl="0" algn="l">
              <a:lnSpc>
                <a:spcPct val="90000"/>
              </a:lnSpc>
              <a:spcBef>
                <a:spcPts val="1400"/>
              </a:spcBef>
              <a:spcAft>
                <a:spcPts val="0"/>
              </a:spcAft>
              <a:buSzPts val="2000"/>
              <a:buNone/>
            </a:pPr>
            <a:r>
              <a:rPr lang="en-US"/>
              <a:t>	SELECT npm, nama FROM mahasiswa;</a:t>
            </a:r>
            <a:endParaRPr/>
          </a:p>
          <a:p>
            <a:pPr indent="-127000" lvl="0" marL="91440" rtl="0" algn="l">
              <a:lnSpc>
                <a:spcPct val="90000"/>
              </a:lnSpc>
              <a:spcBef>
                <a:spcPts val="1400"/>
              </a:spcBef>
              <a:spcAft>
                <a:spcPts val="0"/>
              </a:spcAft>
              <a:buSzPts val="2000"/>
              <a:buFont typeface="Noto Sans Symbols"/>
              <a:buChar char="❑"/>
            </a:pPr>
            <a:r>
              <a:rPr b="1" lang="en-US"/>
              <a:t>Menghapus View : </a:t>
            </a:r>
            <a:r>
              <a:rPr lang="en-US"/>
              <a:t>DROP VIEW nama_view;</a:t>
            </a:r>
            <a:endParaRPr/>
          </a:p>
          <a:p>
            <a:pPr indent="0" lvl="0" marL="91440" rtl="0" algn="l">
              <a:lnSpc>
                <a:spcPct val="90000"/>
              </a:lnSpc>
              <a:spcBef>
                <a:spcPts val="1400"/>
              </a:spcBef>
              <a:spcAft>
                <a:spcPts val="0"/>
              </a:spcAft>
              <a:buSzPts val="2000"/>
              <a:buFont typeface="Noto Sans Symbols"/>
              <a:buNone/>
            </a:pPr>
            <a:r>
              <a:t/>
            </a:r>
            <a:endParaRPr/>
          </a:p>
          <a:p>
            <a:pPr indent="0" lvl="0" marL="91440" rtl="0" algn="l">
              <a:lnSpc>
                <a:spcPct val="90000"/>
              </a:lnSpc>
              <a:spcBef>
                <a:spcPts val="1400"/>
              </a:spcBef>
              <a:spcAft>
                <a:spcPts val="0"/>
              </a:spcAft>
              <a:buSzPts val="2000"/>
              <a:buFont typeface="Noto Sans Symbols"/>
              <a:buNone/>
            </a:pPr>
            <a:r>
              <a:t/>
            </a:r>
            <a:endParaRPr/>
          </a:p>
          <a:p>
            <a:pPr indent="0" lvl="0" marL="91440" rtl="0" algn="l">
              <a:lnSpc>
                <a:spcPct val="90000"/>
              </a:lnSpc>
              <a:spcBef>
                <a:spcPts val="1400"/>
              </a:spcBef>
              <a:spcAft>
                <a:spcPts val="0"/>
              </a:spcAft>
              <a:buSzPts val="2000"/>
              <a:buFont typeface="Noto Sans Symbols"/>
              <a:buNone/>
            </a:pPr>
            <a:r>
              <a:t/>
            </a:r>
            <a:endParaRPr/>
          </a:p>
          <a:p>
            <a:pPr indent="0" lvl="0" marL="91440" rtl="0" algn="l">
              <a:lnSpc>
                <a:spcPct val="90000"/>
              </a:lnSpc>
              <a:spcBef>
                <a:spcPts val="1400"/>
              </a:spcBef>
              <a:spcAft>
                <a:spcPts val="0"/>
              </a:spcAft>
              <a:buSzPts val="2000"/>
              <a:buFont typeface="Noto Sans Symbols"/>
              <a:buNone/>
            </a:pPr>
            <a:r>
              <a:t/>
            </a:r>
            <a:endParaRPr/>
          </a:p>
          <a:p>
            <a:pPr indent="0" lvl="0" marL="91440" rtl="0" algn="l">
              <a:lnSpc>
                <a:spcPct val="90000"/>
              </a:lnSpc>
              <a:spcBef>
                <a:spcPts val="1400"/>
              </a:spcBef>
              <a:spcAft>
                <a:spcPts val="0"/>
              </a:spcAft>
              <a:buSzPts val="2000"/>
              <a:buFont typeface="Noto Sans Symbols"/>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0" y="0"/>
            <a:ext cx="9144000" cy="685800"/>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LATIHAN</a:t>
            </a:r>
            <a:endParaRPr/>
          </a:p>
        </p:txBody>
      </p:sp>
      <p:sp>
        <p:nvSpPr>
          <p:cNvPr id="187" name="Google Shape;187;p15"/>
          <p:cNvSpPr txBox="1"/>
          <p:nvPr>
            <p:ph idx="1" type="body"/>
          </p:nvPr>
        </p:nvSpPr>
        <p:spPr>
          <a:xfrm>
            <a:off x="685800" y="914400"/>
            <a:ext cx="8001000" cy="5092891"/>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Buat Database dengan nama Latihan1</a:t>
            </a:r>
            <a:endParaRPr/>
          </a:p>
          <a:p>
            <a:pPr indent="-137159" lvl="1" marL="265430" rtl="0" algn="l">
              <a:lnSpc>
                <a:spcPct val="90000"/>
              </a:lnSpc>
              <a:spcBef>
                <a:spcPts val="400"/>
              </a:spcBef>
              <a:spcAft>
                <a:spcPts val="0"/>
              </a:spcAft>
              <a:buSzPts val="1600"/>
              <a:buChar char="🢝"/>
            </a:pPr>
            <a:r>
              <a:rPr lang="en-US">
                <a:latin typeface="Courier New"/>
                <a:ea typeface="Courier New"/>
                <a:cs typeface="Courier New"/>
                <a:sym typeface="Courier New"/>
              </a:rPr>
              <a:t>Create Database Latihan1;</a:t>
            </a:r>
            <a:endParaRPr>
              <a:latin typeface="Courier New"/>
              <a:ea typeface="Courier New"/>
              <a:cs typeface="Courier New"/>
              <a:sym typeface="Courier New"/>
            </a:endParaRPr>
          </a:p>
          <a:p>
            <a:pPr indent="-137159" lvl="1" marL="265430" rtl="0" algn="l">
              <a:lnSpc>
                <a:spcPct val="90000"/>
              </a:lnSpc>
              <a:spcBef>
                <a:spcPts val="600"/>
              </a:spcBef>
              <a:spcAft>
                <a:spcPts val="0"/>
              </a:spcAft>
              <a:buSzPts val="1600"/>
              <a:buChar char="🢝"/>
            </a:pPr>
            <a:r>
              <a:rPr lang="en-US">
                <a:latin typeface="Courier New"/>
                <a:ea typeface="Courier New"/>
                <a:cs typeface="Courier New"/>
                <a:sym typeface="Courier New"/>
              </a:rPr>
              <a:t>Show database latihan1;</a:t>
            </a:r>
            <a:endParaRPr>
              <a:latin typeface="Courier New"/>
              <a:ea typeface="Courier New"/>
              <a:cs typeface="Courier New"/>
              <a:sym typeface="Courier New"/>
            </a:endParaRPr>
          </a:p>
          <a:p>
            <a:pPr indent="-137159" lvl="1" marL="265430" rtl="0" algn="l">
              <a:lnSpc>
                <a:spcPct val="90000"/>
              </a:lnSpc>
              <a:spcBef>
                <a:spcPts val="600"/>
              </a:spcBef>
              <a:spcAft>
                <a:spcPts val="0"/>
              </a:spcAft>
              <a:buSzPts val="1600"/>
              <a:buChar char="🢝"/>
            </a:pPr>
            <a:r>
              <a:rPr lang="en-US">
                <a:latin typeface="Courier New"/>
                <a:ea typeface="Courier New"/>
                <a:cs typeface="Courier New"/>
                <a:sym typeface="Courier New"/>
              </a:rPr>
              <a:t>Use latihan1;</a:t>
            </a:r>
            <a:endParaRPr>
              <a:latin typeface="Courier New"/>
              <a:ea typeface="Courier New"/>
              <a:cs typeface="Courier New"/>
              <a:sym typeface="Courier New"/>
            </a:endParaRPr>
          </a:p>
          <a:p>
            <a:pPr indent="-91440" lvl="0" marL="91440" rtl="0" algn="l">
              <a:lnSpc>
                <a:spcPct val="90000"/>
              </a:lnSpc>
              <a:spcBef>
                <a:spcPts val="1600"/>
              </a:spcBef>
              <a:spcAft>
                <a:spcPts val="0"/>
              </a:spcAft>
              <a:buSzPts val="2000"/>
              <a:buNone/>
            </a:pPr>
            <a:r>
              <a:t/>
            </a:r>
            <a:endParaRPr/>
          </a:p>
          <a:p>
            <a:pPr indent="-35559" lvl="1" marL="265430" rtl="0" algn="l">
              <a:lnSpc>
                <a:spcPct val="90000"/>
              </a:lnSpc>
              <a:spcBef>
                <a:spcPts val="400"/>
              </a:spcBef>
              <a:spcAft>
                <a:spcPts val="0"/>
              </a:spcAft>
              <a:buSzPts val="1600"/>
              <a:buNone/>
            </a:pPr>
            <a:r>
              <a:t/>
            </a:r>
            <a:endParaRPr/>
          </a:p>
        </p:txBody>
      </p:sp>
      <p:pic>
        <p:nvPicPr>
          <p:cNvPr id="188" name="Google Shape;188;p15"/>
          <p:cNvPicPr preferRelativeResize="0"/>
          <p:nvPr/>
        </p:nvPicPr>
        <p:blipFill rotWithShape="1">
          <a:blip r:embed="rId3">
            <a:alphaModFix/>
          </a:blip>
          <a:srcRect b="0" l="0" r="0" t="0"/>
          <a:stretch/>
        </p:blipFill>
        <p:spPr>
          <a:xfrm>
            <a:off x="1466850" y="2514600"/>
            <a:ext cx="6438900" cy="360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0" y="0"/>
            <a:ext cx="9144000" cy="6397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LATIHAN</a:t>
            </a:r>
            <a:endParaRPr/>
          </a:p>
        </p:txBody>
      </p:sp>
      <p:sp>
        <p:nvSpPr>
          <p:cNvPr id="195" name="Google Shape;195;p16"/>
          <p:cNvSpPr txBox="1"/>
          <p:nvPr>
            <p:ph idx="1" type="body"/>
          </p:nvPr>
        </p:nvSpPr>
        <p:spPr>
          <a:xfrm>
            <a:off x="838200" y="990600"/>
            <a:ext cx="7848600" cy="5092891"/>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Buatlah tabel Mahasiswa dengan field NPM, Nama, Alamat, Jen_Kel, TglLahir, dan Prodi)!</a:t>
            </a:r>
            <a:endParaRPr/>
          </a:p>
          <a:p>
            <a:pPr indent="-127000" lvl="0" marL="91440" rtl="0" algn="l">
              <a:lnSpc>
                <a:spcPct val="90000"/>
              </a:lnSpc>
              <a:spcBef>
                <a:spcPts val="1400"/>
              </a:spcBef>
              <a:spcAft>
                <a:spcPts val="0"/>
              </a:spcAft>
              <a:buSzPts val="2000"/>
              <a:buChar char=" "/>
            </a:pPr>
            <a:r>
              <a:rPr lang="en-US"/>
              <a:t>CREATE table MAHASISWA (NPM varchar(12), Nama varchar(20), Alamat varchar(15), Jen_Kel char(1), TglLahir date, Prodi varchar(20));</a:t>
            </a:r>
            <a:endParaRPr/>
          </a:p>
          <a:p>
            <a:pPr indent="0" lvl="0" marL="91440" rtl="0" algn="l">
              <a:lnSpc>
                <a:spcPct val="90000"/>
              </a:lnSpc>
              <a:spcBef>
                <a:spcPts val="1400"/>
              </a:spcBef>
              <a:spcAft>
                <a:spcPts val="0"/>
              </a:spcAft>
              <a:buSzPts val="2000"/>
              <a:buNone/>
            </a:pPr>
            <a:r>
              <a:t/>
            </a:r>
            <a:endParaRPr/>
          </a:p>
        </p:txBody>
      </p:sp>
      <p:pic>
        <p:nvPicPr>
          <p:cNvPr id="196" name="Google Shape;196;p16"/>
          <p:cNvPicPr preferRelativeResize="0"/>
          <p:nvPr/>
        </p:nvPicPr>
        <p:blipFill rotWithShape="1">
          <a:blip r:embed="rId3">
            <a:alphaModFix/>
          </a:blip>
          <a:srcRect b="0" l="0" r="0" t="0"/>
          <a:stretch/>
        </p:blipFill>
        <p:spPr>
          <a:xfrm>
            <a:off x="838200" y="3352800"/>
            <a:ext cx="7627122" cy="15668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0" y="0"/>
            <a:ext cx="9144000" cy="685800"/>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LATIHAN</a:t>
            </a:r>
            <a:endParaRPr/>
          </a:p>
        </p:txBody>
      </p:sp>
      <p:sp>
        <p:nvSpPr>
          <p:cNvPr id="202" name="Google Shape;202;p17"/>
          <p:cNvSpPr txBox="1"/>
          <p:nvPr>
            <p:ph idx="1" type="body"/>
          </p:nvPr>
        </p:nvSpPr>
        <p:spPr>
          <a:xfrm>
            <a:off x="609600" y="1371600"/>
            <a:ext cx="8077200" cy="39925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Rubahlah field Jen_Kel menjadi JnsKel pada Tabel Mahasiswa!</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Hapuslah field Prodi pada tabel mahasiswa!</a:t>
            </a:r>
            <a:endParaRPr/>
          </a:p>
        </p:txBody>
      </p:sp>
      <p:pic>
        <p:nvPicPr>
          <p:cNvPr id="203" name="Google Shape;203;p17"/>
          <p:cNvPicPr preferRelativeResize="0"/>
          <p:nvPr/>
        </p:nvPicPr>
        <p:blipFill rotWithShape="1">
          <a:blip r:embed="rId3">
            <a:alphaModFix/>
          </a:blip>
          <a:srcRect b="0" l="0" r="0" t="0"/>
          <a:stretch/>
        </p:blipFill>
        <p:spPr>
          <a:xfrm>
            <a:off x="1219200" y="1905000"/>
            <a:ext cx="6172200" cy="1066800"/>
          </a:xfrm>
          <a:prstGeom prst="rect">
            <a:avLst/>
          </a:prstGeom>
          <a:noFill/>
          <a:ln>
            <a:noFill/>
          </a:ln>
        </p:spPr>
      </p:pic>
      <p:pic>
        <p:nvPicPr>
          <p:cNvPr id="204" name="Google Shape;204;p17"/>
          <p:cNvPicPr preferRelativeResize="0"/>
          <p:nvPr/>
        </p:nvPicPr>
        <p:blipFill rotWithShape="1">
          <a:blip r:embed="rId4">
            <a:alphaModFix/>
          </a:blip>
          <a:srcRect b="0" l="0" r="0" t="0"/>
          <a:stretch/>
        </p:blipFill>
        <p:spPr>
          <a:xfrm>
            <a:off x="1295400" y="3657600"/>
            <a:ext cx="5486400" cy="222484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0" y="0"/>
            <a:ext cx="9144000" cy="685800"/>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LATIHAN</a:t>
            </a:r>
            <a:endParaRPr/>
          </a:p>
        </p:txBody>
      </p:sp>
      <p:sp>
        <p:nvSpPr>
          <p:cNvPr id="210" name="Google Shape;210;p18"/>
          <p:cNvSpPr txBox="1"/>
          <p:nvPr>
            <p:ph idx="1" type="body"/>
          </p:nvPr>
        </p:nvSpPr>
        <p:spPr>
          <a:xfrm>
            <a:off x="685800" y="1066800"/>
            <a:ext cx="8001000" cy="42973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Rubahlan size kolom nama pada tabel Mahasiswa!</a:t>
            </a:r>
            <a:endParaRPr/>
          </a:p>
        </p:txBody>
      </p:sp>
      <p:pic>
        <p:nvPicPr>
          <p:cNvPr id="211" name="Google Shape;211;p18"/>
          <p:cNvPicPr preferRelativeResize="0"/>
          <p:nvPr/>
        </p:nvPicPr>
        <p:blipFill rotWithShape="1">
          <a:blip r:embed="rId3">
            <a:alphaModFix/>
          </a:blip>
          <a:srcRect b="0" l="0" r="0" t="0"/>
          <a:stretch/>
        </p:blipFill>
        <p:spPr>
          <a:xfrm>
            <a:off x="1066800" y="1905000"/>
            <a:ext cx="7086600" cy="31479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0" y="0"/>
            <a:ext cx="9144000" cy="609600"/>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chemeClr val="lt1"/>
              </a:buClr>
              <a:buSzPct val="100000"/>
              <a:buFont typeface="Twentieth Century"/>
              <a:buNone/>
            </a:pPr>
            <a:r>
              <a:rPr lang="en-US">
                <a:solidFill>
                  <a:schemeClr val="lt1"/>
                </a:solidFill>
                <a:latin typeface="Twentieth Century"/>
                <a:ea typeface="Twentieth Century"/>
                <a:cs typeface="Twentieth Century"/>
                <a:sym typeface="Twentieth Century"/>
              </a:rPr>
              <a:t>   LATIHAN</a:t>
            </a:r>
            <a:endParaRPr/>
          </a:p>
        </p:txBody>
      </p:sp>
      <p:sp>
        <p:nvSpPr>
          <p:cNvPr id="217" name="Google Shape;217;p19"/>
          <p:cNvSpPr txBox="1"/>
          <p:nvPr>
            <p:ph idx="1" type="body"/>
          </p:nvPr>
        </p:nvSpPr>
        <p:spPr>
          <a:xfrm>
            <a:off x="609600" y="990600"/>
            <a:ext cx="7696200" cy="42973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1. Buat tabel dengan nama NILAI dengan field NPM, KodeMK, UTS, UAS</a:t>
            </a:r>
            <a:endParaRPr/>
          </a:p>
          <a:p>
            <a:pPr indent="-127000" lvl="0" marL="91440" rtl="0" algn="l">
              <a:lnSpc>
                <a:spcPct val="90000"/>
              </a:lnSpc>
              <a:spcBef>
                <a:spcPts val="1400"/>
              </a:spcBef>
              <a:spcAft>
                <a:spcPts val="0"/>
              </a:spcAft>
              <a:buSzPts val="2000"/>
              <a:buChar char=" "/>
            </a:pPr>
            <a:r>
              <a:rPr lang="en-US"/>
              <a:t>2. Buat tabel dengan nama MATAKULIAH dengan field Kd_MK,           Nama_MK, SKS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0" y="0"/>
            <a:ext cx="9144000" cy="762000"/>
          </a:xfrm>
          <a:prstGeom prst="rect">
            <a:avLst/>
          </a:prstGeom>
          <a:gradFill>
            <a:gsLst>
              <a:gs pos="0">
                <a:srgbClr val="19A0D2"/>
              </a:gs>
              <a:gs pos="100000">
                <a:srgbClr val="39C0FE"/>
              </a:gs>
            </a:gsLst>
            <a:path path="circle">
              <a:fillToRect b="50%" l="50%" r="50%" t="50%"/>
            </a:path>
            <a:tileRect/>
          </a:gradFill>
          <a:ln>
            <a:noFill/>
          </a:ln>
          <a:effectLst>
            <a:outerShdw blurRad="76200" rotWithShape="0" algn="ctr" dir="5400000" dist="25400">
              <a:srgbClr val="000000">
                <a:alpha val="60000"/>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2800"/>
              <a:buFont typeface="Twentieth Century"/>
              <a:buNone/>
            </a:pPr>
            <a:r>
              <a:rPr lang="en-US" sz="2800">
                <a:solidFill>
                  <a:schemeClr val="lt1"/>
                </a:solidFill>
                <a:latin typeface="Twentieth Century"/>
                <a:ea typeface="Twentieth Century"/>
                <a:cs typeface="Twentieth Century"/>
                <a:sym typeface="Twentieth Century"/>
              </a:rPr>
              <a:t>    YANG TERMASUK KE DALAM KATEGORI  DDL :</a:t>
            </a:r>
            <a:endParaRPr sz="2800"/>
          </a:p>
        </p:txBody>
      </p:sp>
      <p:sp>
        <p:nvSpPr>
          <p:cNvPr id="106" name="Google Shape;106;p2"/>
          <p:cNvSpPr txBox="1"/>
          <p:nvPr>
            <p:ph idx="1" type="body"/>
          </p:nvPr>
        </p:nvSpPr>
        <p:spPr>
          <a:xfrm>
            <a:off x="926972" y="1600200"/>
            <a:ext cx="7290055" cy="4023360"/>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CREATE DATABASE	</a:t>
            </a:r>
            <a:endParaRPr/>
          </a:p>
          <a:p>
            <a:pPr indent="-127000" lvl="0" marL="91440" rtl="0" algn="l">
              <a:lnSpc>
                <a:spcPct val="90000"/>
              </a:lnSpc>
              <a:spcBef>
                <a:spcPts val="1400"/>
              </a:spcBef>
              <a:spcAft>
                <a:spcPts val="0"/>
              </a:spcAft>
              <a:buSzPts val="2000"/>
              <a:buChar char=" "/>
            </a:pPr>
            <a:r>
              <a:rPr lang="en-US"/>
              <a:t>DROP DATABASE</a:t>
            </a:r>
            <a:endParaRPr/>
          </a:p>
          <a:p>
            <a:pPr indent="-127000" lvl="0" marL="91440" rtl="0" algn="l">
              <a:lnSpc>
                <a:spcPct val="90000"/>
              </a:lnSpc>
              <a:spcBef>
                <a:spcPts val="1400"/>
              </a:spcBef>
              <a:spcAft>
                <a:spcPts val="0"/>
              </a:spcAft>
              <a:buSzPts val="2000"/>
              <a:buChar char=" "/>
            </a:pPr>
            <a:r>
              <a:rPr lang="en-US"/>
              <a:t>CREATE TABLE		</a:t>
            </a:r>
            <a:endParaRPr/>
          </a:p>
          <a:p>
            <a:pPr indent="-127000" lvl="0" marL="91440" rtl="0" algn="l">
              <a:lnSpc>
                <a:spcPct val="90000"/>
              </a:lnSpc>
              <a:spcBef>
                <a:spcPts val="1400"/>
              </a:spcBef>
              <a:spcAft>
                <a:spcPts val="0"/>
              </a:spcAft>
              <a:buSzPts val="2000"/>
              <a:buChar char=" "/>
            </a:pPr>
            <a:r>
              <a:rPr lang="en-US"/>
              <a:t>DROP TABLE		</a:t>
            </a:r>
            <a:endParaRPr/>
          </a:p>
          <a:p>
            <a:pPr indent="-127000" lvl="0" marL="91440" rtl="0" algn="l">
              <a:lnSpc>
                <a:spcPct val="90000"/>
              </a:lnSpc>
              <a:spcBef>
                <a:spcPts val="1400"/>
              </a:spcBef>
              <a:spcAft>
                <a:spcPts val="0"/>
              </a:spcAft>
              <a:buSzPts val="2000"/>
              <a:buChar char=" "/>
            </a:pPr>
            <a:r>
              <a:rPr lang="en-US"/>
              <a:t>ALTER TABLE</a:t>
            </a:r>
            <a:endParaRPr/>
          </a:p>
          <a:p>
            <a:pPr indent="-127000" lvl="0" marL="91440" rtl="0" algn="l">
              <a:lnSpc>
                <a:spcPct val="90000"/>
              </a:lnSpc>
              <a:spcBef>
                <a:spcPts val="1400"/>
              </a:spcBef>
              <a:spcAft>
                <a:spcPts val="0"/>
              </a:spcAft>
              <a:buSzPts val="2000"/>
              <a:buChar char=" "/>
            </a:pPr>
            <a:r>
              <a:rPr lang="en-US"/>
              <a:t>CREATE INDEX		</a:t>
            </a:r>
            <a:endParaRPr/>
          </a:p>
          <a:p>
            <a:pPr indent="-127000" lvl="0" marL="91440" rtl="0" algn="l">
              <a:lnSpc>
                <a:spcPct val="90000"/>
              </a:lnSpc>
              <a:spcBef>
                <a:spcPts val="1400"/>
              </a:spcBef>
              <a:spcAft>
                <a:spcPts val="0"/>
              </a:spcAft>
              <a:buSzPts val="2000"/>
              <a:buChar char=" "/>
            </a:pPr>
            <a:r>
              <a:rPr lang="en-US"/>
              <a:t>DROP INDEX</a:t>
            </a:r>
            <a:endParaRPr/>
          </a:p>
          <a:p>
            <a:pPr indent="-127000" lvl="0" marL="91440" rtl="0" algn="l">
              <a:lnSpc>
                <a:spcPct val="90000"/>
              </a:lnSpc>
              <a:spcBef>
                <a:spcPts val="1400"/>
              </a:spcBef>
              <a:spcAft>
                <a:spcPts val="0"/>
              </a:spcAft>
              <a:buSzPts val="2000"/>
              <a:buChar char=" "/>
            </a:pPr>
            <a:r>
              <a:rPr lang="en-US"/>
              <a:t>CREATE VIEW</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0"/>
          <p:cNvPicPr preferRelativeResize="0"/>
          <p:nvPr/>
        </p:nvPicPr>
        <p:blipFill rotWithShape="1">
          <a:blip r:embed="rId3">
            <a:alphaModFix/>
          </a:blip>
          <a:srcRect b="0" l="0" r="0" t="0"/>
          <a:stretch/>
        </p:blipFill>
        <p:spPr>
          <a:xfrm>
            <a:off x="0" y="0"/>
            <a:ext cx="9144000" cy="5105400"/>
          </a:xfrm>
          <a:prstGeom prst="rect">
            <a:avLst/>
          </a:prstGeom>
          <a:noFill/>
          <a:ln>
            <a:noFill/>
          </a:ln>
        </p:spPr>
      </p:pic>
      <p:sp>
        <p:nvSpPr>
          <p:cNvPr id="223" name="Google Shape;223;p20"/>
          <p:cNvSpPr txBox="1"/>
          <p:nvPr>
            <p:ph type="ctrTitle"/>
          </p:nvPr>
        </p:nvSpPr>
        <p:spPr>
          <a:xfrm>
            <a:off x="3276600" y="5791200"/>
            <a:ext cx="2971800" cy="839162"/>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chemeClr val="dk1"/>
              </a:buClr>
              <a:buSzPts val="4400"/>
              <a:buFont typeface="Twentieth Century"/>
              <a:buNone/>
            </a:pPr>
            <a:r>
              <a:rPr lang="en-US">
                <a:solidFill>
                  <a:schemeClr val="dk1"/>
                </a:solidFill>
              </a:rPr>
              <a:t>TERIMA KASIH</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0" y="0"/>
            <a:ext cx="9144000" cy="639762"/>
          </a:xfrm>
          <a:prstGeom prst="rect">
            <a:avLst/>
          </a:prstGeom>
          <a:gradFill>
            <a:gsLst>
              <a:gs pos="0">
                <a:srgbClr val="19A0D2"/>
              </a:gs>
              <a:gs pos="100000">
                <a:srgbClr val="39C0FE"/>
              </a:gs>
            </a:gsLst>
            <a:path path="circle">
              <a:fillToRect b="50%" l="50%" r="50%" t="50%"/>
            </a:path>
            <a:tileRect/>
          </a:gradFill>
          <a:ln>
            <a:noFill/>
          </a:ln>
          <a:effectLst>
            <a:outerShdw blurRad="76200" rotWithShape="0" algn="ctr" dir="5400000" dist="25400">
              <a:srgbClr val="000000">
                <a:alpha val="60000"/>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a:t>
            </a:r>
            <a:r>
              <a:rPr lang="en-US" sz="4000">
                <a:solidFill>
                  <a:schemeClr val="lt1"/>
                </a:solidFill>
                <a:latin typeface="Twentieth Century"/>
                <a:ea typeface="Twentieth Century"/>
                <a:cs typeface="Twentieth Century"/>
                <a:sym typeface="Twentieth Century"/>
              </a:rPr>
              <a:t>DATA DEFINITION LANGUAGE</a:t>
            </a:r>
            <a:endParaRPr sz="4000"/>
          </a:p>
        </p:txBody>
      </p:sp>
      <p:sp>
        <p:nvSpPr>
          <p:cNvPr id="112" name="Google Shape;112;p3"/>
          <p:cNvSpPr txBox="1"/>
          <p:nvPr>
            <p:ph idx="1" type="body"/>
          </p:nvPr>
        </p:nvSpPr>
        <p:spPr>
          <a:xfrm>
            <a:off x="768096" y="2286000"/>
            <a:ext cx="7290055" cy="4023360"/>
          </a:xfrm>
          <a:prstGeom prst="rect">
            <a:avLst/>
          </a:prstGeom>
          <a:noFill/>
          <a:ln>
            <a:noFill/>
          </a:ln>
        </p:spPr>
        <p:txBody>
          <a:bodyPr anchorCtr="0" anchor="t" bIns="45700" lIns="45700" spcFirstLastPara="1" rIns="45700" wrap="square" tIns="45700">
            <a:normAutofit/>
          </a:bodyPr>
          <a:lstStyle/>
          <a:p>
            <a:pPr indent="0" lvl="0" marL="91440" rtl="0" algn="l">
              <a:lnSpc>
                <a:spcPct val="90000"/>
              </a:lnSpc>
              <a:spcBef>
                <a:spcPts val="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pic>
        <p:nvPicPr>
          <p:cNvPr id="113" name="Google Shape;113;p3"/>
          <p:cNvPicPr preferRelativeResize="0"/>
          <p:nvPr/>
        </p:nvPicPr>
        <p:blipFill rotWithShape="1">
          <a:blip r:embed="rId3">
            <a:alphaModFix/>
          </a:blip>
          <a:srcRect b="0" l="0" r="0" t="0"/>
          <a:stretch/>
        </p:blipFill>
        <p:spPr>
          <a:xfrm>
            <a:off x="609600" y="1447800"/>
            <a:ext cx="8382000" cy="2666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0" y="0"/>
            <a:ext cx="9144000" cy="914400"/>
          </a:xfrm>
          <a:prstGeom prst="rect">
            <a:avLst/>
          </a:prstGeom>
          <a:gradFill>
            <a:gsLst>
              <a:gs pos="0">
                <a:srgbClr val="19A0D2"/>
              </a:gs>
              <a:gs pos="100000">
                <a:srgbClr val="39C0FE"/>
              </a:gs>
            </a:gsLst>
            <a:path path="circle">
              <a:fillToRect b="50%" l="50%" r="50%" t="50%"/>
            </a:path>
            <a:tileRect/>
          </a:gradFill>
          <a:ln>
            <a:noFill/>
          </a:ln>
          <a:effectLst>
            <a:outerShdw blurRad="76200" rotWithShape="0" algn="ctr" dir="5400000" dist="25400">
              <a:srgbClr val="000000">
                <a:alpha val="60000"/>
              </a:srgbClr>
            </a:outerShdw>
          </a:effectLst>
        </p:spPr>
        <p:txBody>
          <a:bodyPr anchorCtr="0" anchor="ctr" bIns="45700" lIns="91425" spcFirstLastPara="1" rIns="91425" wrap="square" tIns="45700">
            <a:noAutofit/>
          </a:bodyPr>
          <a:lstStyle/>
          <a:p>
            <a:pPr indent="0" lvl="0" marL="0" rtl="0" algn="l">
              <a:lnSpc>
                <a:spcPct val="80000"/>
              </a:lnSpc>
              <a:spcBef>
                <a:spcPts val="0"/>
              </a:spcBef>
              <a:spcAft>
                <a:spcPts val="0"/>
              </a:spcAft>
              <a:buClr>
                <a:schemeClr val="lt1"/>
              </a:buClr>
              <a:buSzPts val="2400"/>
              <a:buFont typeface="Twentieth Century"/>
              <a:buNone/>
            </a:pPr>
            <a:r>
              <a:rPr lang="en-US" sz="2400">
                <a:solidFill>
                  <a:schemeClr val="lt1"/>
                </a:solidFill>
                <a:latin typeface="Twentieth Century"/>
                <a:ea typeface="Twentieth Century"/>
                <a:cs typeface="Twentieth Century"/>
                <a:sym typeface="Twentieth Century"/>
              </a:rPr>
              <a:t>   PERINTAH-PERINTAH DDL DALAM PEMBUATAN, PENGHAPUSAN,   </a:t>
            </a:r>
            <a:br>
              <a:rPr lang="en-US" sz="2400">
                <a:solidFill>
                  <a:schemeClr val="lt1"/>
                </a:solidFill>
                <a:latin typeface="Twentieth Century"/>
                <a:ea typeface="Twentieth Century"/>
                <a:cs typeface="Twentieth Century"/>
                <a:sym typeface="Twentieth Century"/>
              </a:rPr>
            </a:br>
            <a:r>
              <a:rPr lang="en-US" sz="2400">
                <a:solidFill>
                  <a:schemeClr val="lt1"/>
                </a:solidFill>
                <a:latin typeface="Twentieth Century"/>
                <a:ea typeface="Twentieth Century"/>
                <a:cs typeface="Twentieth Century"/>
                <a:sym typeface="Twentieth Century"/>
              </a:rPr>
              <a:t>   PENGAKTIFAN, DAN MENAMPILKAN DATABASE :</a:t>
            </a:r>
            <a:endParaRPr sz="2400"/>
          </a:p>
        </p:txBody>
      </p:sp>
      <p:sp>
        <p:nvSpPr>
          <p:cNvPr id="119" name="Google Shape;119;p4"/>
          <p:cNvSpPr txBox="1"/>
          <p:nvPr>
            <p:ph idx="1" type="body"/>
          </p:nvPr>
        </p:nvSpPr>
        <p:spPr>
          <a:xfrm>
            <a:off x="609600" y="1143000"/>
            <a:ext cx="8077200" cy="4525963"/>
          </a:xfrm>
          <a:prstGeom prst="rect">
            <a:avLst/>
          </a:prstGeom>
          <a:noFill/>
          <a:ln>
            <a:noFill/>
          </a:ln>
        </p:spPr>
        <p:txBody>
          <a:bodyPr anchorCtr="0" anchor="t" bIns="45700" lIns="45700" spcFirstLastPara="1" rIns="45700" wrap="square" tIns="45700">
            <a:normAutofit/>
          </a:bodyPr>
          <a:lstStyle/>
          <a:p>
            <a:pPr indent="-152400" lvl="0" marL="91440" rtl="0" algn="l">
              <a:lnSpc>
                <a:spcPct val="90000"/>
              </a:lnSpc>
              <a:spcBef>
                <a:spcPts val="0"/>
              </a:spcBef>
              <a:spcAft>
                <a:spcPts val="0"/>
              </a:spcAft>
              <a:buSzPts val="2400"/>
              <a:buChar char=" "/>
            </a:pPr>
            <a:r>
              <a:rPr b="1" lang="en-US" sz="2400"/>
              <a:t>Membuat Database </a:t>
            </a:r>
            <a:r>
              <a:rPr lang="en-US" sz="2400"/>
              <a:t>🡪 CREATE DATABASE nama_database;</a:t>
            </a:r>
            <a:endParaRPr sz="2400"/>
          </a:p>
          <a:p>
            <a:pPr indent="-152400" lvl="0" marL="91440" rtl="0" algn="l">
              <a:lnSpc>
                <a:spcPct val="90000"/>
              </a:lnSpc>
              <a:spcBef>
                <a:spcPts val="1400"/>
              </a:spcBef>
              <a:spcAft>
                <a:spcPts val="0"/>
              </a:spcAft>
              <a:buSzPts val="2400"/>
              <a:buChar char=" "/>
            </a:pPr>
            <a:r>
              <a:rPr b="1" lang="en-US" sz="2400"/>
              <a:t>Menampilkan Seluruh Database </a:t>
            </a:r>
            <a:r>
              <a:rPr lang="en-US" sz="2400"/>
              <a:t>🡪 SHOW DATABASES;</a:t>
            </a:r>
            <a:endParaRPr sz="2400"/>
          </a:p>
          <a:p>
            <a:pPr indent="-152400" lvl="0" marL="91440" rtl="0" algn="l">
              <a:lnSpc>
                <a:spcPct val="90000"/>
              </a:lnSpc>
              <a:spcBef>
                <a:spcPts val="1400"/>
              </a:spcBef>
              <a:spcAft>
                <a:spcPts val="0"/>
              </a:spcAft>
              <a:buSzPts val="2400"/>
              <a:buChar char=" "/>
            </a:pPr>
            <a:r>
              <a:rPr b="1" lang="en-US" sz="2400"/>
              <a:t>Mengaktifkan Database 🡪 </a:t>
            </a:r>
            <a:r>
              <a:rPr lang="en-US" sz="2400"/>
              <a:t>Use name_database;</a:t>
            </a:r>
            <a:endParaRPr sz="2400"/>
          </a:p>
          <a:p>
            <a:pPr indent="-152400" lvl="0" marL="91440" rtl="0" algn="l">
              <a:lnSpc>
                <a:spcPct val="90000"/>
              </a:lnSpc>
              <a:spcBef>
                <a:spcPts val="1400"/>
              </a:spcBef>
              <a:spcAft>
                <a:spcPts val="0"/>
              </a:spcAft>
              <a:buSzPts val="2400"/>
              <a:buChar char=" "/>
            </a:pPr>
            <a:r>
              <a:rPr b="1" lang="en-US" sz="2400"/>
              <a:t>Menghapus Database 🡪 </a:t>
            </a:r>
            <a:r>
              <a:rPr lang="en-US" sz="2400"/>
              <a:t>DROP DATABASE nama_database;</a:t>
            </a:r>
            <a:endParaRPr sz="2400"/>
          </a:p>
          <a:p>
            <a:pPr indent="0" lvl="0" marL="91440" rtl="0" algn="l">
              <a:lnSpc>
                <a:spcPct val="90000"/>
              </a:lnSpc>
              <a:spcBef>
                <a:spcPts val="1400"/>
              </a:spcBef>
              <a:spcAft>
                <a:spcPts val="0"/>
              </a:spcAft>
              <a:buSzPts val="2400"/>
              <a:buNone/>
            </a:pPr>
            <a:r>
              <a:t/>
            </a:r>
            <a:endParaRPr sz="2400"/>
          </a:p>
          <a:p>
            <a:pPr indent="0" lvl="0" marL="91440" rtl="0" algn="l">
              <a:lnSpc>
                <a:spcPct val="90000"/>
              </a:lnSpc>
              <a:spcBef>
                <a:spcPts val="1400"/>
              </a:spcBef>
              <a:spcAft>
                <a:spcPts val="0"/>
              </a:spcAft>
              <a:buSzPts val="2400"/>
              <a:buNone/>
            </a:pPr>
            <a:r>
              <a:t/>
            </a:r>
            <a:endParaRPr sz="2400"/>
          </a:p>
          <a:p>
            <a:pPr indent="0" lvl="0" marL="91440" rtl="0" algn="l">
              <a:lnSpc>
                <a:spcPct val="90000"/>
              </a:lnSpc>
              <a:spcBef>
                <a:spcPts val="1400"/>
              </a:spcBef>
              <a:spcAft>
                <a:spcPts val="0"/>
              </a:spcAft>
              <a:buSzPts val="2400"/>
              <a:buNone/>
            </a:pPr>
            <a:r>
              <a:t/>
            </a:r>
            <a:endParaRPr sz="2400"/>
          </a:p>
          <a:p>
            <a:pPr indent="0" lvl="0" marL="91440" rtl="0" algn="l">
              <a:lnSpc>
                <a:spcPct val="90000"/>
              </a:lnSpc>
              <a:spcBef>
                <a:spcPts val="1400"/>
              </a:spcBef>
              <a:spcAft>
                <a:spcPts val="0"/>
              </a:spcAft>
              <a:buSzPts val="2400"/>
              <a:buNone/>
            </a:pPr>
            <a:r>
              <a:t/>
            </a:r>
            <a:endParaRPr sz="2400"/>
          </a:p>
          <a:p>
            <a:pPr indent="0" lvl="0" marL="91440" rtl="0" algn="l">
              <a:lnSpc>
                <a:spcPct val="90000"/>
              </a:lnSpc>
              <a:spcBef>
                <a:spcPts val="1400"/>
              </a:spcBef>
              <a:spcAft>
                <a:spcPts val="0"/>
              </a:spcAft>
              <a:buSzPts val="2400"/>
              <a:buNone/>
            </a:pPr>
            <a:r>
              <a:t/>
            </a:r>
            <a:endParaRPr sz="2400"/>
          </a:p>
          <a:p>
            <a:pPr indent="0" lvl="0" marL="91440" rtl="0" algn="l">
              <a:lnSpc>
                <a:spcPct val="90000"/>
              </a:lnSpc>
              <a:spcBef>
                <a:spcPts val="1400"/>
              </a:spcBef>
              <a:spcAft>
                <a:spcPts val="0"/>
              </a:spcAft>
              <a:buSzPts val="2400"/>
              <a:buNone/>
            </a:pPr>
            <a:r>
              <a:t/>
            </a:r>
            <a:endParaRPr sz="2400"/>
          </a:p>
          <a:p>
            <a:pPr indent="0" lvl="0" marL="91440" rtl="0" algn="l">
              <a:lnSpc>
                <a:spcPct val="90000"/>
              </a:lnSpc>
              <a:spcBef>
                <a:spcPts val="1400"/>
              </a:spcBef>
              <a:spcAft>
                <a:spcPts val="0"/>
              </a:spcAft>
              <a:buSzPts val="24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0" y="0"/>
            <a:ext cx="9144000" cy="792162"/>
          </a:xfrm>
          <a:prstGeom prst="rect">
            <a:avLst/>
          </a:prstGeom>
          <a:gradFill>
            <a:gsLst>
              <a:gs pos="0">
                <a:srgbClr val="19A0D2"/>
              </a:gs>
              <a:gs pos="100000">
                <a:srgbClr val="39C0FE"/>
              </a:gs>
            </a:gsLst>
            <a:path path="circle">
              <a:fillToRect b="50%" l="50%" r="50%" t="50%"/>
            </a:path>
            <a:tileRect/>
          </a:gradFill>
          <a:ln>
            <a:noFill/>
          </a:ln>
          <a:effectLst>
            <a:outerShdw blurRad="76200" rotWithShape="0" algn="ctr" dir="5400000" dist="25400">
              <a:srgbClr val="000000">
                <a:alpha val="60000"/>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DATABASE</a:t>
            </a:r>
            <a:endParaRPr/>
          </a:p>
        </p:txBody>
      </p:sp>
      <p:sp>
        <p:nvSpPr>
          <p:cNvPr id="125" name="Google Shape;125;p5"/>
          <p:cNvSpPr txBox="1"/>
          <p:nvPr>
            <p:ph idx="1" type="body"/>
          </p:nvPr>
        </p:nvSpPr>
        <p:spPr>
          <a:xfrm>
            <a:off x="762000" y="990600"/>
            <a:ext cx="7924800" cy="4525963"/>
          </a:xfrm>
          <a:prstGeom prst="rect">
            <a:avLst/>
          </a:prstGeom>
          <a:noFill/>
          <a:ln>
            <a:noFill/>
          </a:ln>
        </p:spPr>
        <p:txBody>
          <a:bodyPr anchorCtr="0" anchor="t" bIns="45700" lIns="45700" spcFirstLastPara="1" rIns="45700" wrap="square" tIns="45700">
            <a:normAutofit/>
          </a:bodyPr>
          <a:lstStyle/>
          <a:p>
            <a:pPr indent="-127000" lvl="0" marL="91440" rtl="0" algn="l">
              <a:lnSpc>
                <a:spcPct val="90000"/>
              </a:lnSpc>
              <a:spcBef>
                <a:spcPts val="0"/>
              </a:spcBef>
              <a:spcAft>
                <a:spcPts val="0"/>
              </a:spcAft>
              <a:buSzPts val="2000"/>
              <a:buChar char=" "/>
            </a:pPr>
            <a:r>
              <a:rPr lang="en-US"/>
              <a:t>Membuat database :</a:t>
            </a:r>
            <a:endParaRPr/>
          </a:p>
          <a:p>
            <a:pPr indent="-91440" lvl="0" marL="91440" rtl="0" algn="l">
              <a:lnSpc>
                <a:spcPct val="90000"/>
              </a:lnSpc>
              <a:spcBef>
                <a:spcPts val="1400"/>
              </a:spcBef>
              <a:spcAft>
                <a:spcPts val="0"/>
              </a:spcAft>
              <a:buSzPts val="2000"/>
              <a:buNone/>
            </a:pPr>
            <a:r>
              <a:rPr lang="en-US"/>
              <a:t> 		</a:t>
            </a:r>
            <a:r>
              <a:rPr lang="en-US">
                <a:latin typeface="Courier New"/>
                <a:ea typeface="Courier New"/>
                <a:cs typeface="Courier New"/>
                <a:sym typeface="Courier New"/>
              </a:rPr>
              <a:t>create database Latihan1;</a:t>
            </a:r>
            <a:endParaRPr>
              <a:latin typeface="Courier New"/>
              <a:ea typeface="Courier New"/>
              <a:cs typeface="Courier New"/>
              <a:sym typeface="Courier New"/>
            </a:endParaRPr>
          </a:p>
          <a:p>
            <a:pPr indent="-127000" lvl="0" marL="91440" rtl="0" algn="l">
              <a:lnSpc>
                <a:spcPct val="90000"/>
              </a:lnSpc>
              <a:spcBef>
                <a:spcPts val="1400"/>
              </a:spcBef>
              <a:spcAft>
                <a:spcPts val="0"/>
              </a:spcAft>
              <a:buSzPts val="2000"/>
              <a:buChar char=" "/>
            </a:pPr>
            <a:r>
              <a:rPr lang="en-US"/>
              <a:t>Melihat database yang telah dibuat :</a:t>
            </a:r>
            <a:endParaRPr/>
          </a:p>
          <a:p>
            <a:pPr indent="-91440" lvl="0" marL="91440" rtl="0" algn="l">
              <a:lnSpc>
                <a:spcPct val="90000"/>
              </a:lnSpc>
              <a:spcBef>
                <a:spcPts val="1400"/>
              </a:spcBef>
              <a:spcAft>
                <a:spcPts val="0"/>
              </a:spcAft>
              <a:buSzPts val="2000"/>
              <a:buNone/>
            </a:pPr>
            <a:r>
              <a:rPr lang="en-US"/>
              <a:t>		</a:t>
            </a:r>
            <a:r>
              <a:rPr lang="en-US">
                <a:latin typeface="Courier New"/>
                <a:ea typeface="Courier New"/>
                <a:cs typeface="Courier New"/>
                <a:sym typeface="Courier New"/>
              </a:rPr>
              <a:t>show databases;</a:t>
            </a:r>
            <a:endParaRPr>
              <a:latin typeface="Courier New"/>
              <a:ea typeface="Courier New"/>
              <a:cs typeface="Courier New"/>
              <a:sym typeface="Courier New"/>
            </a:endParaRPr>
          </a:p>
          <a:p>
            <a:pPr indent="-91440" lvl="0" marL="91440" rtl="0" algn="l">
              <a:lnSpc>
                <a:spcPct val="90000"/>
              </a:lnSpc>
              <a:spcBef>
                <a:spcPts val="1400"/>
              </a:spcBef>
              <a:spcAft>
                <a:spcPts val="0"/>
              </a:spcAft>
              <a:buSzPts val="2000"/>
              <a:buNone/>
            </a:pPr>
            <a:r>
              <a:t/>
            </a:r>
            <a:endParaRPr/>
          </a:p>
        </p:txBody>
      </p:sp>
      <p:pic>
        <p:nvPicPr>
          <p:cNvPr id="126" name="Google Shape;126;p5"/>
          <p:cNvPicPr preferRelativeResize="0"/>
          <p:nvPr/>
        </p:nvPicPr>
        <p:blipFill rotWithShape="1">
          <a:blip r:embed="rId3">
            <a:alphaModFix/>
          </a:blip>
          <a:srcRect b="0" l="0" r="0" t="0"/>
          <a:stretch/>
        </p:blipFill>
        <p:spPr>
          <a:xfrm>
            <a:off x="1447800" y="2895600"/>
            <a:ext cx="6248400" cy="33942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0" y="0"/>
            <a:ext cx="9144000" cy="685800"/>
          </a:xfrm>
          <a:prstGeom prst="rect">
            <a:avLst/>
          </a:prstGeom>
          <a:gradFill>
            <a:gsLst>
              <a:gs pos="0">
                <a:srgbClr val="19A0D2"/>
              </a:gs>
              <a:gs pos="100000">
                <a:srgbClr val="39C0FE"/>
              </a:gs>
            </a:gsLst>
            <a:path path="circle">
              <a:fillToRect b="50%" l="50%" r="50%" t="50%"/>
            </a:path>
            <a:tileRect/>
          </a:gradFill>
          <a:ln>
            <a:noFill/>
          </a:ln>
          <a:effectLst>
            <a:outerShdw blurRad="76200" rotWithShape="0" algn="ctr" dir="5400000" dist="25400">
              <a:srgbClr val="000000">
                <a:alpha val="60000"/>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TABEL </a:t>
            </a:r>
            <a:endParaRPr/>
          </a:p>
        </p:txBody>
      </p:sp>
      <p:sp>
        <p:nvSpPr>
          <p:cNvPr id="132" name="Google Shape;132;p6"/>
          <p:cNvSpPr txBox="1"/>
          <p:nvPr>
            <p:ph idx="1" type="body"/>
          </p:nvPr>
        </p:nvSpPr>
        <p:spPr>
          <a:xfrm>
            <a:off x="685800" y="1066800"/>
            <a:ext cx="7848600" cy="4525963"/>
          </a:xfrm>
          <a:prstGeom prst="rect">
            <a:avLst/>
          </a:prstGeom>
          <a:noFill/>
          <a:ln>
            <a:noFill/>
          </a:ln>
        </p:spPr>
        <p:txBody>
          <a:bodyPr anchorCtr="0" anchor="t" bIns="45700" lIns="45700" spcFirstLastPara="1" rIns="45700" wrap="square" tIns="45700">
            <a:normAutofit/>
          </a:bodyPr>
          <a:lstStyle/>
          <a:p>
            <a:pPr indent="-127000" lvl="0" marL="91440" rtl="0" algn="just">
              <a:lnSpc>
                <a:spcPct val="90000"/>
              </a:lnSpc>
              <a:spcBef>
                <a:spcPts val="0"/>
              </a:spcBef>
              <a:spcAft>
                <a:spcPts val="0"/>
              </a:spcAft>
              <a:buSzPts val="2000"/>
              <a:buChar char=" "/>
            </a:pPr>
            <a:r>
              <a:rPr lang="en-US"/>
              <a:t>Tabel merupakan media yang dapat melakukan proses relasional antartabel. Pada tabel terdapat field dan record.</a:t>
            </a:r>
            <a:endParaRPr/>
          </a:p>
          <a:p>
            <a:pPr indent="-127000" lvl="0" marL="91440" rtl="0" algn="just">
              <a:lnSpc>
                <a:spcPct val="90000"/>
              </a:lnSpc>
              <a:spcBef>
                <a:spcPts val="1400"/>
              </a:spcBef>
              <a:spcAft>
                <a:spcPts val="0"/>
              </a:spcAft>
              <a:buSzPts val="2000"/>
              <a:buChar char=" "/>
            </a:pPr>
            <a:r>
              <a:rPr lang="en-US"/>
              <a:t>Field merupakan judul kolom  yang memiliki tipe data, size record, kunci relasi, dan sebagainya. Record adalah kumpulan data yang tersusun secara per baris.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
          <p:cNvSpPr txBox="1"/>
          <p:nvPr>
            <p:ph type="title"/>
          </p:nvPr>
        </p:nvSpPr>
        <p:spPr>
          <a:xfrm>
            <a:off x="0" y="0"/>
            <a:ext cx="9144000" cy="762000"/>
          </a:xfrm>
          <a:prstGeom prst="rect">
            <a:avLst/>
          </a:prstGeom>
          <a:gradFill>
            <a:gsLst>
              <a:gs pos="0">
                <a:srgbClr val="19A0D2"/>
              </a:gs>
              <a:gs pos="100000">
                <a:srgbClr val="39C0FE"/>
              </a:gs>
            </a:gsLst>
            <a:path path="circle">
              <a:fillToRect b="50%" l="50%" r="50%" t="50%"/>
            </a:path>
            <a:tileRect/>
          </a:gradFill>
          <a:ln>
            <a:noFill/>
          </a:ln>
          <a:effectLst>
            <a:outerShdw blurRad="76200" rotWithShape="0" algn="ctr" dir="5400000" dist="25400">
              <a:srgbClr val="000000">
                <a:alpha val="60000"/>
              </a:srgbClr>
            </a:outerShdw>
          </a:effectLst>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lt1"/>
              </a:buClr>
              <a:buSzPts val="4400"/>
              <a:buFont typeface="Twentieth Century"/>
              <a:buNone/>
            </a:pPr>
            <a:r>
              <a:rPr lang="en-US">
                <a:solidFill>
                  <a:schemeClr val="lt1"/>
                </a:solidFill>
                <a:latin typeface="Twentieth Century"/>
                <a:ea typeface="Twentieth Century"/>
                <a:cs typeface="Twentieth Century"/>
                <a:sym typeface="Twentieth Century"/>
              </a:rPr>
              <a:t>   TABEL</a:t>
            </a:r>
            <a:endParaRPr/>
          </a:p>
        </p:txBody>
      </p:sp>
      <p:sp>
        <p:nvSpPr>
          <p:cNvPr id="138" name="Google Shape;138;p7"/>
          <p:cNvSpPr txBox="1"/>
          <p:nvPr>
            <p:ph idx="1" type="body"/>
          </p:nvPr>
        </p:nvSpPr>
        <p:spPr>
          <a:xfrm>
            <a:off x="762000" y="1143000"/>
            <a:ext cx="7772400" cy="4525963"/>
          </a:xfrm>
          <a:prstGeom prst="rect">
            <a:avLst/>
          </a:prstGeom>
          <a:noFill/>
          <a:ln>
            <a:noFill/>
          </a:ln>
        </p:spPr>
        <p:txBody>
          <a:bodyPr anchorCtr="0" anchor="t" bIns="45700" lIns="45700" spcFirstLastPara="1" rIns="45700" wrap="square" tIns="45700">
            <a:normAutofit/>
          </a:bodyPr>
          <a:lstStyle/>
          <a:p>
            <a:pPr indent="-282575" lvl="1" marL="292100" rtl="0" algn="l">
              <a:lnSpc>
                <a:spcPct val="90000"/>
              </a:lnSpc>
              <a:spcBef>
                <a:spcPts val="0"/>
              </a:spcBef>
              <a:spcAft>
                <a:spcPts val="0"/>
              </a:spcAft>
              <a:buSzPts val="1600"/>
              <a:buFont typeface="Noto Sans Symbols"/>
              <a:buChar char="⮚"/>
            </a:pPr>
            <a:r>
              <a:rPr b="1" lang="en-US"/>
              <a:t>Membuat Tabel </a:t>
            </a:r>
            <a:endParaRPr/>
          </a:p>
          <a:p>
            <a:pPr indent="-282575" lvl="1" marL="292100" rtl="0" algn="l">
              <a:lnSpc>
                <a:spcPct val="90000"/>
              </a:lnSpc>
              <a:spcBef>
                <a:spcPts val="600"/>
              </a:spcBef>
              <a:spcAft>
                <a:spcPts val="0"/>
              </a:spcAft>
              <a:buSzPts val="1600"/>
              <a:buNone/>
            </a:pPr>
            <a:r>
              <a:rPr lang="en-US"/>
              <a:t>    CREATE TABLE nama_table(field1 tipe(size),…);</a:t>
            </a:r>
            <a:endParaRPr/>
          </a:p>
          <a:p>
            <a:pPr indent="-282575" lvl="1" marL="292100" rtl="0" algn="l">
              <a:lnSpc>
                <a:spcPct val="90000"/>
              </a:lnSpc>
              <a:spcBef>
                <a:spcPts val="600"/>
              </a:spcBef>
              <a:spcAft>
                <a:spcPts val="0"/>
              </a:spcAft>
              <a:buSzPts val="1600"/>
              <a:buFont typeface="Noto Sans Symbols"/>
              <a:buChar char="⮚"/>
            </a:pPr>
            <a:r>
              <a:rPr b="1" lang="en-US"/>
              <a:t>Menghapus Tabel  </a:t>
            </a:r>
            <a:endParaRPr b="1"/>
          </a:p>
          <a:p>
            <a:pPr indent="-282575" lvl="1" marL="292100" rtl="0" algn="l">
              <a:lnSpc>
                <a:spcPct val="90000"/>
              </a:lnSpc>
              <a:spcBef>
                <a:spcPts val="600"/>
              </a:spcBef>
              <a:spcAft>
                <a:spcPts val="0"/>
              </a:spcAft>
              <a:buSzPts val="1600"/>
              <a:buNone/>
            </a:pPr>
            <a:r>
              <a:rPr b="1" lang="en-US"/>
              <a:t>    </a:t>
            </a:r>
            <a:r>
              <a:rPr lang="en-US"/>
              <a:t>DROP TABLE nama_table;</a:t>
            </a:r>
            <a:endParaRPr/>
          </a:p>
          <a:p>
            <a:pPr indent="-180975" lvl="1" marL="292100" rtl="0" algn="l">
              <a:lnSpc>
                <a:spcPct val="90000"/>
              </a:lnSpc>
              <a:spcBef>
                <a:spcPts val="600"/>
              </a:spcBef>
              <a:spcAft>
                <a:spcPts val="0"/>
              </a:spcAft>
              <a:buSzPts val="1600"/>
              <a:buFont typeface="Noto Sans Symbols"/>
              <a:buNone/>
            </a:pPr>
            <a:r>
              <a:t/>
            </a:r>
            <a:endParaRPr/>
          </a:p>
          <a:p>
            <a:pPr indent="-180975" lvl="1" marL="292100" rtl="0" algn="l">
              <a:lnSpc>
                <a:spcPct val="90000"/>
              </a:lnSpc>
              <a:spcBef>
                <a:spcPts val="600"/>
              </a:spcBef>
              <a:spcAft>
                <a:spcPts val="0"/>
              </a:spcAft>
              <a:buSzPts val="1600"/>
              <a:buFont typeface="Noto Sans Symbols"/>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0" y="0"/>
            <a:ext cx="9144000" cy="914400"/>
          </a:xfrm>
          <a:prstGeom prst="rect">
            <a:avLst/>
          </a:prstGeom>
          <a:gradFill>
            <a:gsLst>
              <a:gs pos="0">
                <a:srgbClr val="19A0D2"/>
              </a:gs>
              <a:gs pos="100000">
                <a:srgbClr val="39C0FE"/>
              </a:gs>
            </a:gsLst>
            <a:path path="circle">
              <a:fillToRect b="50%" l="50%" r="50%" t="50%"/>
            </a:path>
            <a:tileRect/>
          </a:gradFill>
          <a:ln>
            <a:noFill/>
          </a:ln>
          <a:effectLst>
            <a:outerShdw blurRad="76200" rotWithShape="0" algn="ctr" dir="5400000" dist="25400">
              <a:srgbClr val="000000">
                <a:alpha val="60000"/>
              </a:srgbClr>
            </a:outerShdw>
          </a:effectLst>
        </p:spPr>
        <p:txBody>
          <a:bodyPr anchorCtr="0" anchor="ctr" bIns="45700" lIns="91425" spcFirstLastPara="1" rIns="91425" wrap="square" tIns="45700">
            <a:normAutofit/>
          </a:bodyPr>
          <a:lstStyle/>
          <a:p>
            <a:pPr indent="0" lvl="1" marL="0" rtl="0" algn="l">
              <a:spcBef>
                <a:spcPts val="0"/>
              </a:spcBef>
              <a:spcAft>
                <a:spcPts val="0"/>
              </a:spcAft>
              <a:buNone/>
            </a:pPr>
            <a:r>
              <a:rPr b="1" lang="en-US" sz="4000">
                <a:solidFill>
                  <a:schemeClr val="dk1"/>
                </a:solidFill>
                <a:latin typeface="Twentieth Century"/>
                <a:ea typeface="Twentieth Century"/>
                <a:cs typeface="Twentieth Century"/>
                <a:sym typeface="Twentieth Century"/>
              </a:rPr>
              <a:t>   </a:t>
            </a:r>
            <a:r>
              <a:rPr b="1" lang="en-US" sz="4000">
                <a:solidFill>
                  <a:schemeClr val="lt1"/>
                </a:solidFill>
                <a:latin typeface="Twentieth Century"/>
                <a:ea typeface="Twentieth Century"/>
                <a:cs typeface="Twentieth Century"/>
                <a:sym typeface="Twentieth Century"/>
              </a:rPr>
              <a:t>Memodifikasi Tabel </a:t>
            </a:r>
            <a:endParaRPr b="1" sz="4000">
              <a:solidFill>
                <a:schemeClr val="lt1"/>
              </a:solidFill>
              <a:latin typeface="Twentieth Century"/>
              <a:ea typeface="Twentieth Century"/>
              <a:cs typeface="Twentieth Century"/>
              <a:sym typeface="Twentieth Century"/>
            </a:endParaRPr>
          </a:p>
        </p:txBody>
      </p:sp>
      <p:sp>
        <p:nvSpPr>
          <p:cNvPr id="144" name="Google Shape;144;p8"/>
          <p:cNvSpPr txBox="1"/>
          <p:nvPr>
            <p:ph idx="1" type="body"/>
          </p:nvPr>
        </p:nvSpPr>
        <p:spPr>
          <a:xfrm>
            <a:off x="762000" y="1143000"/>
            <a:ext cx="7848600" cy="4525963"/>
          </a:xfrm>
          <a:prstGeom prst="rect">
            <a:avLst/>
          </a:prstGeom>
          <a:noFill/>
          <a:ln>
            <a:noFill/>
          </a:ln>
        </p:spPr>
        <p:txBody>
          <a:bodyPr anchorCtr="0" anchor="t" bIns="45700" lIns="45700" spcFirstLastPara="1" rIns="45700" wrap="square" tIns="45700">
            <a:noAutofit/>
          </a:bodyPr>
          <a:lstStyle/>
          <a:p>
            <a:pPr indent="-165100" lvl="0" marL="91440" rtl="0" algn="l">
              <a:lnSpc>
                <a:spcPct val="90000"/>
              </a:lnSpc>
              <a:spcBef>
                <a:spcPts val="0"/>
              </a:spcBef>
              <a:spcAft>
                <a:spcPts val="0"/>
              </a:spcAft>
              <a:buSzPts val="2600"/>
              <a:buChar char=" "/>
            </a:pPr>
            <a:r>
              <a:rPr b="1" lang="en-US" sz="2600"/>
              <a:t>Menambahkan Field : </a:t>
            </a:r>
            <a:r>
              <a:rPr lang="en-US" sz="2600"/>
              <a:t>ALTER TABLE nama_table ADD Column field tipe(size);</a:t>
            </a:r>
            <a:endParaRPr sz="2600"/>
          </a:p>
          <a:p>
            <a:pPr indent="-165100" lvl="0" marL="91440" rtl="0" algn="l">
              <a:lnSpc>
                <a:spcPct val="90000"/>
              </a:lnSpc>
              <a:spcBef>
                <a:spcPts val="1400"/>
              </a:spcBef>
              <a:spcAft>
                <a:spcPts val="0"/>
              </a:spcAft>
              <a:buSzPts val="2600"/>
              <a:buChar char=" "/>
            </a:pPr>
            <a:r>
              <a:rPr b="1" lang="en-US" sz="2600"/>
              <a:t>Mengganti Nama, Tipe Data, dan Size Field : </a:t>
            </a:r>
            <a:r>
              <a:rPr lang="en-US" sz="2600"/>
              <a:t>ALTER TABLE nama_table CHANGE old_field new_field tipe(size);</a:t>
            </a:r>
            <a:endParaRPr sz="2600"/>
          </a:p>
          <a:p>
            <a:pPr indent="-165100" lvl="0" marL="91440" rtl="0" algn="l">
              <a:lnSpc>
                <a:spcPct val="90000"/>
              </a:lnSpc>
              <a:spcBef>
                <a:spcPts val="1400"/>
              </a:spcBef>
              <a:spcAft>
                <a:spcPts val="0"/>
              </a:spcAft>
              <a:buSzPts val="2600"/>
              <a:buChar char=" "/>
            </a:pPr>
            <a:r>
              <a:rPr b="1" lang="en-US" sz="2600"/>
              <a:t>Mengganti Tipe Data Field</a:t>
            </a:r>
            <a:r>
              <a:rPr lang="en-US" sz="2600"/>
              <a:t> : ALTER TABLE</a:t>
            </a:r>
            <a:endParaRPr sz="2600"/>
          </a:p>
          <a:p>
            <a:pPr indent="-411480" lvl="2" marL="548640" rtl="0" algn="l">
              <a:lnSpc>
                <a:spcPct val="90000"/>
              </a:lnSpc>
              <a:spcBef>
                <a:spcPts val="400"/>
              </a:spcBef>
              <a:spcAft>
                <a:spcPts val="0"/>
              </a:spcAft>
              <a:buClr>
                <a:schemeClr val="dk1"/>
              </a:buClr>
              <a:buSzPts val="1690"/>
              <a:buNone/>
            </a:pPr>
            <a:r>
              <a:rPr lang="en-US" sz="2600"/>
              <a:t>  nama_table MODIFY field new_tipe(size);</a:t>
            </a:r>
            <a:endParaRPr sz="2600"/>
          </a:p>
          <a:p>
            <a:pPr indent="-165100" lvl="0" marL="91440" rtl="0" algn="l">
              <a:lnSpc>
                <a:spcPct val="90000"/>
              </a:lnSpc>
              <a:spcBef>
                <a:spcPts val="1600"/>
              </a:spcBef>
              <a:spcAft>
                <a:spcPts val="0"/>
              </a:spcAft>
              <a:buSzPts val="2600"/>
              <a:buChar char=" "/>
            </a:pPr>
            <a:r>
              <a:rPr b="1" lang="en-US" sz="2600"/>
              <a:t>Menghapus Field/Kolom : </a:t>
            </a:r>
            <a:r>
              <a:rPr lang="en-US" sz="2600"/>
              <a:t>ALTER TABLE nama_table DROP field;</a:t>
            </a:r>
            <a:endParaRPr sz="2600"/>
          </a:p>
          <a:p>
            <a:pPr indent="-91440" lvl="0" marL="91440" rtl="0" algn="l">
              <a:lnSpc>
                <a:spcPct val="90000"/>
              </a:lnSpc>
              <a:spcBef>
                <a:spcPts val="14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a:p>
            <a:pPr indent="0" lvl="0" marL="91440" rtl="0" algn="l">
              <a:lnSpc>
                <a:spcPct val="90000"/>
              </a:lnSpc>
              <a:spcBef>
                <a:spcPts val="1400"/>
              </a:spcBef>
              <a:spcAft>
                <a:spcPts val="0"/>
              </a:spcAft>
              <a:buSzPts val="2600"/>
              <a:buNone/>
            </a:pPr>
            <a:r>
              <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0" y="0"/>
            <a:ext cx="9144000" cy="868362"/>
          </a:xfrm>
          <a:prstGeom prst="rect">
            <a:avLst/>
          </a:prstGeom>
          <a:gradFill>
            <a:gsLst>
              <a:gs pos="0">
                <a:srgbClr val="19A0D2"/>
              </a:gs>
              <a:gs pos="100000">
                <a:srgbClr val="39C0FE"/>
              </a:gs>
            </a:gsLst>
            <a:path path="circle">
              <a:fillToRect b="50%" l="50%" r="50%" t="50%"/>
            </a:path>
            <a:tileRect/>
          </a:gradFill>
          <a:ln cap="flat" cmpd="sng" w="9525">
            <a:solidFill>
              <a:schemeClr val="accent1"/>
            </a:solidFill>
            <a:prstDash val="solid"/>
            <a:round/>
            <a:headEnd len="sm" w="sm" type="none"/>
            <a:tailEnd len="sm" w="sm" type="none"/>
          </a:ln>
          <a:effectLst>
            <a:outerShdw blurRad="50800" rotWithShape="0" algn="ctr" dir="5400000" dist="12700">
              <a:srgbClr val="000000">
                <a:alpha val="49803"/>
              </a:srgbClr>
            </a:outerShdw>
          </a:effectLst>
        </p:spPr>
        <p:txBody>
          <a:bodyPr anchorCtr="0" anchor="ctr" bIns="45700" lIns="91425" spcFirstLastPara="1" rIns="91425" wrap="square" tIns="45700">
            <a:normAutofit/>
          </a:bodyPr>
          <a:lstStyle/>
          <a:p>
            <a:pPr indent="0" lvl="1" marL="0" rtl="0" algn="l">
              <a:spcBef>
                <a:spcPts val="0"/>
              </a:spcBef>
              <a:spcAft>
                <a:spcPts val="0"/>
              </a:spcAft>
              <a:buNone/>
            </a:pPr>
            <a:r>
              <a:rPr b="1" lang="en-US" sz="3600">
                <a:solidFill>
                  <a:schemeClr val="lt1"/>
                </a:solidFill>
                <a:latin typeface="Twentieth Century"/>
                <a:ea typeface="Twentieth Century"/>
                <a:cs typeface="Twentieth Century"/>
                <a:sym typeface="Twentieth Century"/>
              </a:rPr>
              <a:t>   Modifikasi Tabel</a:t>
            </a:r>
            <a:endParaRPr b="1" sz="3600">
              <a:solidFill>
                <a:schemeClr val="lt1"/>
              </a:solidFill>
              <a:latin typeface="Twentieth Century"/>
              <a:ea typeface="Twentieth Century"/>
              <a:cs typeface="Twentieth Century"/>
              <a:sym typeface="Twentieth Century"/>
            </a:endParaRPr>
          </a:p>
        </p:txBody>
      </p:sp>
      <p:sp>
        <p:nvSpPr>
          <p:cNvPr id="150" name="Google Shape;150;p9"/>
          <p:cNvSpPr txBox="1"/>
          <p:nvPr>
            <p:ph idx="1" type="body"/>
          </p:nvPr>
        </p:nvSpPr>
        <p:spPr>
          <a:xfrm>
            <a:off x="685800" y="1143000"/>
            <a:ext cx="8001000" cy="4525963"/>
          </a:xfrm>
          <a:prstGeom prst="rect">
            <a:avLst/>
          </a:prstGeom>
          <a:noFill/>
          <a:ln>
            <a:noFill/>
          </a:ln>
        </p:spPr>
        <p:txBody>
          <a:bodyPr anchorCtr="0" anchor="t" bIns="45700" lIns="45700" spcFirstLastPara="1" rIns="45700" wrap="square" tIns="45700">
            <a:normAutofit/>
          </a:bodyPr>
          <a:lstStyle/>
          <a:p>
            <a:pPr indent="-127000" lvl="0" marL="91440" rtl="0" algn="just">
              <a:lnSpc>
                <a:spcPct val="90000"/>
              </a:lnSpc>
              <a:spcBef>
                <a:spcPts val="0"/>
              </a:spcBef>
              <a:spcAft>
                <a:spcPts val="0"/>
              </a:spcAft>
              <a:buSzPts val="2000"/>
              <a:buChar char=" "/>
            </a:pPr>
            <a:r>
              <a:rPr b="1" lang="en-US"/>
              <a:t>Menampilkan Struktur Tabel : </a:t>
            </a:r>
            <a:r>
              <a:rPr lang="en-US"/>
              <a:t>DESC nama_table;</a:t>
            </a:r>
            <a:endParaRPr/>
          </a:p>
          <a:p>
            <a:pPr indent="-177800" lvl="0" marL="91440" rtl="0" algn="just">
              <a:lnSpc>
                <a:spcPct val="90000"/>
              </a:lnSpc>
              <a:spcBef>
                <a:spcPts val="1400"/>
              </a:spcBef>
              <a:spcAft>
                <a:spcPts val="0"/>
              </a:spcAft>
              <a:buSzPts val="2800"/>
              <a:buChar char=" "/>
            </a:pPr>
            <a:r>
              <a:rPr b="1" lang="en-US" sz="2800"/>
              <a:t>Menampilkan Seluruh Tabel : </a:t>
            </a:r>
            <a:r>
              <a:rPr lang="en-US" sz="2800"/>
              <a:t>SHOW TABLES</a:t>
            </a:r>
            <a:endParaRPr sz="2800"/>
          </a:p>
          <a:p>
            <a:pPr indent="-127000" lvl="0" marL="91440" rtl="0" algn="just">
              <a:lnSpc>
                <a:spcPct val="90000"/>
              </a:lnSpc>
              <a:spcBef>
                <a:spcPts val="1400"/>
              </a:spcBef>
              <a:spcAft>
                <a:spcPts val="0"/>
              </a:spcAft>
              <a:buSzPts val="2000"/>
              <a:buChar char=" "/>
            </a:pPr>
            <a:r>
              <a:rPr b="1" lang="en-US"/>
              <a:t>Menghapus Tabel : </a:t>
            </a:r>
            <a:r>
              <a:rPr lang="en-US"/>
              <a:t>DROP TABLE nama_tabel;</a:t>
            </a:r>
            <a:endParaRPr/>
          </a:p>
          <a:p>
            <a:pPr indent="-255905" lvl="1" marL="365760" rtl="0" algn="just">
              <a:lnSpc>
                <a:spcPct val="90000"/>
              </a:lnSpc>
              <a:spcBef>
                <a:spcPts val="600"/>
              </a:spcBef>
              <a:spcAft>
                <a:spcPts val="0"/>
              </a:spcAft>
              <a:buSzPts val="1904"/>
              <a:buFont typeface="Noto Sans Symbols"/>
              <a:buChar char="🞂"/>
            </a:pPr>
            <a:r>
              <a:rPr b="1" lang="en-US" sz="2800"/>
              <a:t>Mengganti Nama Tabel: </a:t>
            </a:r>
            <a:r>
              <a:rPr lang="en-US" sz="2800"/>
              <a:t>ALTER TABLE old_table_name RENAME new_table_name;</a:t>
            </a:r>
            <a:endParaRPr sz="2800"/>
          </a:p>
          <a:p>
            <a:pPr indent="-255905" lvl="1" marL="365760" rtl="0" algn="just">
              <a:lnSpc>
                <a:spcPct val="90000"/>
              </a:lnSpc>
              <a:spcBef>
                <a:spcPts val="800"/>
              </a:spcBef>
              <a:spcAft>
                <a:spcPts val="0"/>
              </a:spcAft>
              <a:buSzPts val="1904"/>
              <a:buFont typeface="Noto Sans Symbols"/>
              <a:buChar char="🞂"/>
            </a:pPr>
            <a:r>
              <a:rPr b="1" lang="en-US" sz="2800"/>
              <a:t>Menambah Kolom pada tabel</a:t>
            </a:r>
            <a:r>
              <a:rPr lang="en-US" sz="2800"/>
              <a:t> : ALTER TABLE namatabel ADD fieldbaru tipe;</a:t>
            </a:r>
            <a:endParaRPr sz="2800"/>
          </a:p>
          <a:p>
            <a:pPr indent="-255905" lvl="1" marL="365760" rtl="0" algn="just">
              <a:lnSpc>
                <a:spcPct val="90000"/>
              </a:lnSpc>
              <a:spcBef>
                <a:spcPts val="800"/>
              </a:spcBef>
              <a:spcAft>
                <a:spcPts val="0"/>
              </a:spcAft>
              <a:buSzPts val="1904"/>
              <a:buFont typeface="Noto Sans Symbols"/>
              <a:buChar char="🞂"/>
            </a:pPr>
            <a:r>
              <a:rPr b="1" lang="en-US" sz="2800"/>
              <a:t>Mengubah Nama Kolom</a:t>
            </a:r>
            <a:r>
              <a:rPr lang="en-US" sz="2800"/>
              <a:t>: ALTER TABLE namatabel CHANGE COLUMN namakolomlama namakolombaru tipedatabaru;</a:t>
            </a:r>
            <a:endParaRPr sz="2800"/>
          </a:p>
          <a:p>
            <a:pPr indent="-411480" lvl="1" marL="548640" rtl="0" algn="just">
              <a:lnSpc>
                <a:spcPct val="90000"/>
              </a:lnSpc>
              <a:spcBef>
                <a:spcPts val="600"/>
              </a:spcBef>
              <a:spcAft>
                <a:spcPts val="0"/>
              </a:spcAft>
              <a:buClr>
                <a:schemeClr val="dk1"/>
              </a:buClr>
              <a:buSzPts val="1820"/>
              <a:buNone/>
            </a:pPr>
            <a:r>
              <a:t/>
            </a:r>
            <a:endParaRPr sz="2800"/>
          </a:p>
          <a:p>
            <a:pPr indent="-295910" lvl="1" marL="548640" rtl="0" algn="just">
              <a:lnSpc>
                <a:spcPct val="90000"/>
              </a:lnSpc>
              <a:spcBef>
                <a:spcPts val="600"/>
              </a:spcBef>
              <a:spcAft>
                <a:spcPts val="0"/>
              </a:spcAft>
              <a:buClr>
                <a:schemeClr val="dk1"/>
              </a:buClr>
              <a:buSzPts val="1820"/>
              <a:buFont typeface="Noto Sans Symbols"/>
              <a:buNone/>
            </a:pPr>
            <a:r>
              <a:t/>
            </a:r>
            <a:endParaRPr sz="2800"/>
          </a:p>
          <a:p>
            <a:pPr indent="0" lvl="0" marL="91440" rtl="0" algn="just">
              <a:lnSpc>
                <a:spcPct val="90000"/>
              </a:lnSpc>
              <a:spcBef>
                <a:spcPts val="1600"/>
              </a:spcBef>
              <a:spcAft>
                <a:spcPts val="0"/>
              </a:spcAft>
              <a:buSzPts val="2000"/>
              <a:buNone/>
            </a:pPr>
            <a:r>
              <a:t/>
            </a:r>
            <a:endParaRPr/>
          </a:p>
          <a:p>
            <a:pPr indent="-295910" lvl="1" marL="548640" rtl="0" algn="just">
              <a:lnSpc>
                <a:spcPct val="90000"/>
              </a:lnSpc>
              <a:spcBef>
                <a:spcPts val="400"/>
              </a:spcBef>
              <a:spcAft>
                <a:spcPts val="0"/>
              </a:spcAft>
              <a:buClr>
                <a:schemeClr val="dk1"/>
              </a:buClr>
              <a:buSzPts val="1820"/>
              <a:buFont typeface="Noto Sans Symbols"/>
              <a:buNone/>
            </a:pPr>
            <a:r>
              <a:t/>
            </a:r>
            <a:endParaRPr sz="2800"/>
          </a:p>
          <a:p>
            <a:pPr indent="0" lvl="0" marL="91440" rtl="0" algn="just">
              <a:lnSpc>
                <a:spcPct val="90000"/>
              </a:lnSpc>
              <a:spcBef>
                <a:spcPts val="1600"/>
              </a:spcBef>
              <a:spcAft>
                <a:spcPts val="0"/>
              </a:spcAft>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2013-12-18T01:55:00Z</dcterms:created>
  <dc:creator>unindra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