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73" r:id="rId5"/>
    <p:sldId id="270" r:id="rId6"/>
    <p:sldId id="271" r:id="rId7"/>
    <p:sldId id="257" r:id="rId8"/>
    <p:sldId id="258" r:id="rId9"/>
    <p:sldId id="259" r:id="rId10"/>
    <p:sldId id="260" r:id="rId11"/>
    <p:sldId id="261" r:id="rId12"/>
    <p:sldId id="262" r:id="rId13"/>
    <p:sldId id="264" r:id="rId14"/>
    <p:sldId id="265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5D4C401-0F10-4A50-9185-036DC287A9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56C-95B2-4AA2-8BA7-32DB83C03232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401-0F10-4A50-9185-036DC287A9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56C-95B2-4AA2-8BA7-32DB83C032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401-0F10-4A50-9185-036DC287A9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56C-95B2-4AA2-8BA7-32DB83C03232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401-0F10-4A50-9185-036DC287A9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56C-95B2-4AA2-8BA7-32DB83C032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401-0F10-4A50-9185-036DC287A9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56C-95B2-4AA2-8BA7-32DB83C03232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401-0F10-4A50-9185-036DC287A9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56C-95B2-4AA2-8BA7-32DB83C032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401-0F10-4A50-9185-036DC287A9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56C-95B2-4AA2-8BA7-32DB83C032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401-0F10-4A50-9185-036DC287A9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56C-95B2-4AA2-8BA7-32DB83C032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401-0F10-4A50-9185-036DC287A9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56C-95B2-4AA2-8BA7-32DB83C032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401-0F10-4A50-9185-036DC287A9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56C-95B2-4AA2-8BA7-32DB83C032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401-0F10-4A50-9185-036DC287A9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56C-95B2-4AA2-8BA7-32DB83C03232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D4C401-0F10-4A50-9185-036DC287A9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E8356C-95B2-4AA2-8BA7-32DB83C03232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sil gambar untuk sql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457200"/>
            <a:ext cx="9144000" cy="5105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4533420"/>
            <a:ext cx="6324600" cy="182976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MANIPULATION LANGUAGE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541495"/>
            <a:ext cx="1447800" cy="65559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Pertemuan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id-ID" b="1" dirty="0" smtClean="0">
                <a:solidFill>
                  <a:schemeClr val="tx1"/>
                </a:solidFill>
              </a:rPr>
              <a:t>V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200" dirty="0" smtClean="0"/>
              <a:t>   </a:t>
            </a:r>
            <a:r>
              <a:rPr lang="en-US" sz="3200" dirty="0" smtClean="0"/>
              <a:t>Operator comparison </a:t>
            </a:r>
            <a:r>
              <a:rPr lang="id-ID" sz="3200" dirty="0" smtClean="0"/>
              <a:t>AL</a:t>
            </a:r>
            <a:r>
              <a:rPr lang="id-ID" sz="3000" dirty="0" smtClean="0"/>
              <a:t>L</a:t>
            </a:r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4940491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/>
              <a:t>Operator ALL </a:t>
            </a:r>
            <a:r>
              <a:rPr lang="en-US" sz="2500" dirty="0" err="1" smtClean="0"/>
              <a:t>digunakan</a:t>
            </a:r>
            <a:r>
              <a:rPr lang="en-US" sz="2500" dirty="0" smtClean="0"/>
              <a:t> </a:t>
            </a:r>
            <a:r>
              <a:rPr lang="en-US" sz="2500" dirty="0" err="1" smtClean="0"/>
              <a:t>untuk</a:t>
            </a:r>
            <a:r>
              <a:rPr lang="en-US" sz="2500" dirty="0" smtClean="0"/>
              <a:t> </a:t>
            </a:r>
            <a:r>
              <a:rPr lang="en-US" sz="2500" dirty="0" err="1" smtClean="0"/>
              <a:t>melakukan</a:t>
            </a:r>
            <a:r>
              <a:rPr lang="en-US" sz="2500" dirty="0" smtClean="0"/>
              <a:t> </a:t>
            </a:r>
            <a:r>
              <a:rPr lang="en-US" sz="2500" dirty="0" err="1" smtClean="0"/>
              <a:t>perbandingan</a:t>
            </a:r>
            <a:r>
              <a:rPr lang="en-US" sz="2500" dirty="0" smtClean="0"/>
              <a:t> </a:t>
            </a:r>
            <a:r>
              <a:rPr lang="en-US" sz="2500" dirty="0" err="1" smtClean="0"/>
              <a:t>dengan</a:t>
            </a:r>
            <a:r>
              <a:rPr lang="en-US" sz="2500" dirty="0" smtClean="0"/>
              <a:t> </a:t>
            </a:r>
            <a:r>
              <a:rPr lang="en-US" sz="2500" dirty="0" err="1" smtClean="0"/>
              <a:t>subquery</a:t>
            </a:r>
            <a:r>
              <a:rPr lang="en-US" sz="2500" dirty="0" smtClean="0"/>
              <a:t>. </a:t>
            </a:r>
            <a:endParaRPr lang="id-ID" sz="2500" dirty="0" smtClean="0"/>
          </a:p>
          <a:p>
            <a:pPr algn="just"/>
            <a:r>
              <a:rPr lang="en-US" sz="2500" dirty="0" err="1" smtClean="0"/>
              <a:t>Kondisi</a:t>
            </a:r>
            <a:r>
              <a:rPr lang="en-US" sz="2500" dirty="0" smtClean="0"/>
              <a:t> </a:t>
            </a:r>
            <a:r>
              <a:rPr lang="en-US" sz="2500" dirty="0" err="1" smtClean="0"/>
              <a:t>dengan</a:t>
            </a:r>
            <a:r>
              <a:rPr lang="en-US" sz="2500" dirty="0" smtClean="0"/>
              <a:t> ALL </a:t>
            </a:r>
            <a:r>
              <a:rPr lang="en-US" sz="2500" dirty="0" err="1" smtClean="0"/>
              <a:t>menghasilkan</a:t>
            </a:r>
            <a:r>
              <a:rPr lang="en-US" sz="2500" dirty="0" smtClean="0"/>
              <a:t> </a:t>
            </a:r>
            <a:r>
              <a:rPr lang="en-US" sz="2500" dirty="0" err="1" smtClean="0"/>
              <a:t>nilai</a:t>
            </a:r>
            <a:r>
              <a:rPr lang="en-US" sz="2500" dirty="0" smtClean="0"/>
              <a:t> TRUE (</a:t>
            </a:r>
            <a:r>
              <a:rPr lang="en-US" sz="2500" dirty="0" err="1" smtClean="0"/>
              <a:t>benar</a:t>
            </a:r>
            <a:r>
              <a:rPr lang="en-US" sz="2500" dirty="0" smtClean="0"/>
              <a:t>) </a:t>
            </a:r>
            <a:r>
              <a:rPr lang="en-US" sz="2500" dirty="0" err="1" smtClean="0"/>
              <a:t>jika</a:t>
            </a:r>
            <a:r>
              <a:rPr lang="en-US" sz="2500" dirty="0" smtClean="0"/>
              <a:t> </a:t>
            </a:r>
            <a:r>
              <a:rPr lang="en-US" sz="2500" dirty="0" err="1" smtClean="0"/>
              <a:t>subquery</a:t>
            </a:r>
            <a:r>
              <a:rPr lang="en-US" sz="2500" dirty="0" smtClean="0"/>
              <a:t> </a:t>
            </a:r>
            <a:r>
              <a:rPr lang="en-US" sz="2500" dirty="0" err="1" smtClean="0"/>
              <a:t>tidak</a:t>
            </a:r>
            <a:r>
              <a:rPr lang="en-US" sz="2500" dirty="0" smtClean="0"/>
              <a:t> </a:t>
            </a:r>
            <a:r>
              <a:rPr lang="en-US" sz="2500" dirty="0" err="1" smtClean="0"/>
              <a:t>menghasilkan</a:t>
            </a:r>
            <a:r>
              <a:rPr lang="en-US" sz="2500" dirty="0" smtClean="0"/>
              <a:t> </a:t>
            </a:r>
            <a:r>
              <a:rPr lang="en-US" sz="2500" dirty="0" err="1" smtClean="0"/>
              <a:t>apapun</a:t>
            </a:r>
            <a:r>
              <a:rPr lang="en-US" sz="2500" dirty="0" smtClean="0"/>
              <a:t> </a:t>
            </a:r>
            <a:r>
              <a:rPr lang="en-US" sz="2500" dirty="0" err="1" smtClean="0"/>
              <a:t>atau</a:t>
            </a:r>
            <a:r>
              <a:rPr lang="en-US" sz="2500" dirty="0" smtClean="0"/>
              <a:t> </a:t>
            </a:r>
            <a:r>
              <a:rPr lang="en-US" sz="2500" dirty="0" err="1" smtClean="0"/>
              <a:t>jika</a:t>
            </a:r>
            <a:r>
              <a:rPr lang="en-US" sz="2500" dirty="0" smtClean="0"/>
              <a:t> </a:t>
            </a:r>
            <a:r>
              <a:rPr lang="en-US" sz="2500" dirty="0" err="1" smtClean="0"/>
              <a:t>perbandingan</a:t>
            </a:r>
            <a:r>
              <a:rPr lang="en-US" sz="2500" dirty="0" smtClean="0"/>
              <a:t> </a:t>
            </a:r>
            <a:r>
              <a:rPr lang="en-US" sz="2500" dirty="0" err="1" smtClean="0"/>
              <a:t>menghasilkan</a:t>
            </a:r>
            <a:r>
              <a:rPr lang="en-US" sz="2500" dirty="0" smtClean="0"/>
              <a:t> TRUE </a:t>
            </a:r>
            <a:r>
              <a:rPr lang="en-US" sz="2500" dirty="0" err="1" smtClean="0"/>
              <a:t>untuk</a:t>
            </a:r>
            <a:r>
              <a:rPr lang="en-US" sz="2500" dirty="0" smtClean="0"/>
              <a:t> </a:t>
            </a:r>
            <a:r>
              <a:rPr lang="en-US" sz="2500" dirty="0" err="1" smtClean="0"/>
              <a:t>setiap</a:t>
            </a:r>
            <a:r>
              <a:rPr lang="en-US" sz="2500" dirty="0" smtClean="0"/>
              <a:t> </a:t>
            </a:r>
            <a:r>
              <a:rPr lang="en-US" sz="2500" dirty="0" err="1" smtClean="0"/>
              <a:t>nilai</a:t>
            </a:r>
            <a:r>
              <a:rPr lang="en-US" sz="2500" dirty="0" smtClean="0"/>
              <a:t> query </a:t>
            </a:r>
            <a:r>
              <a:rPr lang="en-US" sz="2500" dirty="0" err="1" smtClean="0"/>
              <a:t>terhadap</a:t>
            </a:r>
            <a:r>
              <a:rPr lang="en-US" sz="2500" dirty="0" smtClean="0"/>
              <a:t> </a:t>
            </a:r>
            <a:r>
              <a:rPr lang="en-US" sz="2500" dirty="0" err="1" smtClean="0"/>
              <a:t>hasil</a:t>
            </a:r>
            <a:r>
              <a:rPr lang="en-US" sz="2500" dirty="0" smtClean="0"/>
              <a:t> </a:t>
            </a:r>
            <a:r>
              <a:rPr lang="en-US" sz="2500" dirty="0" err="1" smtClean="0"/>
              <a:t>subquery</a:t>
            </a:r>
            <a:r>
              <a:rPr lang="en-US" sz="2500" dirty="0" smtClean="0"/>
              <a:t>. </a:t>
            </a:r>
            <a:endParaRPr lang="id-ID" sz="2500" dirty="0" smtClean="0"/>
          </a:p>
          <a:p>
            <a:pPr algn="just"/>
            <a:r>
              <a:rPr lang="en-US" sz="2500" dirty="0" err="1" smtClean="0"/>
              <a:t>Contoh</a:t>
            </a:r>
            <a:r>
              <a:rPr lang="en-US" sz="2500" dirty="0" smtClean="0"/>
              <a:t> : </a:t>
            </a:r>
            <a:r>
              <a:rPr lang="en-US" sz="2500" dirty="0" err="1" smtClean="0"/>
              <a:t>perintah</a:t>
            </a:r>
            <a:r>
              <a:rPr lang="en-US" sz="2500" dirty="0" smtClean="0"/>
              <a:t> </a:t>
            </a:r>
            <a:r>
              <a:rPr lang="en-US" sz="2500" dirty="0" err="1" smtClean="0"/>
              <a:t>untuk</a:t>
            </a:r>
            <a:r>
              <a:rPr lang="en-US" sz="2500" dirty="0" smtClean="0"/>
              <a:t> </a:t>
            </a:r>
            <a:r>
              <a:rPr lang="en-US" sz="2500" dirty="0" err="1" smtClean="0"/>
              <a:t>menampilkan</a:t>
            </a:r>
            <a:r>
              <a:rPr lang="en-US" sz="2500" dirty="0" smtClean="0"/>
              <a:t> data </a:t>
            </a:r>
            <a:r>
              <a:rPr lang="en-US" sz="2500" dirty="0" err="1" smtClean="0"/>
              <a:t>jenisfilm</a:t>
            </a:r>
            <a:r>
              <a:rPr lang="en-US" sz="2500" dirty="0" smtClean="0"/>
              <a:t> yang </a:t>
            </a:r>
            <a:r>
              <a:rPr lang="en-US" sz="2500" dirty="0" err="1" smtClean="0"/>
              <a:t>harganya</a:t>
            </a:r>
            <a:r>
              <a:rPr lang="en-US" sz="2500" dirty="0" smtClean="0"/>
              <a:t> paling </a:t>
            </a:r>
            <a:r>
              <a:rPr lang="en-US" sz="2500" dirty="0" err="1" smtClean="0"/>
              <a:t>tinggi</a:t>
            </a:r>
            <a:r>
              <a:rPr lang="en-US" sz="2500" dirty="0" smtClean="0"/>
              <a:t>:</a:t>
            </a:r>
            <a:endParaRPr lang="en-US" sz="25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28281" y="4495800"/>
            <a:ext cx="917228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dirty="0" smtClean="0"/>
              <a:t>   Klausa ORDER BY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077200" cy="5016691"/>
          </a:xfrm>
        </p:spPr>
        <p:txBody>
          <a:bodyPr>
            <a:normAutofit/>
          </a:bodyPr>
          <a:lstStyle/>
          <a:p>
            <a:pPr marL="170180" indent="-33655" algn="just"/>
            <a:r>
              <a:rPr lang="id-ID" dirty="0" smtClean="0"/>
              <a:t> </a:t>
            </a:r>
            <a:r>
              <a:rPr lang="en-US" sz="2500" dirty="0" err="1" smtClean="0"/>
              <a:t>Klausa</a:t>
            </a:r>
            <a:r>
              <a:rPr lang="en-US" sz="2500" dirty="0" smtClean="0"/>
              <a:t> ORDER BY </a:t>
            </a:r>
            <a:r>
              <a:rPr lang="en-US" sz="2500" dirty="0" err="1" smtClean="0"/>
              <a:t>digunakan</a:t>
            </a:r>
            <a:r>
              <a:rPr lang="en-US" sz="2500" dirty="0" smtClean="0"/>
              <a:t> </a:t>
            </a:r>
            <a:r>
              <a:rPr lang="en-US" sz="2500" dirty="0" err="1" smtClean="0"/>
              <a:t>untuk</a:t>
            </a:r>
            <a:r>
              <a:rPr lang="en-US" sz="2500" dirty="0" smtClean="0"/>
              <a:t> </a:t>
            </a:r>
            <a:r>
              <a:rPr lang="en-US" sz="2500" dirty="0" err="1" smtClean="0"/>
              <a:t>mengurutkan</a:t>
            </a:r>
            <a:r>
              <a:rPr lang="en-US" sz="2500" dirty="0" smtClean="0"/>
              <a:t> data </a:t>
            </a:r>
            <a:r>
              <a:rPr lang="en-US" sz="2500" dirty="0" err="1" smtClean="0"/>
              <a:t>berdasarkan</a:t>
            </a:r>
            <a:r>
              <a:rPr lang="en-US" sz="2500" dirty="0" smtClean="0"/>
              <a:t> </a:t>
            </a:r>
            <a:r>
              <a:rPr lang="en-US" sz="2500" dirty="0" err="1" smtClean="0"/>
              <a:t>kolom</a:t>
            </a:r>
            <a:r>
              <a:rPr lang="en-US" sz="2500" dirty="0" smtClean="0"/>
              <a:t> </a:t>
            </a:r>
            <a:r>
              <a:rPr lang="en-US" sz="2500" dirty="0" err="1" smtClean="0"/>
              <a:t>tertentu</a:t>
            </a:r>
            <a:r>
              <a:rPr lang="en-US" sz="2500" dirty="0" smtClean="0"/>
              <a:t> </a:t>
            </a:r>
            <a:r>
              <a:rPr lang="en-US" sz="2500" dirty="0" err="1" smtClean="0"/>
              <a:t>sesuai</a:t>
            </a:r>
            <a:r>
              <a:rPr lang="en-US" sz="2500" dirty="0" smtClean="0"/>
              <a:t> </a:t>
            </a:r>
            <a:r>
              <a:rPr lang="en-US" sz="2500" dirty="0" err="1" smtClean="0"/>
              <a:t>dengan</a:t>
            </a:r>
            <a:r>
              <a:rPr lang="en-US" sz="2500" dirty="0" smtClean="0"/>
              <a:t> </a:t>
            </a:r>
            <a:r>
              <a:rPr lang="en-US" sz="2500" dirty="0" err="1" smtClean="0"/>
              <a:t>tipe</a:t>
            </a:r>
            <a:r>
              <a:rPr lang="en-US" sz="2500" dirty="0" smtClean="0"/>
              <a:t> data yang </a:t>
            </a:r>
            <a:r>
              <a:rPr lang="en-US" sz="2500" dirty="0" err="1" smtClean="0"/>
              <a:t>dimiliki</a:t>
            </a:r>
            <a:r>
              <a:rPr lang="en-US" sz="2500" dirty="0" smtClean="0"/>
              <a:t>. </a:t>
            </a:r>
            <a:endParaRPr lang="id-ID" sz="2500" dirty="0" smtClean="0"/>
          </a:p>
          <a:p>
            <a:pPr marL="170180" indent="-33655" algn="just"/>
            <a:r>
              <a:rPr lang="id-ID" sz="2500" dirty="0" smtClean="0"/>
              <a:t> </a:t>
            </a:r>
            <a:r>
              <a:rPr lang="en-US" sz="2500" dirty="0" err="1" smtClean="0"/>
              <a:t>Contoh</a:t>
            </a:r>
            <a:r>
              <a:rPr lang="en-US" sz="2500" dirty="0" smtClean="0"/>
              <a:t> : </a:t>
            </a:r>
            <a:r>
              <a:rPr lang="en-US" sz="2500" dirty="0" err="1" smtClean="0"/>
              <a:t>perintah</a:t>
            </a:r>
            <a:r>
              <a:rPr lang="en-US" sz="2500" dirty="0" smtClean="0"/>
              <a:t> </a:t>
            </a:r>
            <a:r>
              <a:rPr lang="en-US" sz="2500" dirty="0" err="1" smtClean="0"/>
              <a:t>untuk</a:t>
            </a:r>
            <a:r>
              <a:rPr lang="en-US" sz="2500" dirty="0" smtClean="0"/>
              <a:t> </a:t>
            </a:r>
            <a:r>
              <a:rPr lang="en-US" sz="2500" dirty="0" err="1" smtClean="0"/>
              <a:t>mengurutkan</a:t>
            </a:r>
            <a:r>
              <a:rPr lang="en-US" sz="2500" dirty="0" smtClean="0"/>
              <a:t> data </a:t>
            </a:r>
            <a:r>
              <a:rPr lang="id-ID" sz="2500" dirty="0" smtClean="0"/>
              <a:t> </a:t>
            </a:r>
            <a:r>
              <a:rPr lang="en-US" sz="2500" dirty="0" smtClean="0"/>
              <a:t>m</a:t>
            </a:r>
            <a:r>
              <a:rPr lang="id-ID" sz="2500" dirty="0" smtClean="0"/>
              <a:t>ahasiswa</a:t>
            </a:r>
            <a:r>
              <a:rPr lang="en-US" sz="2500" dirty="0" smtClean="0"/>
              <a:t> </a:t>
            </a:r>
            <a:r>
              <a:rPr lang="en-US" sz="2500" dirty="0" err="1" smtClean="0"/>
              <a:t>berdasarkan</a:t>
            </a:r>
            <a:r>
              <a:rPr lang="en-US" sz="2500" dirty="0" smtClean="0"/>
              <a:t> </a:t>
            </a:r>
            <a:r>
              <a:rPr lang="en-US" sz="2500" dirty="0" err="1" smtClean="0"/>
              <a:t>kolom</a:t>
            </a:r>
            <a:r>
              <a:rPr lang="en-US" sz="2500" dirty="0" smtClean="0"/>
              <a:t> </a:t>
            </a:r>
            <a:r>
              <a:rPr lang="id-ID" sz="2500" dirty="0" smtClean="0"/>
              <a:t>nama yang diurutkan secara ascending (menaik)</a:t>
            </a:r>
            <a:r>
              <a:rPr lang="en-US" sz="2500" dirty="0" smtClean="0"/>
              <a:t>: </a:t>
            </a:r>
            <a:endParaRPr lang="id-ID" sz="2500" dirty="0" smtClean="0"/>
          </a:p>
          <a:p>
            <a:pPr marL="170180" indent="-33655"/>
            <a:endParaRPr lang="id-ID" dirty="0" smtClean="0"/>
          </a:p>
          <a:p>
            <a:pPr marL="170180" indent="-33655">
              <a:buNone/>
            </a:pPr>
            <a:endParaRPr lang="id-ID" dirty="0" smtClean="0"/>
          </a:p>
          <a:p>
            <a:pPr marL="170180" indent="-33655">
              <a:buNone/>
            </a:pPr>
            <a:r>
              <a:rPr lang="en-US" dirty="0" smtClean="0"/>
              <a:t> </a:t>
            </a:r>
            <a:endParaRPr lang="id-ID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2999" y="3276600"/>
            <a:ext cx="733590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id-ID" dirty="0" smtClean="0"/>
              <a:t>   Klausa ORDER BY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001000" cy="4788091"/>
          </a:xfrm>
        </p:spPr>
        <p:txBody>
          <a:bodyPr/>
          <a:lstStyle/>
          <a:p>
            <a:pPr marL="170180" indent="-33655"/>
            <a:r>
              <a:rPr lang="id-ID" dirty="0" smtClean="0"/>
              <a:t> </a:t>
            </a:r>
            <a:r>
              <a:rPr lang="id-ID" sz="2600" dirty="0" smtClean="0"/>
              <a:t>Contoh:</a:t>
            </a:r>
            <a:r>
              <a:rPr lang="en-US" sz="2600" dirty="0" smtClean="0"/>
              <a:t> </a:t>
            </a:r>
            <a:r>
              <a:rPr lang="en-US" sz="2600" dirty="0" err="1" smtClean="0"/>
              <a:t>perintah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mengurutkan</a:t>
            </a:r>
            <a:r>
              <a:rPr lang="en-US" sz="2600" dirty="0" smtClean="0"/>
              <a:t> data </a:t>
            </a:r>
            <a:r>
              <a:rPr lang="id-ID" sz="2600" dirty="0" smtClean="0"/>
              <a:t> </a:t>
            </a:r>
            <a:r>
              <a:rPr lang="en-US" sz="2600" dirty="0" smtClean="0"/>
              <a:t>m</a:t>
            </a:r>
            <a:r>
              <a:rPr lang="id-ID" sz="2600" dirty="0" smtClean="0"/>
              <a:t>ahasiswa</a:t>
            </a:r>
            <a:r>
              <a:rPr lang="en-US" sz="2600" dirty="0" smtClean="0"/>
              <a:t> </a:t>
            </a:r>
            <a:r>
              <a:rPr lang="en-US" sz="2600" dirty="0" err="1" smtClean="0"/>
              <a:t>berdasarkan</a:t>
            </a:r>
            <a:r>
              <a:rPr lang="en-US" sz="2600" dirty="0" smtClean="0"/>
              <a:t> </a:t>
            </a:r>
            <a:r>
              <a:rPr lang="en-US" sz="2600" dirty="0" err="1" smtClean="0"/>
              <a:t>kolom</a:t>
            </a:r>
            <a:r>
              <a:rPr lang="en-US" sz="2600" dirty="0" smtClean="0"/>
              <a:t> </a:t>
            </a:r>
            <a:r>
              <a:rPr lang="id-ID" sz="2600" dirty="0" smtClean="0"/>
              <a:t>nama yang diurutkan secara ascending (menaik)</a:t>
            </a:r>
            <a:r>
              <a:rPr lang="en-US" sz="2600" dirty="0" smtClean="0"/>
              <a:t>:</a:t>
            </a:r>
            <a:endParaRPr lang="en-US" sz="26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0" y="2286000"/>
            <a:ext cx="799972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sz="3600" dirty="0" smtClean="0"/>
              <a:t>   SELECT-DISTINCT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924800" cy="4373563"/>
          </a:xfrm>
        </p:spPr>
        <p:txBody>
          <a:bodyPr/>
          <a:lstStyle/>
          <a:p>
            <a:r>
              <a:rPr lang="en-US" dirty="0" smtClean="0"/>
              <a:t>Distinct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menghilangan</a:t>
            </a:r>
            <a:r>
              <a:rPr lang="en-US" dirty="0" smtClean="0"/>
              <a:t> </a:t>
            </a:r>
            <a:r>
              <a:rPr lang="en-US" dirty="0" err="1" smtClean="0"/>
              <a:t>duplikasi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en-US" dirty="0" err="1" smtClean="0"/>
              <a:t>Contoh</a:t>
            </a:r>
            <a:r>
              <a:rPr lang="id-ID" dirty="0" smtClean="0"/>
              <a:t>: Tampilkan kolomalamat pada tabel mahasiswa: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02608" y="2514600"/>
            <a:ext cx="693878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86100" y="5715000"/>
            <a:ext cx="2971800" cy="839162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Terima Kasih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   Klausa LIKE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id-ID" dirty="0" smtClean="0"/>
              <a:t>Digunakan untuk melakukan pencarian berdasarkan pola tertentu pada suatu kolom.</a:t>
            </a:r>
            <a:endParaRPr lang="id-ID" dirty="0" smtClean="0"/>
          </a:p>
          <a:p>
            <a:r>
              <a:rPr lang="id-ID" dirty="0" smtClean="0"/>
              <a:t>Bentuk Umum: SELECT namafield FROM namatabel WHERE namafield LIKE pola</a:t>
            </a:r>
            <a:endParaRPr lang="id-ID" dirty="0" smtClean="0"/>
          </a:p>
          <a:p>
            <a:r>
              <a:rPr lang="id-ID" dirty="0" smtClean="0"/>
              <a:t>Pada pola dapat menggunakan tanda %, baik sebelum ataupun sesudah pola </a:t>
            </a:r>
            <a:endParaRPr lang="id-ID" dirty="0" smtClean="0"/>
          </a:p>
          <a:p>
            <a:r>
              <a:rPr lang="id-ID" dirty="0" smtClean="0"/>
              <a:t>Contoh : Menampilkan Nama Mahasiswa yang diawali huruf “D”</a:t>
            </a:r>
            <a:br>
              <a:rPr lang="id-ID" dirty="0" smtClean="0"/>
            </a:br>
            <a:endParaRPr lang="id-ID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4495800"/>
            <a:ext cx="726621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dirty="0" smtClean="0"/>
              <a:t>   Operator BETWEEN... AND...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16691"/>
          </a:xfrm>
        </p:spPr>
        <p:txBody>
          <a:bodyPr/>
          <a:lstStyle/>
          <a:p>
            <a:r>
              <a:rPr lang="id-ID" dirty="0" smtClean="0"/>
              <a:t>Digunakan untuk menampilkan data antara dua nilai</a:t>
            </a:r>
            <a:endParaRPr lang="id-ID" dirty="0" smtClean="0"/>
          </a:p>
          <a:p>
            <a:r>
              <a:rPr lang="id-ID" dirty="0" smtClean="0"/>
              <a:t>Syntax: SELECT namafield FROM namatabel WHERE namafield BETWEEN nilai1 AND nilai2;</a:t>
            </a:r>
            <a:endParaRPr lang="id-ID" dirty="0" smtClean="0"/>
          </a:p>
          <a:p>
            <a:r>
              <a:rPr lang="id-ID" dirty="0" smtClean="0"/>
              <a:t>Contoh:</a:t>
            </a:r>
            <a:endParaRPr lang="id-ID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3124200"/>
            <a:ext cx="767506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d-ID" dirty="0" smtClean="0"/>
              <a:t>   </a:t>
            </a:r>
            <a:r>
              <a:rPr lang="id-ID" sz="4000" dirty="0" smtClean="0"/>
              <a:t>Nested Queries / Subquery (IN, NOT</a:t>
            </a:r>
            <a:br>
              <a:rPr lang="id-ID" sz="4000" dirty="0" smtClean="0"/>
            </a:br>
            <a:r>
              <a:rPr lang="id-ID" sz="4000" dirty="0" smtClean="0"/>
              <a:t>   IN, EXISTS, NOT EXISTS)</a:t>
            </a:r>
            <a:endParaRPr lang="id-ID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4449763"/>
          </a:xfrm>
        </p:spPr>
        <p:txBody>
          <a:bodyPr>
            <a:normAutofit/>
          </a:bodyPr>
          <a:lstStyle/>
          <a:p>
            <a:pPr algn="just"/>
            <a:r>
              <a:rPr lang="id-ID" dirty="0" smtClean="0"/>
              <a:t>Subquery berarti query di dalam query. Dengan menggunakan subquery, hasil dari query akan menjadi bagian dari query di atasnya. </a:t>
            </a:r>
            <a:endParaRPr lang="id-ID" dirty="0" smtClean="0"/>
          </a:p>
          <a:p>
            <a:pPr algn="just"/>
            <a:r>
              <a:rPr lang="id-ID" dirty="0" smtClean="0"/>
              <a:t>Subquery terletak di dalam klausa WHERE atau HAVING. </a:t>
            </a:r>
            <a:endParaRPr lang="id-ID" dirty="0" smtClean="0"/>
          </a:p>
          <a:p>
            <a:pPr algn="just"/>
            <a:r>
              <a:rPr lang="id-ID" dirty="0" smtClean="0"/>
              <a:t>Pada klausa WHERE, subquery digunakan untuk memilih baris-baris tertentu yang kemudian digunakan oleh query. Sedangkan pada klausa HAVING, subquery digunakan untuk memilih kelompok baris yang kemudian digunakan oleh query. 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d-ID" sz="4000" dirty="0" smtClean="0"/>
              <a:t>   Nested Queries / Subquery (IN, NOT</a:t>
            </a:r>
            <a:br>
              <a:rPr lang="id-ID" sz="4000" dirty="0" smtClean="0"/>
            </a:br>
            <a:r>
              <a:rPr lang="id-ID" sz="4000" dirty="0" smtClean="0"/>
              <a:t>   IN, EXISTS, NOT EXISTS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6972" y="1752600"/>
            <a:ext cx="7290055" cy="4023360"/>
          </a:xfrm>
        </p:spPr>
        <p:txBody>
          <a:bodyPr/>
          <a:lstStyle/>
          <a:p>
            <a:r>
              <a:rPr lang="id-ID" dirty="0" smtClean="0"/>
              <a:t>RETRIEVE SQL dengan GROUP BY dan HAVING Klausa GROUP BY digunakan untuk melakukan pengelompokkan data. </a:t>
            </a:r>
            <a:endParaRPr lang="id-ID" dirty="0" smtClean="0"/>
          </a:p>
          <a:p>
            <a:r>
              <a:rPr lang="id-ID" dirty="0" smtClean="0"/>
              <a:t>Syntax : SELECT field1, SUM(field2) FROM namatable GROUP BY field1;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id-ID" dirty="0" smtClean="0"/>
              <a:t>   SELECT – AS -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077200" cy="4785360"/>
          </a:xfrm>
        </p:spPr>
        <p:txBody>
          <a:bodyPr/>
          <a:lstStyle/>
          <a:p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lain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: SELECT </a:t>
            </a:r>
            <a:r>
              <a:rPr lang="en-US" dirty="0" err="1" smtClean="0"/>
              <a:t>namakolomlama</a:t>
            </a:r>
            <a:r>
              <a:rPr lang="en-US" dirty="0" smtClean="0"/>
              <a:t> AS </a:t>
            </a:r>
            <a:r>
              <a:rPr lang="en-US" dirty="0" err="1" smtClean="0"/>
              <a:t>namakolombaru</a:t>
            </a:r>
            <a:r>
              <a:rPr lang="en-US" dirty="0" smtClean="0"/>
              <a:t>  FROM </a:t>
            </a:r>
            <a:r>
              <a:rPr lang="en-US" dirty="0" err="1" smtClean="0"/>
              <a:t>namatabel</a:t>
            </a:r>
            <a:r>
              <a:rPr lang="en-US" dirty="0" smtClean="0"/>
              <a:t>; </a:t>
            </a:r>
            <a:endParaRPr lang="id-ID" dirty="0" smtClean="0"/>
          </a:p>
          <a:p>
            <a:r>
              <a:rPr lang="id-ID" dirty="0" smtClean="0"/>
              <a:t>Contoh: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2438400"/>
            <a:ext cx="742013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200" dirty="0" smtClean="0"/>
              <a:t>   SELECT–FROM-WHERE-IN/EXISTS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077200" cy="5486400"/>
          </a:xfrm>
        </p:spPr>
        <p:txBody>
          <a:bodyPr/>
          <a:lstStyle/>
          <a:p>
            <a:pPr marL="50800" indent="50800" algn="just"/>
            <a:r>
              <a:rPr lang="id-ID" dirty="0" smtClean="0"/>
              <a:t> </a:t>
            </a:r>
            <a:r>
              <a:rPr lang="id-ID" sz="2500" dirty="0" smtClean="0"/>
              <a:t>Perintah untuk menampilkan data pada tabel Matakuliah yang mana data pada kolomkodematakuliah-nya tercantum pada tabel Nilai menggunakan IN : </a:t>
            </a:r>
            <a:endParaRPr lang="id-ID" sz="2500" dirty="0" smtClean="0"/>
          </a:p>
          <a:p>
            <a:pPr marL="50800" indent="50800"/>
            <a:endParaRPr lang="id-ID" dirty="0" smtClean="0"/>
          </a:p>
          <a:p>
            <a:pPr marL="50800" indent="50800"/>
            <a:endParaRPr lang="id-ID" dirty="0" smtClean="0"/>
          </a:p>
          <a:p>
            <a:pPr marL="50800" indent="50800"/>
            <a:endParaRPr lang="id-ID" dirty="0" smtClean="0"/>
          </a:p>
          <a:p>
            <a:pPr marL="50800" indent="50800">
              <a:buNone/>
            </a:pPr>
            <a:r>
              <a:rPr lang="id-ID" dirty="0" smtClean="0"/>
              <a:t>           </a:t>
            </a:r>
            <a:r>
              <a:rPr lang="id-ID" sz="1800" dirty="0" smtClean="0"/>
              <a:t>  </a:t>
            </a:r>
            <a:endParaRPr lang="id-ID" sz="2400" dirty="0" smtClean="0"/>
          </a:p>
          <a:p>
            <a:pPr marL="50800" indent="50800">
              <a:buNone/>
            </a:pPr>
            <a:r>
              <a:rPr lang="id-ID" sz="2400" dirty="0" smtClean="0"/>
              <a:t>              atau menggunakan EXISTS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95400" y="2438400"/>
            <a:ext cx="645522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527" y="4800600"/>
            <a:ext cx="7696200" cy="162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/>
            <a:r>
              <a:rPr lang="id-ID" sz="3000" dirty="0" smtClean="0"/>
              <a:t>    </a:t>
            </a:r>
            <a:r>
              <a:rPr lang="en-US" sz="3000" dirty="0" smtClean="0"/>
              <a:t>SELECT</a:t>
            </a:r>
            <a:r>
              <a:rPr lang="id-ID" sz="3000" dirty="0" smtClean="0"/>
              <a:t>-FROM-WHERE-NOT IN/NOT EXISTS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4114800"/>
          </a:xfrm>
        </p:spPr>
        <p:txBody>
          <a:bodyPr/>
          <a:lstStyle/>
          <a:p>
            <a:pPr algn="just"/>
            <a:r>
              <a:rPr lang="id-ID" dirty="0" smtClean="0"/>
              <a:t>P</a:t>
            </a:r>
            <a:r>
              <a:rPr lang="en-US" dirty="0" err="1" smtClean="0"/>
              <a:t>erintah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id-ID" dirty="0" smtClean="0"/>
              <a:t>Matakuliah</a:t>
            </a:r>
            <a:r>
              <a:rPr lang="en-US" dirty="0" smtClean="0"/>
              <a:t> yang </a:t>
            </a:r>
            <a:r>
              <a:rPr lang="en-US" dirty="0" err="1" smtClean="0"/>
              <a:t>mana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id-ID" dirty="0" smtClean="0"/>
              <a:t>KD_MK</a:t>
            </a:r>
            <a:r>
              <a:rPr lang="en-US" dirty="0" smtClean="0"/>
              <a:t>-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tercantum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id-ID" dirty="0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NOT IN:  </a:t>
            </a:r>
            <a:endParaRPr lang="en-US" dirty="0" smtClean="0"/>
          </a:p>
          <a:p>
            <a:pPr algn="just"/>
            <a:endParaRPr lang="id-ID" dirty="0" smtClean="0"/>
          </a:p>
          <a:p>
            <a:pPr algn="just"/>
            <a:endParaRPr lang="id-ID" dirty="0" smtClean="0"/>
          </a:p>
          <a:p>
            <a:pPr algn="just"/>
            <a:endParaRPr lang="id-ID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NOT EXISTS  </a:t>
            </a:r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85539" y="2265218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7103" y="4582391"/>
            <a:ext cx="543807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300" dirty="0" smtClean="0"/>
              <a:t>   </a:t>
            </a:r>
            <a:r>
              <a:rPr lang="en-US" sz="3600" dirty="0" smtClean="0"/>
              <a:t>Operator comparison ANY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/>
              <a:t>Operator ANY </a:t>
            </a:r>
            <a:r>
              <a:rPr lang="en-US" sz="2500" dirty="0" err="1" smtClean="0"/>
              <a:t>digunakan</a:t>
            </a:r>
            <a:r>
              <a:rPr lang="en-US" sz="2500" dirty="0" smtClean="0"/>
              <a:t> </a:t>
            </a:r>
            <a:r>
              <a:rPr lang="en-US" sz="2500" dirty="0" err="1" smtClean="0"/>
              <a:t>berkaitan</a:t>
            </a:r>
            <a:r>
              <a:rPr lang="en-US" sz="2500" dirty="0" smtClean="0"/>
              <a:t> </a:t>
            </a:r>
            <a:r>
              <a:rPr lang="en-US" sz="2500" dirty="0" err="1" smtClean="0"/>
              <a:t>dengan</a:t>
            </a:r>
            <a:r>
              <a:rPr lang="en-US" sz="2500" dirty="0" smtClean="0"/>
              <a:t> </a:t>
            </a:r>
            <a:r>
              <a:rPr lang="en-US" sz="2500" dirty="0" err="1" smtClean="0"/>
              <a:t>subquery</a:t>
            </a:r>
            <a:r>
              <a:rPr lang="en-US" sz="2500" dirty="0" smtClean="0"/>
              <a:t>. </a:t>
            </a:r>
            <a:endParaRPr lang="id-ID" sz="2500" dirty="0" smtClean="0"/>
          </a:p>
          <a:p>
            <a:pPr algn="just"/>
            <a:r>
              <a:rPr lang="en-US" sz="2500" dirty="0" smtClean="0"/>
              <a:t>Operator </a:t>
            </a:r>
            <a:r>
              <a:rPr lang="en-US" sz="2500" dirty="0" err="1" smtClean="0"/>
              <a:t>ini</a:t>
            </a:r>
            <a:r>
              <a:rPr lang="en-US" sz="2500" dirty="0" smtClean="0"/>
              <a:t> </a:t>
            </a:r>
            <a:r>
              <a:rPr lang="en-US" sz="2500" dirty="0" err="1" smtClean="0"/>
              <a:t>menghasilkan</a:t>
            </a:r>
            <a:r>
              <a:rPr lang="en-US" sz="2500" dirty="0" smtClean="0"/>
              <a:t> TRUE (</a:t>
            </a:r>
            <a:r>
              <a:rPr lang="en-US" sz="2500" dirty="0" err="1" smtClean="0"/>
              <a:t>benar</a:t>
            </a:r>
            <a:r>
              <a:rPr lang="en-US" sz="2500" dirty="0" smtClean="0"/>
              <a:t>) </a:t>
            </a:r>
            <a:r>
              <a:rPr lang="en-US" sz="2500" dirty="0" err="1" smtClean="0"/>
              <a:t>jika</a:t>
            </a:r>
            <a:r>
              <a:rPr lang="en-US" sz="2500" dirty="0" smtClean="0"/>
              <a:t> paling </a:t>
            </a:r>
            <a:r>
              <a:rPr lang="en-US" sz="2500" dirty="0" err="1" smtClean="0"/>
              <a:t>tidak</a:t>
            </a:r>
            <a:r>
              <a:rPr lang="en-US" sz="2500" dirty="0" smtClean="0"/>
              <a:t> </a:t>
            </a:r>
            <a:r>
              <a:rPr lang="en-US" sz="2500" dirty="0" err="1" smtClean="0"/>
              <a:t>salah</a:t>
            </a:r>
            <a:r>
              <a:rPr lang="en-US" sz="2500" dirty="0" smtClean="0"/>
              <a:t> </a:t>
            </a:r>
            <a:r>
              <a:rPr lang="en-US" sz="2500" dirty="0" err="1" smtClean="0"/>
              <a:t>satu</a:t>
            </a:r>
            <a:r>
              <a:rPr lang="en-US" sz="2500" dirty="0" smtClean="0"/>
              <a:t> </a:t>
            </a:r>
            <a:r>
              <a:rPr lang="en-US" sz="2500" dirty="0" err="1" smtClean="0"/>
              <a:t>perbandingan</a:t>
            </a:r>
            <a:r>
              <a:rPr lang="en-US" sz="2500" dirty="0" smtClean="0"/>
              <a:t> </a:t>
            </a:r>
            <a:r>
              <a:rPr lang="en-US" sz="2500" dirty="0" err="1" smtClean="0"/>
              <a:t>dengan</a:t>
            </a:r>
            <a:r>
              <a:rPr lang="en-US" sz="2500" dirty="0" smtClean="0"/>
              <a:t> </a:t>
            </a:r>
            <a:r>
              <a:rPr lang="en-US" sz="2500" dirty="0" err="1" smtClean="0"/>
              <a:t>hasil</a:t>
            </a:r>
            <a:r>
              <a:rPr lang="en-US" sz="2500" dirty="0" smtClean="0"/>
              <a:t> </a:t>
            </a:r>
            <a:r>
              <a:rPr lang="en-US" sz="2500" dirty="0" err="1" smtClean="0"/>
              <a:t>subquery</a:t>
            </a:r>
            <a:r>
              <a:rPr lang="en-US" sz="2500" dirty="0" smtClean="0"/>
              <a:t> </a:t>
            </a:r>
            <a:r>
              <a:rPr lang="en-US" sz="2500" dirty="0" err="1" smtClean="0"/>
              <a:t>menghasilkan</a:t>
            </a:r>
            <a:r>
              <a:rPr lang="en-US" sz="2500" dirty="0" smtClean="0"/>
              <a:t> </a:t>
            </a:r>
            <a:r>
              <a:rPr lang="en-US" sz="2500" dirty="0" err="1" smtClean="0"/>
              <a:t>nilai</a:t>
            </a:r>
            <a:r>
              <a:rPr lang="en-US" sz="2500" dirty="0" smtClean="0"/>
              <a:t> TRUE. </a:t>
            </a:r>
            <a:r>
              <a:rPr lang="en-US" sz="2500" dirty="0" err="1" smtClean="0"/>
              <a:t>Ilustrasinya</a:t>
            </a:r>
            <a:r>
              <a:rPr lang="en-US" sz="2500" dirty="0" smtClean="0"/>
              <a:t> </a:t>
            </a:r>
            <a:r>
              <a:rPr lang="en-US" sz="2500" dirty="0" err="1" smtClean="0"/>
              <a:t>jika</a:t>
            </a:r>
            <a:endParaRPr lang="id-ID" sz="2500" dirty="0" smtClean="0"/>
          </a:p>
          <a:p>
            <a:pPr algn="just"/>
            <a:r>
              <a:rPr lang="en-US" sz="2500" dirty="0" err="1" smtClean="0"/>
              <a:t>Contoh</a:t>
            </a:r>
            <a:r>
              <a:rPr lang="en-US" sz="2500" dirty="0" smtClean="0"/>
              <a:t>: </a:t>
            </a:r>
            <a:r>
              <a:rPr lang="en-US" sz="2500" dirty="0" err="1" smtClean="0"/>
              <a:t>perintah</a:t>
            </a:r>
            <a:r>
              <a:rPr lang="en-US" sz="2500" dirty="0" smtClean="0"/>
              <a:t> </a:t>
            </a:r>
            <a:r>
              <a:rPr lang="en-US" sz="2500" dirty="0" err="1" smtClean="0"/>
              <a:t>untuk</a:t>
            </a:r>
            <a:r>
              <a:rPr lang="en-US" sz="2500" dirty="0" smtClean="0"/>
              <a:t> </a:t>
            </a:r>
            <a:r>
              <a:rPr lang="en-US" sz="2500" dirty="0" err="1" smtClean="0"/>
              <a:t>menampilkan</a:t>
            </a:r>
            <a:r>
              <a:rPr lang="en-US" sz="2500" dirty="0" smtClean="0"/>
              <a:t> </a:t>
            </a:r>
            <a:r>
              <a:rPr lang="en-US" sz="2500" dirty="0" err="1" smtClean="0"/>
              <a:t>semua</a:t>
            </a:r>
            <a:r>
              <a:rPr lang="en-US" sz="2500" dirty="0" smtClean="0"/>
              <a:t> data </a:t>
            </a:r>
            <a:r>
              <a:rPr lang="id-ID" sz="2500" dirty="0" smtClean="0"/>
              <a:t>Nilai</a:t>
            </a:r>
            <a:r>
              <a:rPr lang="en-US" sz="2500" dirty="0" smtClean="0"/>
              <a:t> yang </a:t>
            </a:r>
            <a:r>
              <a:rPr lang="id-ID" sz="2500" dirty="0" smtClean="0"/>
              <a:t>Nilai UTSnya</a:t>
            </a:r>
            <a:r>
              <a:rPr lang="en-US" sz="2500" dirty="0" smtClean="0"/>
              <a:t> </a:t>
            </a:r>
            <a:r>
              <a:rPr lang="en-US" sz="2500" dirty="0" err="1" smtClean="0"/>
              <a:t>bukan</a:t>
            </a:r>
            <a:r>
              <a:rPr lang="en-US" sz="2500" dirty="0" smtClean="0"/>
              <a:t> yang </a:t>
            </a:r>
            <a:r>
              <a:rPr lang="en-US" sz="2500" dirty="0" err="1" smtClean="0"/>
              <a:t>terkecil</a:t>
            </a:r>
            <a:r>
              <a:rPr lang="en-US" sz="2500" dirty="0" smtClean="0"/>
              <a:t>:</a:t>
            </a:r>
            <a:endParaRPr lang="en-US" sz="2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76400" y="3810000"/>
            <a:ext cx="6477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2951</Words>
  <Application>WPS Presentation</Application>
  <PresentationFormat>On-screen Show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Tw Cen MT</vt:lpstr>
      <vt:lpstr>Wingdings 3</vt:lpstr>
      <vt:lpstr>Tw Cen MT Condensed</vt:lpstr>
      <vt:lpstr>Microsoft YaHei</vt:lpstr>
      <vt:lpstr>Arial Unicode MS</vt:lpstr>
      <vt:lpstr>Calibri</vt:lpstr>
      <vt:lpstr>Integral</vt:lpstr>
      <vt:lpstr>DATA MANIPULATION LANGUAGE</vt:lpstr>
      <vt:lpstr>   Klausa LIKE</vt:lpstr>
      <vt:lpstr>   Operator BETWEEN... AND...</vt:lpstr>
      <vt:lpstr>   Nested Queries / Subquery (IN, NOT    IN, EXISTS, NOT EXISTS)</vt:lpstr>
      <vt:lpstr>   Nested Queries / Subquery (IN, NOT    IN, EXISTS, NOT EXISTS)</vt:lpstr>
      <vt:lpstr>   SELECT – AS - FROM</vt:lpstr>
      <vt:lpstr>   SELECT–FROM-WHERE-IN/EXISTS</vt:lpstr>
      <vt:lpstr>    SELECT-FROM-WHERE-NOT IN/NOT EXISTS</vt:lpstr>
      <vt:lpstr>   Operator comparison ANY</vt:lpstr>
      <vt:lpstr>   Operator comparison ALL </vt:lpstr>
      <vt:lpstr>   Klausa ORDER BY </vt:lpstr>
      <vt:lpstr>   Klausa ORDER BY </vt:lpstr>
      <vt:lpstr>   SELECT-DISTINCT 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LANGUAGE</dc:title>
  <dc:creator>unindra</dc:creator>
  <cp:lastModifiedBy>LENOVO</cp:lastModifiedBy>
  <cp:revision>32</cp:revision>
  <dcterms:created xsi:type="dcterms:W3CDTF">2013-12-18T02:30:00Z</dcterms:created>
  <dcterms:modified xsi:type="dcterms:W3CDTF">2021-03-03T02:10:38Z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