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4" r:id="rId4"/>
    <p:sldId id="258" r:id="rId5"/>
    <p:sldId id="260" r:id="rId6"/>
    <p:sldId id="261" r:id="rId7"/>
    <p:sldId id="259" r:id="rId8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1BCB9-4213-4038-8439-73A6096C0954}" type="datetimeFigureOut">
              <a:rPr lang="id-ID" smtClean="0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67E45-72F4-4DF0-A8B4-A546372AD256}" type="slidenum">
              <a:rPr lang="id-ID" smtClean="0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67E45-72F4-4DF0-A8B4-A546372AD256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D2919-264F-41B1-8DA4-430F0DFBC248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EEFD69-A4DF-4DBD-B2C4-AEECF9D9792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2D2919-264F-41B1-8DA4-430F0DFBC248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557" y="4875809"/>
            <a:ext cx="6248400" cy="1829761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RELASI ANTAR 2 TABEL (WHERE)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368632"/>
            <a:ext cx="1524000" cy="35079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Pertemuan</a:t>
            </a:r>
            <a:r>
              <a:rPr lang="en-US" b="1" dirty="0" smtClean="0">
                <a:solidFill>
                  <a:schemeClr val="tx1"/>
                </a:solidFill>
              </a:rPr>
              <a:t> X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 smtClean="0"/>
              <a:t> </a:t>
            </a:r>
            <a:br>
              <a:rPr lang="en-US" sz="2400" dirty="0" smtClean="0"/>
            </a:b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3 </a:t>
            </a:r>
            <a:r>
              <a:rPr lang="en-US" sz="2400" dirty="0" err="1" smtClean="0"/>
              <a:t>buah</a:t>
            </a:r>
            <a:r>
              <a:rPr lang="en-US" sz="2400" dirty="0" smtClean="0"/>
              <a:t> </a:t>
            </a:r>
            <a:r>
              <a:rPr lang="en-US" sz="2400" dirty="0" err="1" smtClean="0"/>
              <a:t>tabel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saling</a:t>
            </a:r>
            <a:r>
              <a:rPr lang="en-US" sz="2400" dirty="0" smtClean="0"/>
              <a:t> </a:t>
            </a:r>
            <a:r>
              <a:rPr lang="en-US" sz="2400" dirty="0" err="1" smtClean="0"/>
              <a:t>berelasi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lain </a:t>
            </a:r>
            <a:r>
              <a:rPr lang="en-US" sz="2400" dirty="0" err="1" smtClean="0"/>
              <a:t>beserta</a:t>
            </a:r>
            <a:r>
              <a:rPr lang="en-US" sz="2400" dirty="0" smtClean="0"/>
              <a:t> </a:t>
            </a:r>
            <a:r>
              <a:rPr lang="en-US" sz="2400" dirty="0" err="1" smtClean="0"/>
              <a:t>sampel</a:t>
            </a:r>
            <a:r>
              <a:rPr lang="en-US" sz="2400" dirty="0" smtClean="0"/>
              <a:t> </a:t>
            </a:r>
            <a:r>
              <a:rPr lang="en-US" sz="2400" dirty="0" err="1" smtClean="0"/>
              <a:t>datanya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 l="55556" t="46891" r="13889" b="36712"/>
          <a:stretch>
            <a:fillRect/>
          </a:stretch>
        </p:blipFill>
        <p:spPr bwMode="auto">
          <a:xfrm>
            <a:off x="685800" y="20574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943600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457200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0"/>
            <a:ext cx="6172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343400"/>
            <a:ext cx="6324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3200" b="0" dirty="0" smtClean="0"/>
              <a:t>Contoh</a:t>
            </a:r>
            <a:endParaRPr lang="id-ID" sz="3200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/>
          </a:bodyPr>
          <a:lstStyle/>
          <a:p>
            <a:r>
              <a:rPr lang="id-ID" dirty="0" smtClean="0"/>
              <a:t>Tampilkan id_nasabah, nama_nasabah, dan saldo</a:t>
            </a:r>
            <a:endParaRPr lang="id-ID" dirty="0" smtClean="0"/>
          </a:p>
          <a:p>
            <a:r>
              <a:rPr lang="id-ID" dirty="0" smtClean="0"/>
              <a:t>Caranya:</a:t>
            </a:r>
            <a:endParaRPr lang="id-ID" dirty="0" smtClean="0"/>
          </a:p>
          <a:p>
            <a:pPr lvl="1"/>
            <a:r>
              <a:rPr lang="id-ID" dirty="0" smtClean="0"/>
              <a:t>Tentukan tabel mana saja yang dibutuhkan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	(id_nasabah dan nama_nasabah terdapat pada tabel nasabah sedangkan saldo terdapat pada tabel rekening)</a:t>
            </a:r>
            <a:endParaRPr lang="id-ID" dirty="0" smtClean="0"/>
          </a:p>
          <a:p>
            <a:pPr lvl="1"/>
            <a:r>
              <a:rPr lang="id-ID" dirty="0" smtClean="0"/>
              <a:t>Perhatikan relasi dari tabel tersebut. Tabel nasabah dan rekening dihubungkan oleh atribut id_nasabah</a:t>
            </a:r>
            <a:endParaRPr lang="id-ID" dirty="0" smtClean="0"/>
          </a:p>
          <a:p>
            <a:r>
              <a:rPr lang="id-ID" dirty="0" smtClean="0"/>
              <a:t>Perintah SQL: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SELECT nasabah.Id_nasabah, nasabah.nama_nasabah, rekening.saldo FROM nasabah, rekening WHERE nasabah.id_nasabah=rekening.id_nasabah;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id-ID" sz="3600" b="0" dirty="0" smtClean="0"/>
              <a:t>Hasilnya:</a:t>
            </a:r>
            <a:endParaRPr lang="id-ID" sz="3600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/>
          <a:lstStyle/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14400" y="10668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75960"/>
          </a:xfrm>
        </p:spPr>
        <p:txBody>
          <a:bodyPr>
            <a:noAutofit/>
          </a:bodyPr>
          <a:lstStyle/>
          <a:p>
            <a:pPr lvl="0"/>
            <a:r>
              <a:rPr lang="en-US" sz="1800" dirty="0" err="1" smtClean="0"/>
              <a:t>Tampilkan</a:t>
            </a:r>
            <a:r>
              <a:rPr lang="en-US" sz="1800" dirty="0" smtClean="0"/>
              <a:t> </a:t>
            </a:r>
            <a:r>
              <a:rPr lang="en-US" sz="1800" dirty="0" err="1" smtClean="0"/>
              <a:t>nomor_rekening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nama_cabang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</a:t>
            </a:r>
            <a:r>
              <a:rPr lang="en-US" sz="1800" dirty="0" smtClean="0"/>
              <a:t>SELECT </a:t>
            </a:r>
            <a:r>
              <a:rPr lang="en-US" sz="1800" dirty="0" err="1" smtClean="0"/>
              <a:t>rekening.nomor_rekening</a:t>
            </a:r>
            <a:r>
              <a:rPr lang="en-US" sz="1800" dirty="0" smtClean="0"/>
              <a:t>, </a:t>
            </a:r>
            <a:r>
              <a:rPr lang="en-US" sz="1800" dirty="0" err="1" smtClean="0"/>
              <a:t>cabang.nama_cabang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</a:t>
            </a:r>
            <a:r>
              <a:rPr lang="en-US" sz="1800" dirty="0" smtClean="0"/>
              <a:t>FROM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, </a:t>
            </a:r>
            <a:r>
              <a:rPr lang="en-US" sz="1800" dirty="0" err="1" smtClean="0"/>
              <a:t>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</a:t>
            </a:r>
            <a:r>
              <a:rPr lang="en-US" sz="1800" dirty="0" smtClean="0"/>
              <a:t>WHERE </a:t>
            </a:r>
            <a:r>
              <a:rPr lang="en-US" sz="1800" dirty="0" err="1" smtClean="0"/>
              <a:t>rekening.kode_cabang</a:t>
            </a:r>
            <a:r>
              <a:rPr lang="en-US" sz="1800" dirty="0" smtClean="0"/>
              <a:t> = </a:t>
            </a:r>
            <a:r>
              <a:rPr lang="en-US" sz="1800" dirty="0" err="1" smtClean="0"/>
              <a:t>cabang.kode_cabang</a:t>
            </a:r>
            <a:r>
              <a:rPr lang="en-US" sz="1800" dirty="0" smtClean="0"/>
              <a:t>;</a:t>
            </a:r>
            <a:endParaRPr lang="id-ID" sz="1800" dirty="0" smtClean="0"/>
          </a:p>
          <a:p>
            <a:pPr lvl="0">
              <a:buNone/>
            </a:pPr>
            <a:endParaRPr lang="en-US" sz="1800" dirty="0" smtClean="0"/>
          </a:p>
          <a:p>
            <a:pPr lvl="0"/>
            <a:r>
              <a:rPr lang="id-ID" sz="1800" dirty="0" smtClean="0"/>
              <a:t>Hasilnya :</a:t>
            </a:r>
            <a:endParaRPr lang="en-US" sz="1800" dirty="0" smtClean="0"/>
          </a:p>
          <a:p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90600" y="2667000"/>
            <a:ext cx="7086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r>
              <a:rPr lang="id-ID" sz="2400" dirty="0" smtClean="0"/>
              <a:t>Tampilkan nama_nasabah, alamat_nasabah, dan nomor rekening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SELECT Nasabah.Nama_nasabah, Alamat_nasabah, Rekening.Nomor Rekening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FROM Nasabah, Rekening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WHERE Nasabah.Id_nasabah = Rekening.Id_nasavah;</a:t>
            </a:r>
            <a:endParaRPr lang="id-ID" sz="2400" dirty="0" smtClean="0"/>
          </a:p>
          <a:p>
            <a:r>
              <a:rPr lang="id-ID" sz="2400" dirty="0" smtClean="0"/>
              <a:t>Hasilnya:</a:t>
            </a:r>
            <a:endParaRPr lang="id-ID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71600" y="3657600"/>
            <a:ext cx="701039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96000"/>
          </a:xfrm>
        </p:spPr>
        <p:txBody>
          <a:bodyPr/>
          <a:lstStyle/>
          <a:p>
            <a:r>
              <a:rPr lang="id-ID" sz="2400" dirty="0" smtClean="0"/>
              <a:t>Tampilkan nomor_rekening dan kota</a:t>
            </a:r>
            <a:endParaRPr lang="id-ID" sz="2400" dirty="0" smtClean="0"/>
          </a:p>
          <a:p>
            <a:r>
              <a:rPr lang="id-ID" sz="2400" dirty="0" smtClean="0"/>
              <a:t>Select Rekening.Nomor_rekening, Cabang.Kota FROM Rekening, Cabang</a:t>
            </a:r>
            <a:endParaRPr lang="id-ID" sz="2400" dirty="0" smtClean="0"/>
          </a:p>
          <a:p>
            <a:pPr>
              <a:buNone/>
            </a:pPr>
            <a:r>
              <a:rPr lang="id-ID" sz="2400" dirty="0" smtClean="0"/>
              <a:t>	WHERE Rekening.Kode_Cabang = Cabang.Kode_Cabang;</a:t>
            </a:r>
            <a:endParaRPr lang="id-ID" sz="2400" dirty="0" smtClean="0"/>
          </a:p>
          <a:p>
            <a:r>
              <a:rPr lang="id-ID" sz="2400" dirty="0" smtClean="0"/>
              <a:t>Hasilnya :</a:t>
            </a:r>
            <a:endParaRPr lang="id-ID" sz="2400" dirty="0" smtClean="0"/>
          </a:p>
          <a:p>
            <a:pPr>
              <a:buNone/>
            </a:pPr>
            <a:endParaRPr lang="id-ID" sz="2400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95400" y="2743200"/>
            <a:ext cx="6629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52800" y="5638800"/>
            <a:ext cx="2971800" cy="839162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Terima Kasih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1137</Words>
  <Application>WPS Presentation</Application>
  <PresentationFormat>On-screen Show (4:3)</PresentationFormat>
  <Paragraphs>41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RELASI ANTAR 2 TABEL (WHERE)</vt:lpstr>
      <vt:lpstr>  Diberikan sampel 3 buah tabel yang saling berelasi satu sama lain beserta sampel datanya. </vt:lpstr>
      <vt:lpstr>PowerPoint 演示文稿</vt:lpstr>
      <vt:lpstr>Contoh</vt:lpstr>
      <vt:lpstr>Hasilnya:</vt:lpstr>
      <vt:lpstr>PowerPoint 演示文稿</vt:lpstr>
      <vt:lpstr>PowerPoint 演示文稿</vt:lpstr>
      <vt:lpstr>PowerPoint 演示文稿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ANTAR 2 TABEL (WHERE)</dc:title>
  <dc:creator>unindra</dc:creator>
  <cp:lastModifiedBy>LENOVO</cp:lastModifiedBy>
  <cp:revision>45</cp:revision>
  <dcterms:created xsi:type="dcterms:W3CDTF">2013-12-18T06:18:00Z</dcterms:created>
  <dcterms:modified xsi:type="dcterms:W3CDTF">2021-03-03T02:29:19Z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