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04D311-6464-433F-88CC-85CA8237F4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DD3D85D-8BE6-40CA-9FDF-EBB57BDF2E17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05401"/>
            <a:ext cx="5105400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RELASI ANTAR 3 TABEL (..WHERE..)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386095"/>
            <a:ext cx="2117733" cy="409447"/>
          </a:xfrm>
        </p:spPr>
        <p:txBody>
          <a:bodyPr>
            <a:normAutofit fontScale="67500" lnSpcReduction="2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Pertemuan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id-ID" sz="3200" b="1" dirty="0" smtClean="0">
                <a:solidFill>
                  <a:schemeClr val="tx1"/>
                </a:solidFill>
              </a:rPr>
              <a:t>X</a:t>
            </a:r>
            <a:r>
              <a:rPr lang="en-US" altLang="id-ID" sz="3200" b="1" dirty="0" smtClean="0">
                <a:solidFill>
                  <a:schemeClr val="tx1"/>
                </a:solidFill>
              </a:rPr>
              <a:t>I</a:t>
            </a:r>
            <a:endParaRPr lang="en-US" altLang="id-ID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352800" y="5791200"/>
            <a:ext cx="2819400" cy="839162"/>
          </a:xfrm>
        </p:spPr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Terima Kasih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Gunakan</a:t>
            </a:r>
            <a:r>
              <a:rPr lang="en-US" sz="2400" dirty="0" smtClean="0"/>
              <a:t> database bank..!</a:t>
            </a:r>
            <a:endParaRPr lang="en-US" sz="2400" dirty="0" smtClean="0"/>
          </a:p>
          <a:p>
            <a:pPr marL="567055" lvl="0" indent="-457200">
              <a:buAutoNum type="arabicPeriod"/>
            </a:pP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saldonya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 marL="567055" lvl="0" indent="-457200">
              <a:buNone/>
            </a:pPr>
            <a:r>
              <a:rPr lang="id-ID" sz="2400" dirty="0" smtClean="0"/>
              <a:t>     </a:t>
            </a:r>
            <a:r>
              <a:rPr lang="en-US" sz="2400" dirty="0" smtClean="0"/>
              <a:t>20 </a:t>
            </a:r>
            <a:r>
              <a:rPr lang="en-US" sz="2400" dirty="0" err="1" smtClean="0"/>
              <a:t>juta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rekeningnya</a:t>
            </a:r>
            <a:r>
              <a:rPr lang="en-US" sz="2400" dirty="0" smtClean="0"/>
              <a:t>  </a:t>
            </a:r>
            <a:r>
              <a:rPr lang="en-US" sz="2400" dirty="0" err="1" smtClean="0"/>
              <a:t>tercatat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bandung</a:t>
            </a:r>
            <a:r>
              <a:rPr lang="en-US" sz="2400" dirty="0" smtClean="0"/>
              <a:t>..!</a:t>
            </a:r>
            <a:endParaRPr lang="en-US" sz="2400" dirty="0" smtClean="0"/>
          </a:p>
          <a:p>
            <a:pPr marL="735965" lvl="1" indent="-342900">
              <a:buAutoNum type="alphaLcPeriod"/>
            </a:pPr>
            <a:r>
              <a:rPr lang="en-US" sz="1800" dirty="0" err="1" smtClean="0"/>
              <a:t>Tentukan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 yang </a:t>
            </a:r>
            <a:r>
              <a:rPr lang="en-US" sz="1800" dirty="0" err="1" smtClean="0"/>
              <a:t>akan</a:t>
            </a:r>
            <a:r>
              <a:rPr lang="en-US" sz="1800" dirty="0" smtClean="0"/>
              <a:t> </a:t>
            </a:r>
            <a:r>
              <a:rPr lang="en-US" sz="1800" dirty="0" err="1" smtClean="0"/>
              <a:t>digunakan</a:t>
            </a:r>
            <a:r>
              <a:rPr lang="en-US" sz="1800" dirty="0" smtClean="0"/>
              <a:t>. (</a:t>
            </a:r>
            <a:r>
              <a:rPr lang="en-US" sz="1800" dirty="0" err="1" smtClean="0"/>
              <a:t>nasabah</a:t>
            </a:r>
            <a:r>
              <a:rPr lang="en-US" sz="1800" dirty="0" smtClean="0"/>
              <a:t>, </a:t>
            </a:r>
            <a:r>
              <a:rPr lang="en-US" sz="1800" dirty="0" err="1" smtClean="0"/>
              <a:t>rekening</a:t>
            </a:r>
            <a:r>
              <a:rPr lang="en-US" sz="1800" dirty="0" smtClean="0"/>
              <a:t>, </a:t>
            </a:r>
            <a:r>
              <a:rPr lang="en-US" sz="1800" dirty="0" err="1" smtClean="0"/>
              <a:t>cabang</a:t>
            </a:r>
            <a:r>
              <a:rPr lang="en-US" sz="1800" dirty="0" smtClean="0"/>
              <a:t>)</a:t>
            </a:r>
            <a:endParaRPr lang="id-ID" sz="1800" dirty="0" smtClean="0"/>
          </a:p>
          <a:p>
            <a:pPr marL="735965" lvl="1" indent="-342900">
              <a:buAutoNum type="alphaLcPeriod"/>
            </a:pPr>
            <a:r>
              <a:rPr lang="en-US" sz="1800" dirty="0" err="1" smtClean="0"/>
              <a:t>Cari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penghubung</a:t>
            </a:r>
            <a:r>
              <a:rPr lang="en-US" sz="1800" dirty="0" smtClean="0"/>
              <a:t> </a:t>
            </a:r>
            <a:r>
              <a:rPr lang="en-US" sz="1800" dirty="0" err="1" smtClean="0"/>
              <a:t>antar</a:t>
            </a:r>
            <a:r>
              <a:rPr lang="en-US" sz="1800" dirty="0" smtClean="0"/>
              <a:t> </a:t>
            </a:r>
            <a:r>
              <a:rPr lang="en-US" sz="1800" dirty="0" err="1" smtClean="0"/>
              <a:t>tabel</a:t>
            </a:r>
            <a:r>
              <a:rPr lang="en-US" sz="1800" dirty="0" smtClean="0"/>
              <a:t>. (</a:t>
            </a:r>
            <a:r>
              <a:rPr lang="en-US" sz="1800" dirty="0" err="1" smtClean="0"/>
              <a:t>nasabah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rekening</a:t>
            </a:r>
            <a:r>
              <a:rPr lang="en-US" sz="1800" dirty="0" smtClean="0"/>
              <a:t> </a:t>
            </a:r>
            <a:r>
              <a:rPr lang="en-US" sz="1800" dirty="0" err="1" smtClean="0"/>
              <a:t>dihubungkan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id_nasabah</a:t>
            </a:r>
            <a:r>
              <a:rPr lang="en-US" sz="1800" dirty="0" smtClean="0"/>
              <a:t>, </a:t>
            </a:r>
            <a:r>
              <a:rPr lang="en-US" sz="1800" dirty="0" err="1" smtClean="0"/>
              <a:t>sedangkan</a:t>
            </a:r>
            <a:r>
              <a:rPr lang="en-US" sz="1800" dirty="0" smtClean="0"/>
              <a:t> </a:t>
            </a:r>
            <a:r>
              <a:rPr lang="en-US" sz="1800" dirty="0" err="1" smtClean="0"/>
              <a:t>rekening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cabang</a:t>
            </a:r>
            <a:r>
              <a:rPr lang="en-US" sz="1800" dirty="0" smtClean="0"/>
              <a:t> </a:t>
            </a:r>
            <a:r>
              <a:rPr lang="en-US" sz="1800" dirty="0" err="1" smtClean="0"/>
              <a:t>dihubungkan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atribut</a:t>
            </a:r>
            <a:r>
              <a:rPr lang="en-US" sz="1800" dirty="0" smtClean="0"/>
              <a:t> </a:t>
            </a:r>
            <a:r>
              <a:rPr lang="en-US" sz="1800" dirty="0" err="1" smtClean="0"/>
              <a:t>kode_cabang</a:t>
            </a:r>
            <a:r>
              <a:rPr lang="en-US" sz="1800" dirty="0" smtClean="0"/>
              <a:t>).</a:t>
            </a:r>
            <a:endParaRPr lang="id-ID" sz="1800" dirty="0" smtClean="0"/>
          </a:p>
          <a:p>
            <a:pPr marL="735965" lvl="1" indent="-342900">
              <a:buAutoNum type="alphaLcPeriod"/>
            </a:pPr>
            <a:r>
              <a:rPr lang="en-US" sz="1800" dirty="0" err="1" smtClean="0"/>
              <a:t>Buat</a:t>
            </a:r>
            <a:r>
              <a:rPr lang="en-US" sz="1800" dirty="0" smtClean="0"/>
              <a:t> query SQL</a:t>
            </a:r>
            <a:endParaRPr lang="id-ID" sz="1800" dirty="0" smtClean="0"/>
          </a:p>
          <a:p>
            <a:pPr marL="1202055" indent="-234950">
              <a:buNone/>
            </a:pPr>
            <a:r>
              <a:rPr lang="en-US" sz="1600" dirty="0" smtClean="0"/>
              <a:t>SELECT </a:t>
            </a:r>
            <a:r>
              <a:rPr lang="en-US" sz="1600" dirty="0" err="1" smtClean="0"/>
              <a:t>nasabah.nama_nasabah</a:t>
            </a:r>
            <a:endParaRPr lang="en-US" sz="1600" dirty="0" smtClean="0"/>
          </a:p>
          <a:p>
            <a:pPr marL="965200" indent="1905">
              <a:buNone/>
            </a:pPr>
            <a:r>
              <a:rPr lang="en-US" sz="1600" dirty="0" smtClean="0"/>
              <a:t>FROM </a:t>
            </a:r>
            <a:r>
              <a:rPr lang="en-US" sz="1600" dirty="0" err="1" smtClean="0"/>
              <a:t>cabang</a:t>
            </a:r>
            <a:r>
              <a:rPr lang="en-US" sz="1600" dirty="0" smtClean="0"/>
              <a:t>, </a:t>
            </a:r>
            <a:r>
              <a:rPr lang="en-US" sz="1600" dirty="0" err="1" smtClean="0"/>
              <a:t>rekening</a:t>
            </a:r>
            <a:r>
              <a:rPr lang="en-US" sz="1600" dirty="0" smtClean="0"/>
              <a:t>, </a:t>
            </a:r>
            <a:r>
              <a:rPr lang="en-US" sz="1600" dirty="0" err="1" smtClean="0"/>
              <a:t>nasabah</a:t>
            </a:r>
            <a:endParaRPr lang="en-US" sz="1600" dirty="0" smtClean="0"/>
          </a:p>
          <a:p>
            <a:pPr marL="1202055" indent="-234950">
              <a:buNone/>
            </a:pPr>
            <a:r>
              <a:rPr lang="en-US" sz="1600" dirty="0" smtClean="0"/>
              <a:t>WHERE </a:t>
            </a:r>
            <a:r>
              <a:rPr lang="en-US" sz="1600" dirty="0" err="1" smtClean="0"/>
              <a:t>nasabah.id_nasabah</a:t>
            </a:r>
            <a:r>
              <a:rPr lang="en-US" sz="1600" dirty="0" smtClean="0"/>
              <a:t> = </a:t>
            </a:r>
            <a:r>
              <a:rPr lang="en-US" sz="1600" dirty="0" err="1" smtClean="0"/>
              <a:t>rekening.id_nasabah</a:t>
            </a:r>
            <a:endParaRPr lang="en-US" sz="1600" dirty="0" smtClean="0"/>
          </a:p>
          <a:p>
            <a:pPr marL="1202055" indent="-234950">
              <a:buNone/>
            </a:pPr>
            <a:r>
              <a:rPr lang="id-ID" sz="1600" dirty="0" smtClean="0"/>
              <a:t>AND </a:t>
            </a:r>
            <a:r>
              <a:rPr lang="en-US" sz="1600" dirty="0" err="1" smtClean="0"/>
              <a:t>rekening.kode_cabang</a:t>
            </a:r>
            <a:r>
              <a:rPr lang="en-US" sz="1600" dirty="0" smtClean="0"/>
              <a:t> = </a:t>
            </a:r>
            <a:r>
              <a:rPr lang="en-US" sz="1600" dirty="0" err="1" smtClean="0"/>
              <a:t>cabang.kode_cabang</a:t>
            </a:r>
            <a:endParaRPr lang="en-US" sz="1600" dirty="0" smtClean="0"/>
          </a:p>
          <a:p>
            <a:pPr marL="1202055" indent="-234950">
              <a:buNone/>
            </a:pPr>
            <a:r>
              <a:rPr lang="en-US" sz="1600" dirty="0" smtClean="0"/>
              <a:t>AND </a:t>
            </a:r>
            <a:r>
              <a:rPr lang="en-US" sz="1600" dirty="0" err="1" smtClean="0"/>
              <a:t>saldo</a:t>
            </a:r>
            <a:r>
              <a:rPr lang="en-US" sz="1600" dirty="0" smtClean="0"/>
              <a:t>  </a:t>
            </a:r>
            <a:r>
              <a:rPr lang="en-US" sz="1600" smtClean="0"/>
              <a:t>&gt; 20000000</a:t>
            </a:r>
            <a:endParaRPr lang="en-US" sz="1600" dirty="0" smtClean="0"/>
          </a:p>
          <a:p>
            <a:pPr marL="1202055" indent="-234950">
              <a:buNone/>
            </a:pPr>
            <a:r>
              <a:rPr lang="en-US" sz="1600" dirty="0" smtClean="0"/>
              <a:t>AND </a:t>
            </a:r>
            <a:r>
              <a:rPr lang="en-US" sz="1600" dirty="0" err="1" smtClean="0"/>
              <a:t>kota</a:t>
            </a:r>
            <a:r>
              <a:rPr lang="en-US" sz="1600" dirty="0" smtClean="0"/>
              <a:t> = ‘</a:t>
            </a:r>
            <a:r>
              <a:rPr lang="en-US" sz="1600" dirty="0" err="1" smtClean="0"/>
              <a:t>bandung</a:t>
            </a:r>
            <a:r>
              <a:rPr lang="en-US" sz="1600" dirty="0" smtClean="0"/>
              <a:t>’;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Hasilnya: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39769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id-ID" sz="2800" dirty="0" smtClean="0"/>
              <a:t>2. </a:t>
            </a:r>
            <a:r>
              <a:rPr lang="en-US" sz="2800" dirty="0" err="1" smtClean="0"/>
              <a:t>Tampilkan</a:t>
            </a:r>
            <a:r>
              <a:rPr lang="en-US" sz="2800" dirty="0" smtClean="0"/>
              <a:t> </a:t>
            </a:r>
            <a:r>
              <a:rPr lang="en-US" sz="2800" dirty="0" err="1" smtClean="0"/>
              <a:t>nama_nasabah</a:t>
            </a:r>
            <a:r>
              <a:rPr lang="en-US" sz="2800" dirty="0" smtClean="0"/>
              <a:t>, </a:t>
            </a:r>
            <a:r>
              <a:rPr lang="en-US" sz="2800" dirty="0" err="1" smtClean="0"/>
              <a:t>saldo</a:t>
            </a:r>
            <a:r>
              <a:rPr lang="en-US" sz="2800" dirty="0" smtClean="0"/>
              <a:t>,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endParaRPr lang="id-ID" sz="2800" dirty="0" smtClean="0"/>
          </a:p>
          <a:p>
            <a:pPr lvl="0">
              <a:buNone/>
            </a:pPr>
            <a:r>
              <a:rPr lang="id-ID" sz="2800" dirty="0" smtClean="0"/>
              <a:t>	  </a:t>
            </a:r>
            <a:r>
              <a:rPr lang="en-US" sz="2800" dirty="0" err="1" smtClean="0"/>
              <a:t>kota</a:t>
            </a:r>
            <a:r>
              <a:rPr lang="en-US" sz="2800" dirty="0" smtClean="0"/>
              <a:t>..!</a:t>
            </a:r>
            <a:endParaRPr lang="id-ID" sz="2800" dirty="0" smtClean="0"/>
          </a:p>
          <a:p>
            <a:pPr lvl="0">
              <a:buNone/>
            </a:pPr>
            <a:r>
              <a:rPr lang="id-ID" sz="2800" dirty="0" smtClean="0"/>
              <a:t>	  </a:t>
            </a:r>
            <a:r>
              <a:rPr lang="id-ID" sz="1800" dirty="0" smtClean="0"/>
              <a:t>SELECT Nasabah.Nama_nasabah, Rekening.Saldo, Cabang.Kota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WHERE  Nasabah.Id_nasabah = Rekening.Id_nasabah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Rekening.Kode_cabang = Cabang.Kode_cabang;</a:t>
            </a:r>
            <a:endParaRPr lang="id-ID" sz="1800" dirty="0" smtClean="0"/>
          </a:p>
          <a:p>
            <a:pPr lvl="0">
              <a:buNone/>
            </a:pPr>
            <a:endParaRPr lang="id-ID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3276600"/>
            <a:ext cx="7010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id-ID" sz="2400" dirty="0" smtClean="0"/>
              <a:t>3.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id_nasabah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nomor_rekening</a:t>
            </a:r>
            <a:r>
              <a:rPr lang="en-US" sz="2400" dirty="0" smtClean="0"/>
              <a:t> yang</a:t>
            </a:r>
            <a:endParaRPr lang="id-ID" sz="2400" dirty="0" smtClean="0"/>
          </a:p>
          <a:p>
            <a:pPr lvl="0">
              <a:buNone/>
            </a:pPr>
            <a:r>
              <a:rPr lang="en-US" sz="2400" dirty="0" smtClean="0"/>
              <a:t> </a:t>
            </a:r>
            <a:r>
              <a:rPr lang="id-ID" sz="2400" dirty="0" smtClean="0"/>
              <a:t>	 </a:t>
            </a:r>
            <a:r>
              <a:rPr lang="en-US" sz="2400" dirty="0" err="1" smtClean="0"/>
              <a:t>cabangnya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Surabaya..!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	 </a:t>
            </a:r>
            <a:r>
              <a:rPr lang="id-ID" sz="1800" dirty="0" smtClean="0"/>
              <a:t>SELECT Nasabah.Id_Nasabah, Rekening.Nomor_rekening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WHERE  Nasabah.Id_nasabah = Rekening.Id_nasabah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AND Rekening.Kode_cabang = Cabang.Kode_cabang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AND Kota = “Surabaya”;</a:t>
            </a:r>
            <a:endParaRPr lang="id-ID" sz="1800" dirty="0" smtClean="0"/>
          </a:p>
          <a:p>
            <a:pPr lvl="0">
              <a:buNone/>
            </a:pPr>
            <a:endParaRPr lang="id-ID" sz="2400" dirty="0" smtClean="0"/>
          </a:p>
          <a:p>
            <a:pPr lvl="0">
              <a:buNone/>
            </a:pPr>
            <a:endParaRPr lang="en-US" sz="2400" dirty="0" smtClean="0"/>
          </a:p>
          <a:p>
            <a:pPr>
              <a:buNone/>
            </a:pP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3505200"/>
            <a:ext cx="6629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/>
          <a:lstStyle/>
          <a:p>
            <a:pPr lvl="0">
              <a:buNone/>
            </a:pPr>
            <a:r>
              <a:rPr lang="id-ID" sz="2800" dirty="0" smtClean="0"/>
              <a:t>4.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yang</a:t>
            </a:r>
            <a:endParaRPr lang="id-ID" sz="2400" dirty="0" smtClean="0"/>
          </a:p>
          <a:p>
            <a:pPr lvl="0">
              <a:buNone/>
            </a:pPr>
            <a:r>
              <a:rPr lang="en-US" sz="2400" dirty="0" smtClean="0"/>
              <a:t> </a:t>
            </a:r>
            <a:r>
              <a:rPr lang="id-ID" sz="2400" dirty="0" smtClean="0"/>
              <a:t>   </a:t>
            </a:r>
            <a:r>
              <a:rPr lang="en-US" sz="2400" dirty="0" err="1" smtClean="0"/>
              <a:t>saldonya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5.000.000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berada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    </a:t>
            </a:r>
            <a:r>
              <a:rPr lang="en-US" sz="2400" dirty="0" err="1" smtClean="0"/>
              <a:t>cabang</a:t>
            </a:r>
            <a:r>
              <a:rPr lang="en-US" sz="2400" dirty="0" smtClean="0"/>
              <a:t> Jakarta </a:t>
            </a:r>
            <a:r>
              <a:rPr lang="en-US" sz="2400" dirty="0" err="1" smtClean="0"/>
              <a:t>Pusat</a:t>
            </a:r>
            <a:r>
              <a:rPr lang="en-US" sz="2400" dirty="0" smtClean="0"/>
              <a:t>..!</a:t>
            </a:r>
            <a:r>
              <a:rPr lang="en-US" sz="2800" dirty="0" smtClean="0"/>
              <a:t> </a:t>
            </a:r>
            <a:endParaRPr lang="id-ID" sz="2800" dirty="0" smtClean="0"/>
          </a:p>
          <a:p>
            <a:pPr lvl="0">
              <a:buNone/>
            </a:pPr>
            <a:r>
              <a:rPr lang="id-ID" sz="2800" dirty="0" smtClean="0"/>
              <a:t>	  </a:t>
            </a:r>
            <a:r>
              <a:rPr lang="id-ID" sz="1800" dirty="0" smtClean="0"/>
              <a:t>SELECT Nasabah.Nama_nasabah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WHERE Nasabah.Id_Nasabah = Rekenig.Id_Rekening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Rekening&gt;Kode_Cabang = Cabang. Kode_Cabang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Saldo &gt; 5000000 AND Kota = “Jakarta Pusat”;</a:t>
            </a:r>
            <a:endParaRPr lang="en-US" sz="1800" dirty="0" smtClean="0"/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66800" y="3733800"/>
            <a:ext cx="7010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/>
          <a:lstStyle/>
          <a:p>
            <a:pPr lvl="0">
              <a:buNone/>
            </a:pPr>
            <a:r>
              <a:rPr lang="id-ID" sz="2400" dirty="0" smtClean="0"/>
              <a:t>5. </a:t>
            </a:r>
            <a:r>
              <a:rPr lang="en-US" sz="2400" dirty="0" err="1" smtClean="0"/>
              <a:t>Tampilkan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nasabah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tinggal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Jl. 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	  </a:t>
            </a:r>
            <a:r>
              <a:rPr lang="en-US" sz="2400" dirty="0" err="1" smtClean="0"/>
              <a:t>Gurame</a:t>
            </a:r>
            <a:r>
              <a:rPr lang="en-US" sz="2400" dirty="0" smtClean="0"/>
              <a:t> </a:t>
            </a:r>
            <a:r>
              <a:rPr lang="id-ID" sz="2400" dirty="0" smtClean="0"/>
              <a:t>dan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cabangnya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kota</a:t>
            </a:r>
            <a:r>
              <a:rPr lang="en-US" sz="2400" dirty="0" smtClean="0"/>
              <a:t> </a:t>
            </a:r>
            <a:r>
              <a:rPr lang="en-US" sz="2400" dirty="0" err="1" smtClean="0"/>
              <a:t>Depok</a:t>
            </a:r>
            <a:r>
              <a:rPr lang="en-US" sz="2400" dirty="0" smtClean="0"/>
              <a:t>..!</a:t>
            </a:r>
            <a:endParaRPr lang="id-ID" sz="2400" dirty="0" smtClean="0"/>
          </a:p>
          <a:p>
            <a:pPr lvl="0">
              <a:buNone/>
            </a:pPr>
            <a:r>
              <a:rPr lang="id-ID" sz="2400" dirty="0" smtClean="0"/>
              <a:t>	  </a:t>
            </a:r>
            <a:r>
              <a:rPr lang="id-ID" sz="1800" dirty="0" smtClean="0"/>
              <a:t>SELECT Nasabah.Nama_Nasabah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FROM Nasabah, Rekening, 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WHERE Nasabah.Id_Nasabah = Rekenig.Id_Rekening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Rekening.Kode_Cabang = Cabang. Kode_Cabang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Alamat_nasabah = “Jl. Gurame”</a:t>
            </a: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  AND Kota = “Depok”;</a:t>
            </a:r>
            <a:endParaRPr lang="id-ID" sz="1800" dirty="0" smtClean="0"/>
          </a:p>
          <a:p>
            <a:pPr lvl="0">
              <a:buNone/>
            </a:pPr>
            <a:endParaRPr lang="id-ID" sz="1800" dirty="0" smtClean="0"/>
          </a:p>
          <a:p>
            <a:pPr lvl="0">
              <a:buNone/>
            </a:pPr>
            <a:r>
              <a:rPr lang="id-ID" sz="1800" dirty="0" smtClean="0"/>
              <a:t>	 </a:t>
            </a:r>
            <a:endParaRPr lang="id-ID" sz="1800" dirty="0" smtClean="0"/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43000" y="3886200"/>
            <a:ext cx="6934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3400" y="304800"/>
            <a:ext cx="7010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Buat tabel Mahasiswa, Nilai dan Matakuliah</a:t>
            </a:r>
            <a:endParaRPr lang="id-ID" dirty="0" smtClean="0"/>
          </a:p>
          <a:p>
            <a:r>
              <a:rPr lang="id-ID" dirty="0" smtClean="0"/>
              <a:t>Tampilkan nama mahasiswa dan nama matakuliah yang nilai midnya antara 70 sampai 80!</a:t>
            </a:r>
            <a:endParaRPr lang="id-ID" dirty="0" smtClean="0"/>
          </a:p>
          <a:p>
            <a:r>
              <a:rPr lang="id-ID" dirty="0" smtClean="0"/>
              <a:t>Tampilkan nama mahasiswa yang mengambil mata kuliah komunikasi data!</a:t>
            </a:r>
            <a:endParaRPr lang="id-ID" dirty="0" smtClean="0"/>
          </a:p>
          <a:p>
            <a:r>
              <a:rPr lang="id-ID" dirty="0" smtClean="0"/>
              <a:t>Tampilkan nama mahasiswa, nilai Finalnya, dan nama mata kuliahnya!</a:t>
            </a:r>
            <a:endParaRPr lang="id-ID" dirty="0" smtClean="0"/>
          </a:p>
          <a:p>
            <a:r>
              <a:rPr lang="id-ID" dirty="0" smtClean="0"/>
              <a:t>Tampilkan nama mahasiswa yang nilai MID kurang dari 80 dan mengambil mata kuliah algoritma</a:t>
            </a:r>
            <a:endParaRPr lang="id-ID" dirty="0" smtClean="0"/>
          </a:p>
          <a:p>
            <a:r>
              <a:rPr lang="id-ID" dirty="0" smtClean="0"/>
              <a:t>Tampilkan kelas yang nilai FINALnya di atas 80 atau yang jumlah sksnya 3!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2230</Words>
  <Application>WPS Presentation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RELASI ANTAR 3 TABEL (..WHERE..)</vt:lpstr>
      <vt:lpstr>PowerPoint 演示文稿</vt:lpstr>
      <vt:lpstr>Hasilnya: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Latihan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ANTAR 3 TABEL (..WHERE..)</dc:title>
  <dc:creator>unindra</dc:creator>
  <cp:lastModifiedBy>LENOVO</cp:lastModifiedBy>
  <cp:revision>34</cp:revision>
  <dcterms:created xsi:type="dcterms:W3CDTF">2013-12-18T06:26:00Z</dcterms:created>
  <dcterms:modified xsi:type="dcterms:W3CDTF">2021-03-03T02:28:14Z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