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58" r:id="rId6"/>
    <p:sldId id="260" r:id="rId7"/>
    <p:sldId id="261" r:id="rId8"/>
    <p:sldId id="262" r:id="rId9"/>
    <p:sldId id="263" r:id="rId10"/>
    <p:sldId id="264" r:id="rId11"/>
    <p:sldId id="267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AE04D311-6464-433F-88CC-85CA8237F46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85D-8BE6-40CA-9FDF-EBB57BDF2E17}" type="slidenum">
              <a:rPr lang="en-US" smtClean="0"/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4D311-6464-433F-88CC-85CA8237F46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85D-8BE6-40CA-9FDF-EBB57BDF2E1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4D311-6464-433F-88CC-85CA8237F46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85D-8BE6-40CA-9FDF-EBB57BDF2E17}" type="slidenum">
              <a:rPr lang="en-US" smtClean="0"/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4D311-6464-433F-88CC-85CA8237F46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85D-8BE6-40CA-9FDF-EBB57BDF2E1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4D311-6464-433F-88CC-85CA8237F46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85D-8BE6-40CA-9FDF-EBB57BDF2E17}" type="slidenum">
              <a:rPr lang="en-US" smtClean="0"/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4D311-6464-433F-88CC-85CA8237F46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85D-8BE6-40CA-9FDF-EBB57BDF2E1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4D311-6464-433F-88CC-85CA8237F466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85D-8BE6-40CA-9FDF-EBB57BDF2E1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4D311-6464-433F-88CC-85CA8237F466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85D-8BE6-40CA-9FDF-EBB57BDF2E1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4D311-6464-433F-88CC-85CA8237F466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85D-8BE6-40CA-9FDF-EBB57BDF2E1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4D311-6464-433F-88CC-85CA8237F46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85D-8BE6-40CA-9FDF-EBB57BDF2E1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4D311-6464-433F-88CC-85CA8237F46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85D-8BE6-40CA-9FDF-EBB57BDF2E17}" type="slidenum">
              <a:rPr lang="en-US" smtClean="0"/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AE04D311-6464-433F-88CC-85CA8237F46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DD3D85D-8BE6-40CA-9FDF-EBB57BDF2E17}" type="slidenum">
              <a:rPr lang="en-US" smtClean="0"/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43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31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45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025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71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asil gambar untuk sql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0"/>
            <a:ext cx="9144000" cy="51054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105401"/>
            <a:ext cx="5105400" cy="1371600"/>
          </a:xfrm>
        </p:spPr>
        <p:txBody>
          <a:bodyPr>
            <a:normAutofit fontScale="90000"/>
          </a:bodyPr>
          <a:lstStyle/>
          <a:p>
            <a:pPr algn="l"/>
            <a:r>
              <a:rPr lang="en-US" sz="5400" dirty="0" smtClean="0">
                <a:solidFill>
                  <a:schemeClr val="tx1"/>
                </a:solidFill>
              </a:rPr>
              <a:t>RELASI ANTAR 3 TABEL (..WHERE..)</a:t>
            </a:r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6386095"/>
            <a:ext cx="2117733" cy="409447"/>
          </a:xfrm>
        </p:spPr>
        <p:txBody>
          <a:bodyPr>
            <a:normAutofit fontScale="67500" lnSpcReduction="20000"/>
          </a:bodyPr>
          <a:lstStyle/>
          <a:p>
            <a:r>
              <a:rPr lang="en-US" sz="3200" b="1" dirty="0" err="1" smtClean="0">
                <a:solidFill>
                  <a:schemeClr val="tx1"/>
                </a:solidFill>
              </a:rPr>
              <a:t>Pertemuan</a:t>
            </a:r>
            <a:r>
              <a:rPr lang="en-US" sz="3200" b="1" dirty="0" smtClean="0">
                <a:solidFill>
                  <a:schemeClr val="tx1"/>
                </a:solidFill>
              </a:rPr>
              <a:t> </a:t>
            </a:r>
            <a:r>
              <a:rPr lang="id-ID" sz="3200" b="1" dirty="0" smtClean="0">
                <a:solidFill>
                  <a:schemeClr val="tx1"/>
                </a:solidFill>
              </a:rPr>
              <a:t>X</a:t>
            </a:r>
            <a:r>
              <a:rPr lang="en-US" altLang="id-ID" sz="3200" b="1" dirty="0" smtClean="0">
                <a:solidFill>
                  <a:schemeClr val="tx1"/>
                </a:solidFill>
              </a:rPr>
              <a:t>II</a:t>
            </a:r>
            <a:endParaRPr lang="en-US" altLang="id-ID" sz="3200" b="1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Latihan 2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1.Buat Database dengan Nama Anda!</a:t>
            </a:r>
            <a:endParaRPr lang="en-US"/>
          </a:p>
          <a:p>
            <a:r>
              <a:rPr lang="en-US"/>
              <a:t>2. Silahkan buat beberapa tabel database sesuai kreasi anda, kemudian tampilkan beberapa record, sesuai field yang anda buat sendiri,  selamat berkreasi !!!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1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0"/>
            <a:ext cx="91440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3352800" y="5791200"/>
            <a:ext cx="2819400" cy="839162"/>
          </a:xfrm>
        </p:spPr>
        <p:txBody>
          <a:bodyPr/>
          <a:lstStyle/>
          <a:p>
            <a:r>
              <a:rPr lang="id-ID" dirty="0" smtClean="0">
                <a:solidFill>
                  <a:schemeClr val="tx1"/>
                </a:solidFill>
              </a:rPr>
              <a:t>Terima Kasih</a:t>
            </a:r>
            <a:endParaRPr lang="id-ID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181600"/>
          </a:xfrm>
        </p:spPr>
        <p:txBody>
          <a:bodyPr>
            <a:noAutofit/>
          </a:bodyPr>
          <a:lstStyle/>
          <a:p>
            <a:r>
              <a:rPr lang="en-US" sz="2400" dirty="0" err="1" smtClean="0"/>
              <a:t>Gunakan</a:t>
            </a:r>
            <a:r>
              <a:rPr lang="en-US" sz="2400" dirty="0" smtClean="0"/>
              <a:t> database bank..!</a:t>
            </a:r>
            <a:endParaRPr lang="en-US" sz="2400" dirty="0" smtClean="0"/>
          </a:p>
          <a:p>
            <a:pPr marL="567055" lvl="0" indent="-457200">
              <a:buAutoNum type="arabicPeriod"/>
            </a:pPr>
            <a:r>
              <a:rPr lang="en-US" sz="2400" dirty="0" err="1" smtClean="0"/>
              <a:t>Tampilkan</a:t>
            </a:r>
            <a:r>
              <a:rPr lang="en-US" sz="2400" dirty="0" smtClean="0"/>
              <a:t> </a:t>
            </a:r>
            <a:r>
              <a:rPr lang="en-US" sz="2400" dirty="0" err="1" smtClean="0"/>
              <a:t>nama</a:t>
            </a:r>
            <a:r>
              <a:rPr lang="en-US" sz="2400" dirty="0" smtClean="0"/>
              <a:t> </a:t>
            </a:r>
            <a:r>
              <a:rPr lang="en-US" sz="2400" dirty="0" err="1" smtClean="0"/>
              <a:t>nasabah</a:t>
            </a:r>
            <a:r>
              <a:rPr lang="en-US" sz="2400" dirty="0" smtClean="0"/>
              <a:t> yang </a:t>
            </a:r>
            <a:r>
              <a:rPr lang="en-US" sz="2400" dirty="0" err="1" smtClean="0"/>
              <a:t>saldonya</a:t>
            </a:r>
            <a:r>
              <a:rPr lang="en-US" sz="2400" dirty="0" smtClean="0"/>
              <a:t> </a:t>
            </a:r>
            <a:r>
              <a:rPr lang="en-US" sz="2400" dirty="0" err="1" smtClean="0"/>
              <a:t>di</a:t>
            </a:r>
            <a:r>
              <a:rPr lang="en-US" sz="2400" dirty="0" smtClean="0"/>
              <a:t> </a:t>
            </a:r>
            <a:r>
              <a:rPr lang="en-US" sz="2400" dirty="0" err="1" smtClean="0"/>
              <a:t>atas</a:t>
            </a:r>
            <a:r>
              <a:rPr lang="en-US" sz="2400" dirty="0" smtClean="0"/>
              <a:t> </a:t>
            </a:r>
            <a:endParaRPr lang="id-ID" sz="2400" dirty="0" smtClean="0"/>
          </a:p>
          <a:p>
            <a:pPr marL="567055" lvl="0" indent="-457200">
              <a:buNone/>
            </a:pPr>
            <a:r>
              <a:rPr lang="id-ID" sz="2400" dirty="0" smtClean="0"/>
              <a:t>     </a:t>
            </a:r>
            <a:r>
              <a:rPr lang="en-US" sz="2400" dirty="0" smtClean="0"/>
              <a:t>20 </a:t>
            </a:r>
            <a:r>
              <a:rPr lang="en-US" sz="2400" dirty="0" err="1" smtClean="0"/>
              <a:t>juta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rekeningnya</a:t>
            </a:r>
            <a:r>
              <a:rPr lang="en-US" sz="2400" dirty="0" smtClean="0"/>
              <a:t>  </a:t>
            </a:r>
            <a:r>
              <a:rPr lang="en-US" sz="2400" dirty="0" err="1" smtClean="0"/>
              <a:t>tercatat</a:t>
            </a:r>
            <a:r>
              <a:rPr lang="en-US" sz="2400" dirty="0" smtClean="0"/>
              <a:t> </a:t>
            </a:r>
            <a:r>
              <a:rPr lang="en-US" sz="2400" dirty="0" err="1" smtClean="0"/>
              <a:t>di</a:t>
            </a:r>
            <a:r>
              <a:rPr lang="en-US" sz="2400" dirty="0" smtClean="0"/>
              <a:t> </a:t>
            </a:r>
            <a:r>
              <a:rPr lang="en-US" sz="2400" dirty="0" err="1" smtClean="0"/>
              <a:t>kota</a:t>
            </a:r>
            <a:r>
              <a:rPr lang="en-US" sz="2400" dirty="0" smtClean="0"/>
              <a:t> </a:t>
            </a:r>
            <a:r>
              <a:rPr lang="en-US" sz="2400" dirty="0" err="1" smtClean="0"/>
              <a:t>bandung</a:t>
            </a:r>
            <a:r>
              <a:rPr lang="en-US" sz="2400" dirty="0" smtClean="0"/>
              <a:t>..!</a:t>
            </a:r>
            <a:endParaRPr lang="en-US" sz="2400" dirty="0" smtClean="0"/>
          </a:p>
          <a:p>
            <a:pPr marL="735965" lvl="1" indent="-342900">
              <a:buAutoNum type="alphaLcPeriod"/>
            </a:pPr>
            <a:r>
              <a:rPr lang="en-US" sz="1800" dirty="0" err="1" smtClean="0"/>
              <a:t>Tentukan</a:t>
            </a:r>
            <a:r>
              <a:rPr lang="en-US" sz="1800" dirty="0" smtClean="0"/>
              <a:t> </a:t>
            </a:r>
            <a:r>
              <a:rPr lang="en-US" sz="1800" dirty="0" err="1" smtClean="0"/>
              <a:t>tabel</a:t>
            </a:r>
            <a:r>
              <a:rPr lang="en-US" sz="1800" dirty="0" smtClean="0"/>
              <a:t> yang </a:t>
            </a:r>
            <a:r>
              <a:rPr lang="en-US" sz="1800" dirty="0" err="1" smtClean="0"/>
              <a:t>akan</a:t>
            </a:r>
            <a:r>
              <a:rPr lang="en-US" sz="1800" dirty="0" smtClean="0"/>
              <a:t> </a:t>
            </a:r>
            <a:r>
              <a:rPr lang="en-US" sz="1800" dirty="0" err="1" smtClean="0"/>
              <a:t>digunakan</a:t>
            </a:r>
            <a:r>
              <a:rPr lang="en-US" sz="1800" dirty="0" smtClean="0"/>
              <a:t>. (</a:t>
            </a:r>
            <a:r>
              <a:rPr lang="en-US" sz="1800" dirty="0" err="1" smtClean="0"/>
              <a:t>nasabah</a:t>
            </a:r>
            <a:r>
              <a:rPr lang="en-US" sz="1800" dirty="0" smtClean="0"/>
              <a:t>, </a:t>
            </a:r>
            <a:r>
              <a:rPr lang="en-US" sz="1800" dirty="0" err="1" smtClean="0"/>
              <a:t>rekening</a:t>
            </a:r>
            <a:r>
              <a:rPr lang="en-US" sz="1800" dirty="0" smtClean="0"/>
              <a:t>, </a:t>
            </a:r>
            <a:r>
              <a:rPr lang="en-US" sz="1800" dirty="0" err="1" smtClean="0"/>
              <a:t>cabang</a:t>
            </a:r>
            <a:r>
              <a:rPr lang="en-US" sz="1800" dirty="0" smtClean="0"/>
              <a:t>)</a:t>
            </a:r>
            <a:endParaRPr lang="id-ID" sz="1800" dirty="0" smtClean="0"/>
          </a:p>
          <a:p>
            <a:pPr marL="735965" lvl="1" indent="-342900">
              <a:buAutoNum type="alphaLcPeriod"/>
            </a:pPr>
            <a:r>
              <a:rPr lang="en-US" sz="1800" dirty="0" err="1" smtClean="0"/>
              <a:t>Cari</a:t>
            </a:r>
            <a:r>
              <a:rPr lang="en-US" sz="1800" dirty="0" smtClean="0"/>
              <a:t> </a:t>
            </a:r>
            <a:r>
              <a:rPr lang="en-US" sz="1800" dirty="0" err="1" smtClean="0"/>
              <a:t>atribut</a:t>
            </a:r>
            <a:r>
              <a:rPr lang="en-US" sz="1800" dirty="0" smtClean="0"/>
              <a:t> </a:t>
            </a:r>
            <a:r>
              <a:rPr lang="en-US" sz="1800" dirty="0" err="1" smtClean="0"/>
              <a:t>penghubung</a:t>
            </a:r>
            <a:r>
              <a:rPr lang="en-US" sz="1800" dirty="0" smtClean="0"/>
              <a:t> </a:t>
            </a:r>
            <a:r>
              <a:rPr lang="en-US" sz="1800" dirty="0" err="1" smtClean="0"/>
              <a:t>antar</a:t>
            </a:r>
            <a:r>
              <a:rPr lang="en-US" sz="1800" dirty="0" smtClean="0"/>
              <a:t> </a:t>
            </a:r>
            <a:r>
              <a:rPr lang="en-US" sz="1800" dirty="0" err="1" smtClean="0"/>
              <a:t>tabel</a:t>
            </a:r>
            <a:r>
              <a:rPr lang="en-US" sz="1800" dirty="0" smtClean="0"/>
              <a:t>. (</a:t>
            </a:r>
            <a:r>
              <a:rPr lang="en-US" sz="1800" dirty="0" err="1" smtClean="0"/>
              <a:t>nasabah</a:t>
            </a:r>
            <a:r>
              <a:rPr lang="en-US" sz="1800" dirty="0" smtClean="0"/>
              <a:t> </a:t>
            </a:r>
            <a:r>
              <a:rPr lang="en-US" sz="1800" dirty="0" err="1" smtClean="0"/>
              <a:t>dengan</a:t>
            </a:r>
            <a:r>
              <a:rPr lang="en-US" sz="1800" dirty="0" smtClean="0"/>
              <a:t> </a:t>
            </a:r>
            <a:r>
              <a:rPr lang="en-US" sz="1800" dirty="0" err="1" smtClean="0"/>
              <a:t>rekening</a:t>
            </a:r>
            <a:r>
              <a:rPr lang="en-US" sz="1800" dirty="0" smtClean="0"/>
              <a:t> </a:t>
            </a:r>
            <a:r>
              <a:rPr lang="en-US" sz="1800" dirty="0" err="1" smtClean="0"/>
              <a:t>dihubungkan</a:t>
            </a:r>
            <a:r>
              <a:rPr lang="en-US" sz="1800" dirty="0" smtClean="0"/>
              <a:t> </a:t>
            </a:r>
            <a:r>
              <a:rPr lang="en-US" sz="1800" dirty="0" err="1" smtClean="0"/>
              <a:t>oleh</a:t>
            </a:r>
            <a:r>
              <a:rPr lang="en-US" sz="1800" dirty="0" smtClean="0"/>
              <a:t> </a:t>
            </a:r>
            <a:r>
              <a:rPr lang="en-US" sz="1800" dirty="0" err="1" smtClean="0"/>
              <a:t>atribut</a:t>
            </a:r>
            <a:r>
              <a:rPr lang="en-US" sz="1800" dirty="0" smtClean="0"/>
              <a:t> </a:t>
            </a:r>
            <a:r>
              <a:rPr lang="en-US" sz="1800" dirty="0" err="1" smtClean="0"/>
              <a:t>id_nasabah</a:t>
            </a:r>
            <a:r>
              <a:rPr lang="en-US" sz="1800" dirty="0" smtClean="0"/>
              <a:t>, </a:t>
            </a:r>
            <a:r>
              <a:rPr lang="en-US" sz="1800" dirty="0" err="1" smtClean="0"/>
              <a:t>sedangkan</a:t>
            </a:r>
            <a:r>
              <a:rPr lang="en-US" sz="1800" dirty="0" smtClean="0"/>
              <a:t> </a:t>
            </a:r>
            <a:r>
              <a:rPr lang="en-US" sz="1800" dirty="0" err="1" smtClean="0"/>
              <a:t>rekening</a:t>
            </a:r>
            <a:r>
              <a:rPr lang="en-US" sz="1800" dirty="0" smtClean="0"/>
              <a:t> </a:t>
            </a:r>
            <a:r>
              <a:rPr lang="en-US" sz="1800" dirty="0" err="1" smtClean="0"/>
              <a:t>dan</a:t>
            </a:r>
            <a:r>
              <a:rPr lang="en-US" sz="1800" dirty="0" smtClean="0"/>
              <a:t> </a:t>
            </a:r>
            <a:r>
              <a:rPr lang="en-US" sz="1800" dirty="0" err="1" smtClean="0"/>
              <a:t>cabang</a:t>
            </a:r>
            <a:r>
              <a:rPr lang="en-US" sz="1800" dirty="0" smtClean="0"/>
              <a:t> </a:t>
            </a:r>
            <a:r>
              <a:rPr lang="en-US" sz="1800" dirty="0" err="1" smtClean="0"/>
              <a:t>dihubungkan</a:t>
            </a:r>
            <a:r>
              <a:rPr lang="en-US" sz="1800" dirty="0" smtClean="0"/>
              <a:t> </a:t>
            </a:r>
            <a:r>
              <a:rPr lang="en-US" sz="1800" dirty="0" err="1" smtClean="0"/>
              <a:t>oleh</a:t>
            </a:r>
            <a:r>
              <a:rPr lang="en-US" sz="1800" dirty="0" smtClean="0"/>
              <a:t> </a:t>
            </a:r>
            <a:r>
              <a:rPr lang="en-US" sz="1800" dirty="0" err="1" smtClean="0"/>
              <a:t>atribut</a:t>
            </a:r>
            <a:r>
              <a:rPr lang="en-US" sz="1800" dirty="0" smtClean="0"/>
              <a:t> </a:t>
            </a:r>
            <a:r>
              <a:rPr lang="en-US" sz="1800" dirty="0" err="1" smtClean="0"/>
              <a:t>kode_cabang</a:t>
            </a:r>
            <a:r>
              <a:rPr lang="en-US" sz="1800" dirty="0" smtClean="0"/>
              <a:t>).</a:t>
            </a:r>
            <a:endParaRPr lang="id-ID" sz="1800" dirty="0" smtClean="0"/>
          </a:p>
          <a:p>
            <a:pPr marL="735965" lvl="1" indent="-342900">
              <a:buAutoNum type="alphaLcPeriod"/>
            </a:pPr>
            <a:r>
              <a:rPr lang="en-US" sz="1800" dirty="0" err="1" smtClean="0"/>
              <a:t>Buat</a:t>
            </a:r>
            <a:r>
              <a:rPr lang="en-US" sz="1800" dirty="0" smtClean="0"/>
              <a:t> query SQL</a:t>
            </a:r>
            <a:endParaRPr lang="id-ID" sz="1800" dirty="0" smtClean="0"/>
          </a:p>
          <a:p>
            <a:pPr marL="1202055" indent="-234950">
              <a:buNone/>
            </a:pPr>
            <a:r>
              <a:rPr lang="en-US" sz="1600" dirty="0" smtClean="0"/>
              <a:t>SELECT </a:t>
            </a:r>
            <a:r>
              <a:rPr lang="en-US" sz="1600" dirty="0" err="1" smtClean="0"/>
              <a:t>nasabah.nama_nasabah</a:t>
            </a:r>
            <a:endParaRPr lang="en-US" sz="1600" dirty="0" smtClean="0"/>
          </a:p>
          <a:p>
            <a:pPr marL="965200" indent="1905">
              <a:buNone/>
            </a:pPr>
            <a:r>
              <a:rPr lang="en-US" sz="1600" dirty="0" smtClean="0"/>
              <a:t>FROM </a:t>
            </a:r>
            <a:r>
              <a:rPr lang="en-US" sz="1600" dirty="0" err="1" smtClean="0"/>
              <a:t>cabang</a:t>
            </a:r>
            <a:r>
              <a:rPr lang="en-US" sz="1600" dirty="0" smtClean="0"/>
              <a:t>, </a:t>
            </a:r>
            <a:r>
              <a:rPr lang="en-US" sz="1600" dirty="0" err="1" smtClean="0"/>
              <a:t>rekening</a:t>
            </a:r>
            <a:r>
              <a:rPr lang="en-US" sz="1600" dirty="0" smtClean="0"/>
              <a:t>, </a:t>
            </a:r>
            <a:r>
              <a:rPr lang="en-US" sz="1600" dirty="0" err="1" smtClean="0"/>
              <a:t>nasabah</a:t>
            </a:r>
            <a:endParaRPr lang="en-US" sz="1600" dirty="0" smtClean="0"/>
          </a:p>
          <a:p>
            <a:pPr marL="1202055" indent="-234950">
              <a:buNone/>
            </a:pPr>
            <a:r>
              <a:rPr lang="en-US" sz="1600" dirty="0" smtClean="0"/>
              <a:t>WHERE </a:t>
            </a:r>
            <a:r>
              <a:rPr lang="en-US" sz="1600" dirty="0" err="1" smtClean="0"/>
              <a:t>nasabah.id_nasabah</a:t>
            </a:r>
            <a:r>
              <a:rPr lang="en-US" sz="1600" dirty="0" smtClean="0"/>
              <a:t> = </a:t>
            </a:r>
            <a:r>
              <a:rPr lang="en-US" sz="1600" dirty="0" err="1" smtClean="0"/>
              <a:t>rekening.id_nasabah</a:t>
            </a:r>
            <a:endParaRPr lang="en-US" sz="1600" dirty="0" smtClean="0"/>
          </a:p>
          <a:p>
            <a:pPr marL="1202055" indent="-234950">
              <a:buNone/>
            </a:pPr>
            <a:r>
              <a:rPr lang="id-ID" sz="1600" dirty="0" smtClean="0"/>
              <a:t>AND </a:t>
            </a:r>
            <a:r>
              <a:rPr lang="en-US" sz="1600" dirty="0" err="1" smtClean="0"/>
              <a:t>rekening.kode_cabang</a:t>
            </a:r>
            <a:r>
              <a:rPr lang="en-US" sz="1600" dirty="0" smtClean="0"/>
              <a:t> = </a:t>
            </a:r>
            <a:r>
              <a:rPr lang="en-US" sz="1600" dirty="0" err="1" smtClean="0"/>
              <a:t>cabang.kode_cabang</a:t>
            </a:r>
            <a:endParaRPr lang="en-US" sz="1600" dirty="0" smtClean="0"/>
          </a:p>
          <a:p>
            <a:pPr marL="1202055" indent="-234950">
              <a:buNone/>
            </a:pPr>
            <a:r>
              <a:rPr lang="en-US" sz="1600" dirty="0" smtClean="0"/>
              <a:t>AND </a:t>
            </a:r>
            <a:r>
              <a:rPr lang="en-US" sz="1600" dirty="0" err="1" smtClean="0"/>
              <a:t>saldo</a:t>
            </a:r>
            <a:r>
              <a:rPr lang="en-US" sz="1600" dirty="0" smtClean="0"/>
              <a:t>  </a:t>
            </a:r>
            <a:r>
              <a:rPr lang="en-US" sz="1600" smtClean="0"/>
              <a:t>&gt; 20000000</a:t>
            </a:r>
            <a:endParaRPr lang="en-US" sz="1600" dirty="0" smtClean="0"/>
          </a:p>
          <a:p>
            <a:pPr marL="1202055" indent="-234950">
              <a:buNone/>
            </a:pPr>
            <a:r>
              <a:rPr lang="en-US" sz="1600" dirty="0" smtClean="0"/>
              <a:t>AND </a:t>
            </a:r>
            <a:r>
              <a:rPr lang="en-US" sz="1600" dirty="0" err="1" smtClean="0"/>
              <a:t>kota</a:t>
            </a:r>
            <a:r>
              <a:rPr lang="en-US" sz="1600" dirty="0" smtClean="0"/>
              <a:t> = ‘</a:t>
            </a:r>
            <a:r>
              <a:rPr lang="en-US" sz="1600" dirty="0" err="1" smtClean="0"/>
              <a:t>bandung</a:t>
            </a:r>
            <a:r>
              <a:rPr lang="en-US" sz="1600" dirty="0" smtClean="0"/>
              <a:t>’;</a:t>
            </a:r>
            <a:endParaRPr lang="en-US" sz="1600" dirty="0" smtClean="0"/>
          </a:p>
          <a:p>
            <a:pPr>
              <a:buNone/>
            </a:pPr>
            <a:endParaRPr lang="en-US" sz="1600" dirty="0" smtClean="0"/>
          </a:p>
          <a:p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Hasilnya:</a:t>
            </a:r>
            <a:endParaRPr lang="id-ID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57200" y="1447800"/>
            <a:ext cx="82296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397691"/>
          </a:xfrm>
        </p:spPr>
        <p:txBody>
          <a:bodyPr>
            <a:normAutofit/>
          </a:bodyPr>
          <a:lstStyle/>
          <a:p>
            <a:pPr lvl="0">
              <a:buNone/>
            </a:pPr>
            <a:r>
              <a:rPr lang="id-ID" sz="2800" dirty="0" smtClean="0"/>
              <a:t>2. </a:t>
            </a:r>
            <a:r>
              <a:rPr lang="en-US" sz="2800" dirty="0" err="1" smtClean="0"/>
              <a:t>Tampilkan</a:t>
            </a:r>
            <a:r>
              <a:rPr lang="en-US" sz="2800" dirty="0" smtClean="0"/>
              <a:t> </a:t>
            </a:r>
            <a:r>
              <a:rPr lang="en-US" sz="2800" dirty="0" err="1" smtClean="0"/>
              <a:t>nama_nasabah</a:t>
            </a:r>
            <a:r>
              <a:rPr lang="en-US" sz="2800" dirty="0" smtClean="0"/>
              <a:t>, </a:t>
            </a:r>
            <a:r>
              <a:rPr lang="en-US" sz="2800" dirty="0" err="1" smtClean="0"/>
              <a:t>saldo</a:t>
            </a:r>
            <a:r>
              <a:rPr lang="en-US" sz="2800" dirty="0" smtClean="0"/>
              <a:t>,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endParaRPr lang="id-ID" sz="2800" dirty="0" smtClean="0"/>
          </a:p>
          <a:p>
            <a:pPr lvl="0">
              <a:buNone/>
            </a:pPr>
            <a:r>
              <a:rPr lang="id-ID" sz="2800" dirty="0" smtClean="0"/>
              <a:t>	  </a:t>
            </a:r>
            <a:r>
              <a:rPr lang="en-US" sz="2800" dirty="0" err="1" smtClean="0"/>
              <a:t>kota</a:t>
            </a:r>
            <a:r>
              <a:rPr lang="en-US" sz="2800" dirty="0" smtClean="0"/>
              <a:t>..!</a:t>
            </a:r>
            <a:endParaRPr lang="id-ID" sz="2800" dirty="0" smtClean="0"/>
          </a:p>
          <a:p>
            <a:pPr lvl="0">
              <a:buNone/>
            </a:pPr>
            <a:r>
              <a:rPr lang="id-ID" sz="2800" dirty="0" smtClean="0"/>
              <a:t>	  </a:t>
            </a:r>
            <a:r>
              <a:rPr lang="id-ID" sz="1800" dirty="0" smtClean="0"/>
              <a:t>SELECT Nasabah.Nama_nasabah, Rekening.Saldo, Cabang.Kota</a:t>
            </a:r>
            <a:endParaRPr lang="id-ID" sz="1800" dirty="0" smtClean="0"/>
          </a:p>
          <a:p>
            <a:pPr lvl="0">
              <a:buNone/>
            </a:pPr>
            <a:r>
              <a:rPr lang="id-ID" sz="1800" dirty="0" smtClean="0"/>
              <a:t>	   FROM Nasabah, Rekening, Cabang</a:t>
            </a:r>
            <a:endParaRPr lang="id-ID" sz="1800" dirty="0" smtClean="0"/>
          </a:p>
          <a:p>
            <a:pPr lvl="0">
              <a:buNone/>
            </a:pPr>
            <a:r>
              <a:rPr lang="id-ID" sz="1800" dirty="0" smtClean="0"/>
              <a:t>	   WHERE  Nasabah.Id_nasabah = Rekening.Id_nasabah</a:t>
            </a:r>
            <a:endParaRPr lang="id-ID" sz="1800" dirty="0" smtClean="0"/>
          </a:p>
          <a:p>
            <a:pPr lvl="0">
              <a:buNone/>
            </a:pPr>
            <a:r>
              <a:rPr lang="id-ID" sz="1800" dirty="0" smtClean="0"/>
              <a:t>	   AND Rekening.Kode_cabang = Cabang.Kode_cabang;</a:t>
            </a:r>
            <a:endParaRPr lang="id-ID" sz="1800" dirty="0" smtClean="0"/>
          </a:p>
          <a:p>
            <a:pPr lvl="0">
              <a:buNone/>
            </a:pPr>
            <a:endParaRPr lang="id-ID" sz="20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43000" y="3276600"/>
            <a:ext cx="70104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245291"/>
          </a:xfrm>
        </p:spPr>
        <p:txBody>
          <a:bodyPr>
            <a:normAutofit/>
          </a:bodyPr>
          <a:lstStyle/>
          <a:p>
            <a:pPr lvl="0">
              <a:buNone/>
            </a:pPr>
            <a:r>
              <a:rPr lang="id-ID" sz="2400" dirty="0" smtClean="0"/>
              <a:t>3. </a:t>
            </a:r>
            <a:r>
              <a:rPr lang="en-US" sz="2400" dirty="0" err="1" smtClean="0"/>
              <a:t>Tampilkan</a:t>
            </a:r>
            <a:r>
              <a:rPr lang="en-US" sz="2400" dirty="0" smtClean="0"/>
              <a:t> </a:t>
            </a:r>
            <a:r>
              <a:rPr lang="en-US" sz="2400" dirty="0" err="1" smtClean="0"/>
              <a:t>id_nasabah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nomor_rekening</a:t>
            </a:r>
            <a:r>
              <a:rPr lang="en-US" sz="2400" dirty="0" smtClean="0"/>
              <a:t> yang</a:t>
            </a:r>
            <a:endParaRPr lang="id-ID" sz="2400" dirty="0" smtClean="0"/>
          </a:p>
          <a:p>
            <a:pPr lvl="0">
              <a:buNone/>
            </a:pPr>
            <a:r>
              <a:rPr lang="en-US" sz="2400" dirty="0" smtClean="0"/>
              <a:t> </a:t>
            </a:r>
            <a:r>
              <a:rPr lang="id-ID" sz="2400" dirty="0" smtClean="0"/>
              <a:t>	 </a:t>
            </a:r>
            <a:r>
              <a:rPr lang="en-US" sz="2400" dirty="0" err="1" smtClean="0"/>
              <a:t>cabangnya</a:t>
            </a:r>
            <a:r>
              <a:rPr lang="en-US" sz="2400" dirty="0" smtClean="0"/>
              <a:t> </a:t>
            </a:r>
            <a:r>
              <a:rPr lang="en-US" sz="2400" dirty="0" err="1" smtClean="0"/>
              <a:t>berada</a:t>
            </a:r>
            <a:r>
              <a:rPr lang="en-US" sz="2400" dirty="0" smtClean="0"/>
              <a:t> </a:t>
            </a:r>
            <a:r>
              <a:rPr lang="en-US" sz="2400" dirty="0" err="1" smtClean="0"/>
              <a:t>di</a:t>
            </a:r>
            <a:r>
              <a:rPr lang="en-US" sz="2400" dirty="0" smtClean="0"/>
              <a:t> Surabaya..!</a:t>
            </a:r>
            <a:endParaRPr lang="id-ID" sz="2400" dirty="0" smtClean="0"/>
          </a:p>
          <a:p>
            <a:pPr lvl="0">
              <a:buNone/>
            </a:pPr>
            <a:r>
              <a:rPr lang="id-ID" sz="2400" dirty="0" smtClean="0"/>
              <a:t>	 </a:t>
            </a:r>
            <a:r>
              <a:rPr lang="id-ID" sz="1800" dirty="0" smtClean="0"/>
              <a:t>SELECT Nasabah.Id_Nasabah, Rekening.Nomor_rekening</a:t>
            </a:r>
            <a:endParaRPr lang="id-ID" sz="1800" dirty="0" smtClean="0"/>
          </a:p>
          <a:p>
            <a:pPr lvl="0">
              <a:buNone/>
            </a:pPr>
            <a:r>
              <a:rPr lang="id-ID" sz="1800" dirty="0" smtClean="0"/>
              <a:t>	  FROM Nasabah, Rekening, Cabang</a:t>
            </a:r>
            <a:endParaRPr lang="id-ID" sz="1800" dirty="0" smtClean="0"/>
          </a:p>
          <a:p>
            <a:pPr lvl="0">
              <a:buNone/>
            </a:pPr>
            <a:r>
              <a:rPr lang="id-ID" sz="1800" dirty="0" smtClean="0"/>
              <a:t>	  WHERE  Nasabah.Id_nasabah = Rekening.Id_nasabah</a:t>
            </a:r>
            <a:endParaRPr lang="id-ID" sz="1800" dirty="0" smtClean="0"/>
          </a:p>
          <a:p>
            <a:pPr lvl="0">
              <a:buNone/>
            </a:pPr>
            <a:r>
              <a:rPr lang="id-ID" sz="1800" dirty="0" smtClean="0"/>
              <a:t>	  AND Rekening.Kode_cabang = Cabang.Kode_cabang</a:t>
            </a:r>
            <a:endParaRPr lang="id-ID" sz="1800" dirty="0" smtClean="0"/>
          </a:p>
          <a:p>
            <a:pPr lvl="0">
              <a:buNone/>
            </a:pPr>
            <a:r>
              <a:rPr lang="id-ID" sz="1800" dirty="0" smtClean="0"/>
              <a:t>	  AND Kota = “Surabaya”;</a:t>
            </a:r>
            <a:endParaRPr lang="id-ID" sz="1800" dirty="0" smtClean="0"/>
          </a:p>
          <a:p>
            <a:pPr lvl="0">
              <a:buNone/>
            </a:pPr>
            <a:endParaRPr lang="id-ID" sz="2400" dirty="0" smtClean="0"/>
          </a:p>
          <a:p>
            <a:pPr lvl="0">
              <a:buNone/>
            </a:pPr>
            <a:endParaRPr lang="en-US" sz="2400" dirty="0" smtClean="0"/>
          </a:p>
          <a:p>
            <a:pPr>
              <a:buNone/>
            </a:pPr>
            <a:endParaRPr lang="id-ID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43000" y="3505200"/>
            <a:ext cx="66294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550091"/>
          </a:xfrm>
        </p:spPr>
        <p:txBody>
          <a:bodyPr/>
          <a:lstStyle/>
          <a:p>
            <a:pPr lvl="0">
              <a:buNone/>
            </a:pPr>
            <a:r>
              <a:rPr lang="id-ID" sz="2800" dirty="0" smtClean="0"/>
              <a:t>4. </a:t>
            </a:r>
            <a:r>
              <a:rPr lang="en-US" sz="2400" dirty="0" err="1" smtClean="0"/>
              <a:t>Tampilkan</a:t>
            </a:r>
            <a:r>
              <a:rPr lang="en-US" sz="2400" dirty="0" smtClean="0"/>
              <a:t> </a:t>
            </a:r>
            <a:r>
              <a:rPr lang="en-US" sz="2400" dirty="0" err="1" smtClean="0"/>
              <a:t>tampilkan</a:t>
            </a:r>
            <a:r>
              <a:rPr lang="en-US" sz="2400" dirty="0" smtClean="0"/>
              <a:t> </a:t>
            </a:r>
            <a:r>
              <a:rPr lang="en-US" sz="2400" dirty="0" err="1" smtClean="0"/>
              <a:t>nama</a:t>
            </a:r>
            <a:r>
              <a:rPr lang="en-US" sz="2400" dirty="0" smtClean="0"/>
              <a:t> </a:t>
            </a:r>
            <a:r>
              <a:rPr lang="en-US" sz="2400" dirty="0" err="1" smtClean="0"/>
              <a:t>nasabah</a:t>
            </a:r>
            <a:r>
              <a:rPr lang="en-US" sz="2400" dirty="0" smtClean="0"/>
              <a:t> yang</a:t>
            </a:r>
            <a:endParaRPr lang="id-ID" sz="2400" dirty="0" smtClean="0"/>
          </a:p>
          <a:p>
            <a:pPr lvl="0">
              <a:buNone/>
            </a:pPr>
            <a:r>
              <a:rPr lang="en-US" sz="2400" dirty="0" smtClean="0"/>
              <a:t> </a:t>
            </a:r>
            <a:r>
              <a:rPr lang="id-ID" sz="2400" dirty="0" smtClean="0"/>
              <a:t>   </a:t>
            </a:r>
            <a:r>
              <a:rPr lang="en-US" sz="2400" dirty="0" err="1" smtClean="0"/>
              <a:t>saldonya</a:t>
            </a:r>
            <a:r>
              <a:rPr lang="en-US" sz="2400" dirty="0" smtClean="0"/>
              <a:t> </a:t>
            </a:r>
            <a:r>
              <a:rPr lang="en-US" sz="2400" dirty="0" err="1" smtClean="0"/>
              <a:t>di</a:t>
            </a:r>
            <a:r>
              <a:rPr lang="en-US" sz="2400" dirty="0" smtClean="0"/>
              <a:t> </a:t>
            </a:r>
            <a:r>
              <a:rPr lang="en-US" sz="2400" dirty="0" err="1" smtClean="0"/>
              <a:t>atas</a:t>
            </a:r>
            <a:r>
              <a:rPr lang="en-US" sz="2400" dirty="0" smtClean="0"/>
              <a:t> 5.000.000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berada</a:t>
            </a:r>
            <a:r>
              <a:rPr lang="en-US" sz="2400" dirty="0" smtClean="0"/>
              <a:t> </a:t>
            </a:r>
            <a:r>
              <a:rPr lang="en-US" sz="2400" dirty="0" err="1" smtClean="0"/>
              <a:t>di</a:t>
            </a:r>
            <a:r>
              <a:rPr lang="en-US" sz="2400" dirty="0" smtClean="0"/>
              <a:t> </a:t>
            </a:r>
            <a:endParaRPr lang="id-ID" sz="2400" dirty="0" smtClean="0"/>
          </a:p>
          <a:p>
            <a:pPr lvl="0">
              <a:buNone/>
            </a:pPr>
            <a:r>
              <a:rPr lang="id-ID" sz="2400" dirty="0" smtClean="0"/>
              <a:t>    </a:t>
            </a:r>
            <a:r>
              <a:rPr lang="en-US" sz="2400" dirty="0" err="1" smtClean="0"/>
              <a:t>cabang</a:t>
            </a:r>
            <a:r>
              <a:rPr lang="en-US" sz="2400" dirty="0" smtClean="0"/>
              <a:t> Jakarta </a:t>
            </a:r>
            <a:r>
              <a:rPr lang="en-US" sz="2400" dirty="0" err="1" smtClean="0"/>
              <a:t>Pusat</a:t>
            </a:r>
            <a:r>
              <a:rPr lang="en-US" sz="2400" dirty="0" smtClean="0"/>
              <a:t>..!</a:t>
            </a:r>
            <a:r>
              <a:rPr lang="en-US" sz="2800" dirty="0" smtClean="0"/>
              <a:t> </a:t>
            </a:r>
            <a:endParaRPr lang="id-ID" sz="2800" dirty="0" smtClean="0"/>
          </a:p>
          <a:p>
            <a:pPr lvl="0">
              <a:buNone/>
            </a:pPr>
            <a:r>
              <a:rPr lang="id-ID" sz="2800" dirty="0" smtClean="0"/>
              <a:t>	  </a:t>
            </a:r>
            <a:r>
              <a:rPr lang="id-ID" sz="1800" dirty="0" smtClean="0"/>
              <a:t>SELECT Nasabah.Nama_nasabah</a:t>
            </a:r>
            <a:endParaRPr lang="id-ID" sz="1800" dirty="0" smtClean="0"/>
          </a:p>
          <a:p>
            <a:pPr lvl="0">
              <a:buNone/>
            </a:pPr>
            <a:r>
              <a:rPr lang="id-ID" sz="1800" dirty="0" smtClean="0"/>
              <a:t>	   FROM Nasabah, Rekening, Cabang</a:t>
            </a:r>
            <a:endParaRPr lang="id-ID" sz="1800" dirty="0" smtClean="0"/>
          </a:p>
          <a:p>
            <a:pPr lvl="0">
              <a:buNone/>
            </a:pPr>
            <a:r>
              <a:rPr lang="id-ID" sz="1800" dirty="0" smtClean="0"/>
              <a:t>	   WHERE Nasabah.Id_Nasabah = Rekenig.Id_Rekening</a:t>
            </a:r>
            <a:endParaRPr lang="id-ID" sz="1800" dirty="0" smtClean="0"/>
          </a:p>
          <a:p>
            <a:pPr lvl="0">
              <a:buNone/>
            </a:pPr>
            <a:r>
              <a:rPr lang="id-ID" sz="1800" dirty="0" smtClean="0"/>
              <a:t>	   AND Rekening&gt;Kode_Cabang = Cabang. Kode_Cabang</a:t>
            </a:r>
            <a:endParaRPr lang="id-ID" sz="1800" dirty="0" smtClean="0"/>
          </a:p>
          <a:p>
            <a:pPr lvl="0">
              <a:buNone/>
            </a:pPr>
            <a:r>
              <a:rPr lang="id-ID" sz="1800" dirty="0" smtClean="0"/>
              <a:t>	   AND Saldo &gt; 5000000 AND Kota = “Jakarta Pusat”;</a:t>
            </a:r>
            <a:endParaRPr lang="en-US" sz="1800" dirty="0" smtClean="0"/>
          </a:p>
          <a:p>
            <a:endParaRPr lang="id-ID" dirty="0" smtClean="0"/>
          </a:p>
          <a:p>
            <a:endParaRPr lang="id-ID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66800" y="3733800"/>
            <a:ext cx="70104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245291"/>
          </a:xfrm>
        </p:spPr>
        <p:txBody>
          <a:bodyPr/>
          <a:lstStyle/>
          <a:p>
            <a:pPr lvl="0">
              <a:buNone/>
            </a:pPr>
            <a:r>
              <a:rPr lang="id-ID" sz="2400" dirty="0" smtClean="0"/>
              <a:t>5. </a:t>
            </a:r>
            <a:r>
              <a:rPr lang="en-US" sz="2400" dirty="0" err="1" smtClean="0"/>
              <a:t>Tampilkan</a:t>
            </a:r>
            <a:r>
              <a:rPr lang="en-US" sz="2400" dirty="0" smtClean="0"/>
              <a:t> </a:t>
            </a:r>
            <a:r>
              <a:rPr lang="en-US" sz="2400" dirty="0" err="1" smtClean="0"/>
              <a:t>nama</a:t>
            </a:r>
            <a:r>
              <a:rPr lang="en-US" sz="2400" dirty="0" smtClean="0"/>
              <a:t> </a:t>
            </a:r>
            <a:r>
              <a:rPr lang="en-US" sz="2400" dirty="0" err="1" smtClean="0"/>
              <a:t>nasabah</a:t>
            </a:r>
            <a:r>
              <a:rPr lang="en-US" sz="2400" dirty="0" smtClean="0"/>
              <a:t> yang </a:t>
            </a:r>
            <a:r>
              <a:rPr lang="en-US" sz="2400" dirty="0" err="1" smtClean="0"/>
              <a:t>tinggal</a:t>
            </a:r>
            <a:r>
              <a:rPr lang="en-US" sz="2400" dirty="0" smtClean="0"/>
              <a:t> </a:t>
            </a:r>
            <a:r>
              <a:rPr lang="en-US" sz="2400" dirty="0" err="1" smtClean="0"/>
              <a:t>di</a:t>
            </a:r>
            <a:r>
              <a:rPr lang="en-US" sz="2400" dirty="0" smtClean="0"/>
              <a:t> Jl. </a:t>
            </a:r>
            <a:endParaRPr lang="id-ID" sz="2400" dirty="0" smtClean="0"/>
          </a:p>
          <a:p>
            <a:pPr lvl="0">
              <a:buNone/>
            </a:pPr>
            <a:r>
              <a:rPr lang="id-ID" sz="2400" dirty="0" smtClean="0"/>
              <a:t>	  </a:t>
            </a:r>
            <a:r>
              <a:rPr lang="en-US" sz="2400" dirty="0" err="1" smtClean="0"/>
              <a:t>Gurame</a:t>
            </a:r>
            <a:r>
              <a:rPr lang="en-US" sz="2400" dirty="0" smtClean="0"/>
              <a:t> </a:t>
            </a:r>
            <a:r>
              <a:rPr lang="id-ID" sz="2400" dirty="0" smtClean="0"/>
              <a:t>dan</a:t>
            </a:r>
            <a:r>
              <a:rPr lang="en-US" sz="2400" dirty="0" smtClean="0"/>
              <a:t> yang </a:t>
            </a:r>
            <a:r>
              <a:rPr lang="en-US" sz="2400" dirty="0" err="1" smtClean="0"/>
              <a:t>cabangnya</a:t>
            </a:r>
            <a:r>
              <a:rPr lang="en-US" sz="2400" dirty="0" smtClean="0"/>
              <a:t> </a:t>
            </a:r>
            <a:r>
              <a:rPr lang="en-US" sz="2400" dirty="0" err="1" smtClean="0"/>
              <a:t>di</a:t>
            </a:r>
            <a:r>
              <a:rPr lang="en-US" sz="2400" dirty="0" smtClean="0"/>
              <a:t> </a:t>
            </a:r>
            <a:r>
              <a:rPr lang="en-US" sz="2400" dirty="0" err="1" smtClean="0"/>
              <a:t>kota</a:t>
            </a:r>
            <a:r>
              <a:rPr lang="en-US" sz="2400" dirty="0" smtClean="0"/>
              <a:t> </a:t>
            </a:r>
            <a:r>
              <a:rPr lang="en-US" sz="2400" dirty="0" err="1" smtClean="0"/>
              <a:t>Depok</a:t>
            </a:r>
            <a:r>
              <a:rPr lang="en-US" sz="2400" dirty="0" smtClean="0"/>
              <a:t>..!</a:t>
            </a:r>
            <a:endParaRPr lang="id-ID" sz="2400" dirty="0" smtClean="0"/>
          </a:p>
          <a:p>
            <a:pPr lvl="0">
              <a:buNone/>
            </a:pPr>
            <a:r>
              <a:rPr lang="id-ID" sz="2400" dirty="0" smtClean="0"/>
              <a:t>	  </a:t>
            </a:r>
            <a:r>
              <a:rPr lang="id-ID" sz="1800" dirty="0" smtClean="0"/>
              <a:t>SELECT Nasabah.Nama_Nasabah</a:t>
            </a:r>
            <a:endParaRPr lang="id-ID" sz="1800" dirty="0" smtClean="0"/>
          </a:p>
          <a:p>
            <a:pPr lvl="0">
              <a:buNone/>
            </a:pPr>
            <a:r>
              <a:rPr lang="id-ID" sz="1800" dirty="0" smtClean="0"/>
              <a:t>	   FROM Nasabah, Rekening, Cabang</a:t>
            </a:r>
            <a:endParaRPr lang="id-ID" sz="1800" dirty="0" smtClean="0"/>
          </a:p>
          <a:p>
            <a:pPr lvl="0">
              <a:buNone/>
            </a:pPr>
            <a:r>
              <a:rPr lang="id-ID" sz="1800" dirty="0" smtClean="0"/>
              <a:t>	   WHERE Nasabah.Id_Nasabah = Rekenig.Id_Rekening</a:t>
            </a:r>
            <a:endParaRPr lang="id-ID" sz="1800" dirty="0" smtClean="0"/>
          </a:p>
          <a:p>
            <a:pPr lvl="0">
              <a:buNone/>
            </a:pPr>
            <a:r>
              <a:rPr lang="id-ID" sz="1800" dirty="0" smtClean="0"/>
              <a:t>	   AND Rekening.Kode_Cabang = Cabang. Kode_Cabang</a:t>
            </a:r>
            <a:endParaRPr lang="id-ID" sz="1800" dirty="0" smtClean="0"/>
          </a:p>
          <a:p>
            <a:pPr lvl="0">
              <a:buNone/>
            </a:pPr>
            <a:r>
              <a:rPr lang="id-ID" sz="1800" dirty="0" smtClean="0"/>
              <a:t>	   AND Alamat_nasabah = “Jl. Gurame”</a:t>
            </a:r>
            <a:endParaRPr lang="id-ID" sz="1800" dirty="0" smtClean="0"/>
          </a:p>
          <a:p>
            <a:pPr lvl="0">
              <a:buNone/>
            </a:pPr>
            <a:r>
              <a:rPr lang="id-ID" sz="1800" dirty="0" smtClean="0"/>
              <a:t>	   AND Kota = “Depok”;</a:t>
            </a:r>
            <a:endParaRPr lang="id-ID" sz="1800" dirty="0" smtClean="0"/>
          </a:p>
          <a:p>
            <a:pPr lvl="0">
              <a:buNone/>
            </a:pPr>
            <a:endParaRPr lang="id-ID" sz="1800" dirty="0" smtClean="0"/>
          </a:p>
          <a:p>
            <a:pPr lvl="0">
              <a:buNone/>
            </a:pPr>
            <a:r>
              <a:rPr lang="id-ID" sz="1800" dirty="0" smtClean="0"/>
              <a:t>	 </a:t>
            </a:r>
            <a:endParaRPr lang="id-ID" sz="1800" dirty="0" smtClean="0"/>
          </a:p>
          <a:p>
            <a:endParaRPr lang="id-ID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43000" y="3886200"/>
            <a:ext cx="69342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33400" y="304800"/>
            <a:ext cx="70104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Latihan</a:t>
            </a:r>
            <a:endParaRPr lang="id-ID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Buat tabel Mahasiswa, Nilai dan Matakuliah</a:t>
            </a:r>
            <a:endParaRPr lang="id-ID" dirty="0" smtClean="0"/>
          </a:p>
          <a:p>
            <a:r>
              <a:rPr lang="id-ID" dirty="0" smtClean="0"/>
              <a:t>Tampilkan nama mahasiswa dan nama matakuliah yang nilai midnya antara 70 sampai 80!</a:t>
            </a:r>
            <a:endParaRPr lang="id-ID" dirty="0" smtClean="0"/>
          </a:p>
          <a:p>
            <a:r>
              <a:rPr lang="id-ID" dirty="0" smtClean="0"/>
              <a:t>Tampilkan nama mahasiswa yang mengambil mata kuliah komunikasi data!</a:t>
            </a:r>
            <a:endParaRPr lang="id-ID" dirty="0" smtClean="0"/>
          </a:p>
          <a:p>
            <a:r>
              <a:rPr lang="id-ID" dirty="0" smtClean="0"/>
              <a:t>Tampilkan nama mahasiswa, nilai Finalnya, dan nama mata kuliahnya!</a:t>
            </a:r>
            <a:endParaRPr lang="id-ID" dirty="0" smtClean="0"/>
          </a:p>
          <a:p>
            <a:r>
              <a:rPr lang="id-ID" dirty="0" smtClean="0"/>
              <a:t>Tampilkan nama mahasiswa yang nilai MID kurang dari 80 dan mengambil mata kuliah algoritma</a:t>
            </a:r>
            <a:endParaRPr lang="id-ID" dirty="0" smtClean="0"/>
          </a:p>
          <a:p>
            <a:r>
              <a:rPr lang="id-ID" dirty="0" smtClean="0"/>
              <a:t>Tampilkan kelas yang nilai FINALnya di atas 80 atau yang jumlah sksnya 3!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2429</Words>
  <Application>WPS Presentation</Application>
  <PresentationFormat>On-screen Show (4:3)</PresentationFormat>
  <Paragraphs>79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Arial</vt:lpstr>
      <vt:lpstr>SimSun</vt:lpstr>
      <vt:lpstr>Wingdings</vt:lpstr>
      <vt:lpstr>Tw Cen MT</vt:lpstr>
      <vt:lpstr>Wingdings 3</vt:lpstr>
      <vt:lpstr>Tw Cen MT Condensed</vt:lpstr>
      <vt:lpstr>Microsoft YaHei</vt:lpstr>
      <vt:lpstr>Arial Unicode MS</vt:lpstr>
      <vt:lpstr>Calibri</vt:lpstr>
      <vt:lpstr>Integral</vt:lpstr>
      <vt:lpstr>RELASI ANTAR 3 TABEL (..WHERE..)</vt:lpstr>
      <vt:lpstr>PowerPoint 演示文稿</vt:lpstr>
      <vt:lpstr>Hasilnya: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Latihan</vt:lpstr>
      <vt:lpstr>Latihan 2</vt:lpstr>
      <vt:lpstr>Terima Kasih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RELASI ANTAR 3 TABEL (..WHERE..)</dc:title>
  <dc:creator>unindra</dc:creator>
  <cp:lastModifiedBy>LENOVO</cp:lastModifiedBy>
  <cp:revision>36</cp:revision>
  <dcterms:created xsi:type="dcterms:W3CDTF">2013-12-18T06:26:00Z</dcterms:created>
  <dcterms:modified xsi:type="dcterms:W3CDTF">2021-03-03T05:23:33Z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1033-11.2.0.9984</vt:lpwstr>
  </property>
</Properties>
</file>