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39766-A6FD-44EC-BB81-3366165A88E0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3441939-F4A8-4F97-8621-4ACC83670F4A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5739766-A6FD-44EC-BB81-3366165A88E0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asil gambar untuk sql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7" y="5105400"/>
            <a:ext cx="6241473" cy="1161057"/>
          </a:xfrm>
        </p:spPr>
        <p:txBody>
          <a:bodyPr>
            <a:normAutofit/>
          </a:bodyPr>
          <a:lstStyle/>
          <a:p>
            <a:pPr algn="l"/>
            <a:r>
              <a:rPr lang="en-US" sz="5400" dirty="0" smtClean="0">
                <a:solidFill>
                  <a:schemeClr val="tx1"/>
                </a:solidFill>
              </a:rPr>
              <a:t>UNION, INTERSECT, EXCEPT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19800"/>
            <a:ext cx="1905000" cy="381000"/>
          </a:xfrm>
        </p:spPr>
        <p:txBody>
          <a:bodyPr>
            <a:normAutofit fontScale="60000" lnSpcReduction="20000"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</a:rPr>
              <a:t>Pertemuan</a:t>
            </a:r>
            <a:r>
              <a:rPr lang="en-US" sz="3200" b="1" dirty="0" smtClean="0">
                <a:solidFill>
                  <a:schemeClr val="tx1"/>
                </a:solidFill>
              </a:rPr>
              <a:t> </a:t>
            </a:r>
            <a:r>
              <a:rPr lang="id-ID" sz="3200" b="1" dirty="0" smtClean="0">
                <a:solidFill>
                  <a:schemeClr val="tx1"/>
                </a:solidFill>
              </a:rPr>
              <a:t>XI</a:t>
            </a:r>
            <a:r>
              <a:rPr lang="en-US" altLang="id-ID" sz="3200" b="1" dirty="0" smtClean="0">
                <a:solidFill>
                  <a:schemeClr val="tx1"/>
                </a:solidFill>
              </a:rPr>
              <a:t>V</a:t>
            </a:r>
            <a:endParaRPr lang="en-US" altLang="id-ID" sz="3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0"/>
            <a:ext cx="9144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276600" y="5562600"/>
            <a:ext cx="2895600" cy="839162"/>
          </a:xfrm>
        </p:spPr>
        <p:txBody>
          <a:bodyPr/>
          <a:lstStyle/>
          <a:p>
            <a:r>
              <a:rPr lang="id-ID" dirty="0" smtClean="0"/>
              <a:t>Terima Kasih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 dirty="0" err="1" smtClean="0"/>
              <a:t>B</a:t>
            </a:r>
            <a:r>
              <a:rPr lang="en-US" dirty="0" err="1" smtClean="0"/>
              <a:t>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gabungan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Sintaks</a:t>
            </a:r>
            <a:r>
              <a:rPr lang="en-US" dirty="0" smtClean="0"/>
              <a:t>  :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column_name</a:t>
            </a:r>
            <a:r>
              <a:rPr lang="en-US" dirty="0" smtClean="0"/>
              <a:t> (s) FROM table_name1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UNION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column_name</a:t>
            </a:r>
            <a:r>
              <a:rPr lang="en-US" dirty="0" smtClean="0"/>
              <a:t>(s) FROM table_name2;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irisan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Sintaks</a:t>
            </a:r>
            <a:r>
              <a:rPr lang="en-US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column_name</a:t>
            </a:r>
            <a:r>
              <a:rPr lang="en-US" dirty="0" smtClean="0"/>
              <a:t> (s) FROM table_name1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INTERSECT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column_name</a:t>
            </a:r>
            <a:r>
              <a:rPr lang="en-US" dirty="0" smtClean="0"/>
              <a:t> (s) FROM table_name2;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 smtClean="0"/>
              <a:t>berguna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perkecualian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Sintaks</a:t>
            </a:r>
            <a:r>
              <a:rPr lang="en-US" dirty="0" smtClean="0"/>
              <a:t> 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column_name</a:t>
            </a:r>
            <a:r>
              <a:rPr lang="en-US" dirty="0" smtClean="0"/>
              <a:t> (s) FROM table_name1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EXCEPT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SELECT </a:t>
            </a:r>
            <a:r>
              <a:rPr lang="en-US" dirty="0" err="1" smtClean="0"/>
              <a:t>column_name</a:t>
            </a:r>
            <a:r>
              <a:rPr lang="en-US" dirty="0" smtClean="0"/>
              <a:t> (s) FROM table_name2;</a:t>
            </a:r>
            <a:endParaRPr lang="en-US" dirty="0" smtClean="0"/>
          </a:p>
          <a:p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Buat</a:t>
            </a:r>
            <a:r>
              <a:rPr lang="en-US" sz="3200" dirty="0" smtClean="0"/>
              <a:t> database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nama</a:t>
            </a:r>
            <a:r>
              <a:rPr lang="en-US" sz="3200" dirty="0" smtClean="0"/>
              <a:t> </a:t>
            </a:r>
            <a:r>
              <a:rPr lang="id-ID" sz="3200" dirty="0" smtClean="0"/>
              <a:t>Latih</a:t>
            </a:r>
            <a:r>
              <a:rPr lang="en-US" sz="3200" dirty="0" smtClean="0"/>
              <a:t>union </a:t>
            </a:r>
            <a:r>
              <a:rPr lang="en-US" sz="3200" dirty="0" err="1" smtClean="0"/>
              <a:t>kemudian</a:t>
            </a:r>
            <a:r>
              <a:rPr lang="en-US" sz="3200" dirty="0" smtClean="0"/>
              <a:t> </a:t>
            </a:r>
            <a:r>
              <a:rPr lang="en-US" sz="3200" dirty="0" err="1" smtClean="0"/>
              <a:t>buat</a:t>
            </a:r>
            <a:r>
              <a:rPr lang="en-US" sz="3200" dirty="0" smtClean="0"/>
              <a:t> </a:t>
            </a:r>
            <a:r>
              <a:rPr lang="en-US" sz="3200" dirty="0" err="1" smtClean="0"/>
              <a:t>tabel-tabel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 :</a:t>
            </a:r>
            <a:endParaRPr lang="en-US" sz="32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/>
          <a:srcRect l="58333" t="45252" r="26852" b="18676"/>
          <a:stretch>
            <a:fillRect/>
          </a:stretch>
        </p:blipFill>
        <p:spPr bwMode="auto">
          <a:xfrm>
            <a:off x="946023" y="1905000"/>
            <a:ext cx="69342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id-ID" dirty="0" smtClean="0"/>
              <a:t>Contoh:</a:t>
            </a:r>
            <a:endParaRPr lang="id-ID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pPr marL="624205" indent="-514350">
              <a:buFont typeface="+mj-lt"/>
              <a:buAutoNum type="arabicPeriod"/>
            </a:pPr>
            <a:r>
              <a:rPr lang="id-ID" dirty="0" smtClean="0"/>
              <a:t>SELECT p_nama FROM cabang_a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UNION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SELECT p_nama From cabang_b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Hasilnya:</a:t>
            </a:r>
            <a:endParaRPr lang="id-ID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81200" y="3352800"/>
            <a:ext cx="5562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pPr>
              <a:buNone/>
            </a:pPr>
            <a:r>
              <a:rPr lang="id-ID" dirty="0" smtClean="0"/>
              <a:t>2. SELECT p_nama FROM cabang_a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UNION ALL</a:t>
            </a:r>
            <a:br>
              <a:rPr lang="id-ID" dirty="0" smtClean="0"/>
            </a:br>
            <a:r>
              <a:rPr lang="id-ID" dirty="0" smtClean="0"/>
              <a:t>  SELECT p_nama FROM cabang_b;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</a:t>
            </a:r>
            <a:endParaRPr lang="id-ID" dirty="0" smtClean="0"/>
          </a:p>
          <a:p>
            <a:pPr>
              <a:buNone/>
            </a:pPr>
            <a:r>
              <a:rPr lang="id-ID" dirty="0" smtClean="0"/>
              <a:t>	  Hasilnya:</a:t>
            </a:r>
            <a:endParaRPr lang="id-ID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828800" y="3048000"/>
            <a:ext cx="5105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/>
          <a:lstStyle/>
          <a:p>
            <a:pPr marL="624205" indent="-514350">
              <a:buAutoNum type="arabicPeriod" startAt="3"/>
            </a:pPr>
            <a:r>
              <a:rPr lang="id-ID" dirty="0" smtClean="0"/>
              <a:t>SELECT p_nama FROM cabang_a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INTERSECT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SELECT p_nama FROM cabang_b;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Hasilnya: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00200" y="3124200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473891"/>
          </a:xfrm>
        </p:spPr>
        <p:txBody>
          <a:bodyPr/>
          <a:lstStyle/>
          <a:p>
            <a:pPr marL="624205" indent="-514350">
              <a:buNone/>
            </a:pPr>
            <a:r>
              <a:rPr lang="id-ID" dirty="0" smtClean="0"/>
              <a:t>4.  SELECT p_nama FROM cabang_a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EXCEPT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SELECT p_nama FROM cabang_b;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</a:t>
            </a:r>
            <a:endParaRPr lang="id-ID" dirty="0" smtClean="0"/>
          </a:p>
          <a:p>
            <a:pPr marL="624205" indent="-514350">
              <a:buNone/>
            </a:pPr>
            <a:r>
              <a:rPr lang="id-ID" dirty="0" smtClean="0"/>
              <a:t>	Hasilnya:</a:t>
            </a:r>
            <a:endParaRPr lang="id-ID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5000" y="3048000"/>
            <a:ext cx="5334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917</Words>
  <Application>WPS Presentation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Tw Cen MT</vt:lpstr>
      <vt:lpstr>Wingdings 3</vt:lpstr>
      <vt:lpstr>Tw Cen MT Condensed</vt:lpstr>
      <vt:lpstr>Microsoft YaHei</vt:lpstr>
      <vt:lpstr>Arial Unicode MS</vt:lpstr>
      <vt:lpstr>Calibri</vt:lpstr>
      <vt:lpstr>Integral</vt:lpstr>
      <vt:lpstr>UNION, INTERSECT, EXCEPT</vt:lpstr>
      <vt:lpstr>UNION </vt:lpstr>
      <vt:lpstr>INTERSECT</vt:lpstr>
      <vt:lpstr>EXCEPT</vt:lpstr>
      <vt:lpstr>Buat database dengan nama Latihunion kemudian buat tabel-tabel berikut :</vt:lpstr>
      <vt:lpstr>Contoh:</vt:lpstr>
      <vt:lpstr>PowerPoint 演示文稿</vt:lpstr>
      <vt:lpstr>PowerPoint 演示文稿</vt:lpstr>
      <vt:lpstr>PowerPoint 演示文稿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UNION, INTERSECT, EXCEPT</dc:title>
  <dc:creator>unindra</dc:creator>
  <cp:lastModifiedBy>LENOVO</cp:lastModifiedBy>
  <cp:revision>17</cp:revision>
  <dcterms:created xsi:type="dcterms:W3CDTF">2013-12-18T06:34:00Z</dcterms:created>
  <dcterms:modified xsi:type="dcterms:W3CDTF">2021-03-03T04:00:05Z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1033-11.2.0.9984</vt:lpwstr>
  </property>
</Properties>
</file>