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4" r:id="rId7"/>
    <p:sldId id="265" r:id="rId8"/>
    <p:sldId id="266" r:id="rId9"/>
    <p:sldId id="267" r:id="rId10"/>
    <p:sldId id="269" r:id="rId11"/>
    <p:sldId id="270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23969"/>
            <a:ext cx="5410200" cy="991562"/>
          </a:xfrm>
        </p:spPr>
        <p:txBody>
          <a:bodyPr>
            <a:normAutofit/>
          </a:bodyPr>
          <a:lstStyle/>
          <a:p>
            <a:r>
              <a:rPr lang="id-ID" sz="5400" dirty="0" smtClean="0">
                <a:solidFill>
                  <a:schemeClr val="tx1"/>
                </a:solidFill>
              </a:rPr>
              <a:t>UNION ALL &amp; ORDER BY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134100"/>
            <a:ext cx="2209800" cy="384464"/>
          </a:xfrm>
        </p:spPr>
        <p:txBody>
          <a:bodyPr>
            <a:normAutofit fontScale="60000" lnSpcReduction="2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Pertemuan</a:t>
            </a:r>
            <a:r>
              <a:rPr lang="en-US" sz="3200" b="1" dirty="0" smtClean="0">
                <a:solidFill>
                  <a:schemeClr val="tx1"/>
                </a:solidFill>
              </a:rPr>
              <a:t> XV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Latihan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Gabungkan tabel karyawan dengan tabel karyawan 2 mengggunakan perintah UNION dan UNION ALL</a:t>
            </a:r>
            <a:endParaRPr lang="id-ID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3048000"/>
            <a:ext cx="312234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25146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Tabel Karyawan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819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Tabel karyawan2</a:t>
            </a:r>
            <a:endParaRPr lang="id-ID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429000"/>
            <a:ext cx="411966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52800" y="5410200"/>
            <a:ext cx="2895600" cy="839162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Terima</a:t>
            </a:r>
            <a:r>
              <a:rPr lang="id-ID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tx1"/>
                </a:solidFill>
              </a:rPr>
              <a:t>Kasih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Pengertian UNION ALL</a:t>
            </a:r>
            <a:endParaRPr lang="id-ID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pPr algn="just"/>
            <a:r>
              <a:rPr lang="id-ID" dirty="0" smtClean="0"/>
              <a:t>Menggabungkan kolom (field) dari 2 (dua) buah tabel atau lebih dengan menampilkan semua data dari kedua kolom (field) dari tabel yang ada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4602" y="2895600"/>
            <a:ext cx="28982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895600"/>
            <a:ext cx="3352800" cy="242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 Sintaks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199" y="1752599"/>
            <a:ext cx="6756407" cy="144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219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Union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429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Union All</a:t>
            </a:r>
            <a:endParaRPr lang="id-ID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624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Contoh</a:t>
            </a:r>
            <a:endParaRPr lang="id-ID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676400"/>
            <a:ext cx="667043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Tabel MataKuliah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810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Tabel Nilai</a:t>
            </a:r>
            <a:endParaRPr lang="id-ID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4267200"/>
            <a:ext cx="507274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Contoh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Perintah UNION</a:t>
            </a:r>
            <a:endParaRPr lang="id-ID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1752600"/>
            <a:ext cx="5943600" cy="2930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Contoh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Perintah UNION ALL</a:t>
            </a:r>
            <a:endParaRPr lang="id-ID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1828800"/>
            <a:ext cx="5867400" cy="429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Union All dengan Klause Order By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 smtClean="0"/>
              <a:t>Operator UNION ALL digunakan untuk menggabungkan kumpulan hasil dari 2 atau lebih pernyataan SELECT. Setiap pernyataan SELECT dalam UNION ALL operator harus memiliki jumlah bidang yang sama di set hasil dengan tipe data yang serupa.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276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Sintaks: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3810000"/>
            <a:ext cx="561542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Contoh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Perintah UNION ALL</a:t>
            </a:r>
            <a:endParaRPr lang="id-ID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1752600"/>
            <a:ext cx="690556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Latihan</a:t>
            </a:r>
            <a:endParaRPr lang="id-ID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Buatlah tabel Karyawan dan Departemen!</a:t>
            </a:r>
            <a:endParaRPr lang="id-ID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599" y="2362200"/>
            <a:ext cx="312234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1828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Tabel Karyawan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133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Tabel Karyawan2</a:t>
            </a:r>
            <a:endParaRPr lang="id-ID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7081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821</Words>
  <Application>WPS Presentation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UNION ALL &amp; ORDER BY</vt:lpstr>
      <vt:lpstr>  Pengertian UNION ALL</vt:lpstr>
      <vt:lpstr>   Sintaks</vt:lpstr>
      <vt:lpstr>   Contoh</vt:lpstr>
      <vt:lpstr>   Contoh</vt:lpstr>
      <vt:lpstr>   Contoh</vt:lpstr>
      <vt:lpstr>   Union All dengan Klause Order By</vt:lpstr>
      <vt:lpstr>   Contoh</vt:lpstr>
      <vt:lpstr>   Latihan</vt:lpstr>
      <vt:lpstr>   Latihan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ANTAR 3 TABEL (..WHERE..)</dc:title>
  <dc:creator>unindra</dc:creator>
  <cp:lastModifiedBy>LENOVO</cp:lastModifiedBy>
  <cp:revision>29</cp:revision>
  <dcterms:created xsi:type="dcterms:W3CDTF">2013-12-18T06:26:00Z</dcterms:created>
  <dcterms:modified xsi:type="dcterms:W3CDTF">2021-03-03T03:40:29Z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