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59" r:id="rId4"/>
    <p:sldId id="260" r:id="rId5"/>
    <p:sldId id="263" r:id="rId6"/>
    <p:sldId id="261" r:id="rId7"/>
    <p:sldId id="264" r:id="rId8"/>
    <p:sldId id="262" r:id="rId9"/>
    <p:sldId id="265" r:id="rId10"/>
    <p:sldId id="268" r:id="rId11"/>
    <p:sldId id="269" r:id="rId12"/>
    <p:sldId id="270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6" autoAdjust="0"/>
    <p:restoredTop sz="94641" autoAdjust="0"/>
  </p:normalViewPr>
  <p:slideViewPr>
    <p:cSldViewPr>
      <p:cViewPr varScale="1">
        <p:scale>
          <a:sx n="68" d="100"/>
          <a:sy n="68" d="100"/>
        </p:scale>
        <p:origin x="144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1-02-11T15:23:38.63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6261 6655 42 0,'0'0'87'16,"0"-8"25"-16,0 8 14 0,0 0 8 16,0 0 5-16,0 0 4 0,-1-19 1 0,1 19-1 15,0 0 0-15,-1-8-3 0,1 8-5 16,0 0-7-16,0 0-11 0,-2-9-12 0,2 9-13 16,0 0-10-16,0 0-11 0,0 0-5 15,0 0-4-15,0 0-1 0,0 0 0 16,0 0-2-16,0 0-2 0,0 0-2 15,0 0-3-15,-4 39-4 0,4-24-1 0,0-2-4 16,-2 1-3-16,2 1-3 0,0 5-4 16,-1-2-3-16,1-1-2 0,0 3-2 0,0-2-3 15,-1-3-2-15,1-15-2 0,1 28-1 16,-1-13-3-16,0-2 0 0,0-13-3 0,1 26 0 16,1-13-2-16,0 1-1 0,-2-14 0 15,0 22-1-15,0-22-1 0,2 19-1 16,0-9 1-16,-2-10-1 0,1 16 0 0,-1-16 0 15,0 0 0-15,1 20-2 0,-1-20-2 16,0 0-3-16,2 17-3 0,-2-17-4 16,0 0-5-16,1 15-3 0,-1-15-7 0,0 0 0 15,1 22-4-15,-1-22 0 0,0 0-3 16,0 14 1-16,0-14 0 0,0 0 3 0,0 0 0 16,0 0 5-16,3 15-2 0,-3-15 3 15,0 0 2-15,0 0 3 0,0 0-1 16,0 16 2-16,0-16 1 0,0 10 4 0,0-10-1 15,0 0 2-15,-3 11-1 0,3-11 2 16,0 0 1-16,0 0 2 0,0 14 2 0,0-14 2 16,0 0 0-16,0 0-9 0,0 0-17 15,0 0-24-15,-2 11-173 0,2-11-165 16,0 0 65-16,0 0 53 0</inkml:trace>
  <inkml:trace contextRef="#ctx0" brushRef="#br0" timeOffset="697.1">6237 6617 38 0,'0'0'100'0,"-7"-3"29"0,7 3 15 16,0 0 6-16,-8-3-1 0,8 3-3 15,0 0-5-15,0 0-4 0,0 0-6 0,-9-1-6 16,9 1-4-16,0 0-7 0,0 0-5 16,0 0-3-16,0 0-6 0,-8-3-4 15,8 3-2-15,0 0 1 0,0 0 2 0,0 0 5 16,0 0 1-16,28-9-2 0,-11 6-5 16,5-3-7-16,9-1-6 0,1-1-6 0,3 2-6 15,-2-1-6-15,4 0-6 0,-2 4-6 16,0-3-5-16,-1 0-5 0,-2 1-5 15,-3 3-4 1,-8-1-4-16,-2-1-4 0,0 1-3 16,-2 1-3-16,-3 2-2 0,-3-3-3 0,0 1-3 0,0 2-3 15,-3 0-4-15,1 0-4 0,-2 0-2 0,-2 0-3 16,1 0-2-16,-6 0 0 0,10 0-2 16,-6 0-1-16,-4 0-2 0,9 0-9 15,-9 0-5-15,7 0-9 0,-7 0-7 0,0 0-9 16,0 0-17-16,13-3-20 0,-13 3-25 15,5-1-28-15,-5 1-30 0,5 0-27 16,-5 0-22-16,0 0-171 0,0 0 65 0,7-1 54 16</inkml:trace>
  <inkml:trace contextRef="#ctx0" brushRef="#br0" timeOffset="1400.26">6715 6374 31 0,'-10'-4'81'0,"10"4"24"15,0 0 14-15,-7-4 9 0,7 4 8 16,0 0 5-16,-7-6 5 0,7 6 5 0,0 0 5 16,0 0 5-16,-7-4 3 0,7 4-2 15,0 0-6-15,0 0-6 0,0 0-8 0,-8-1-12 16,8 1-10-16,0 0-11 0,0 0-12 15,0 0-8-15,0 0-8 0,0 0-8 16,0 0-3-16,0 0-4 0,0 0-3 16,-4 11-4-16,4-11-4 0,0 0-3 0,0 0-2 15,0 0-2-15,6 13-3 0,-2-10 1 16,-4-3 0-16,7 10-1 0,-1-3-3 16,-1 0-4-16,0-2-2 0,1 1-4 0,0 1-3 15,-1-3-3-15,2 4-3 0,-2-3-2 16,2 1-2-16,-2 1-4 0,2-2-3 15,-3 2-3-15,2-2-3 0,-1 0-4 0,1 0-1 16,-3 0-2-16,1-3-3 0,-2 1 0 16,1 0 1-16,0-1 1 0,-1 2 0 0,0-2 1 15,-2-2 2-15,4 3 2 0,-4-3 3 16,3 5 2-16,-3-5 1 0,0 0 0 0,3 5-2 16,-3-5-1-16,0 0-2 0,0 0-1 15,0 0-1-15,-7 14-2 0,7-14 0 16,-7 8 0-16,1 0 0 0,0-1-1 0,1 0 0 15,-1 2 0-15,-3 3-1 0,1-3 0 16,0 0 0-16,1 0-8 0,2-4-5 16,0 3-3-16,0-1-6 0,-1 0-6 0,4-3-9 15,2-4-8-15,-9 9-11 0,9-9-13 16,0 0-14-16,-6 8-18 0,6-8-21 0,-4 5-29 16,4-5-34-16,0 0-27 0,0 0-31 15,0 0-155-15,0 0 67 0,0 0 56 16</inkml:trace>
  <inkml:trace contextRef="#ctx0" brushRef="#br0" timeOffset="1981.66">7086 6309 74 0,'0'0'139'0,"0"0"34"0,-3-5 14 15,3 5 5-15,0 0-1 0,0 0-6 16,0 0-10-16,0 0-12 0,-2-7-14 0,2 7-13 0,0 0-11 15,0 0-7-15,0 0-5 0,0 0-8 16,-3 15-7-16,2-3-5 0,0-2-5 16,0 4-4-16,-2-2-5 0,2 10-4 0,-2-1-1 15,2 1-3-15,-2 0-4 16,2 2-5-16,1-1-5 0,-1 0-4 16,0 0-5-16,1-2-5 0,0 0-4 15,0 1-3-15,1-8-4 0,-1 1-6 0,1-2-7 0,-1-2-9 0,1 2-9 16,-1-4-14-16,2 3-8 0,-1-4-6 15,-1-8-9-15,0 16-8 0,1-10-4 16,-1-6-5-16,0 11-7 0,0-11-23 0,0 0-165 16,0 10 129-16,0-10-15 0,-1 3-19 15,1-3-17-15,0 0-21 0,0 0-139 16,0 0 55-16,0 0 45 0</inkml:trace>
  <inkml:trace contextRef="#ctx0" brushRef="#br0" timeOffset="2669.21">7043 6321 42 0,'0'0'86'0,"-1"-5"22"16,1 5 11-16,-3-7 6 0,3 7 2 0,-1-8 1 15,1 8-1-15,0-9-1 0,0 9-1 16,1-7-1-16,0 3-1 0,1-2-3 0,-2 6-2 16,6-9-4-16,-4 6-5 0,1 0-4 15,2-4-3-15,0 0-3 0,0 2-5 16,3-2-7-16,-2 2-4 0,0-1-4 0,2 0-3 16,1 1-6-16,-1-2-4 0,0 2-5 15,-1 1-5-15,5 0-5 0,-4 0-3 16,1 1-3-16,1-1-6 0,-1 2-4 0,-1 1-5 15,-1 1-3-15,1 1-4 0,-2 1-2 16,3 0-1-16,-1 1-2 0,-1 2-1 16,-1 2-2-16,2-1-2 0,-5 1 0 0,2 2-2 15,1 0-1-15,-5-1 1 0,0 4-1 16,2-5-1-16,-2 3 1 0,-1 2-1 16,0-2-1-16,-1 0 1 0,0 1-1 0,-2-2 0 15,2 0 1-15,-4 0 0 0,1 1 1 16,2-1 0-16,-1-1 1 0,-2-1 0 0,0 2 0 15,0-4-1-15,-1 2 0 0,0 1-1 16,-1-6 1-16,1 5 0 0,0-4-1 16,-3 3 0-16,3-2 0 0,0 0 1 0,-2-1-2 15,1-1 0-15,-1 1-3 0,2-1-3 16,-1-2-4-16,0 1-13 0,2-1-8 16,0 1-17-16,5-1-26 0,-10 1-32 0,4-1-53 15,6 0-63-15,-9 0 82 0,9 0-328 16,-4 0 77-16,4 0 63 0</inkml:trace>
  <inkml:trace contextRef="#ctx0" brushRef="#br0" timeOffset="3476.99">7429 6269 35 0,'0'0'86'0,"2"-6"24"16,-2 6 13-16,0 0 8 0,0 0 9 15,0 0 5-15,1-13 4 0,-1 13 1 0,0 0 2 16,0 0 0-16,0 0-4 0,0 0-6 16,0-9-8-16,0 9-8 0,0 0-11 15,0 0-9-15,0 0-9 0,0 0-11 0,0 0-6 16,0 0-7-16,0 0-4 0,0 0-5 16,0 0-5-16,-13 20-4 0,9-11-3 15,1 2-2-15,-4 6-2 0,1-1-2 16,-2 3-2-1,2-2-4-15,-5 12-2 0,-1-1-3 16,3-7-3-16,0 1-3 0,2-5-3 0,-1 2-2 0,2-3-2 0,-2-1-1 16,2 2-2-16,0-5-2 0,0 1-3 15,4-3 0-15,-4-1-1 0,2 0-1 0,2-1-2 16,-2-4 0-16,4-4-1 0,-4 11-3 16,4-11-3-16,-4 8-2 0,4-8-4 15,-3 7-5-15,3-7-2 0,-2 7-2 0,2-7-6 16,0 0-7-16,-4 7-5 0,4-7-7 15,0 0-6-15,-4 7-12 0,4-7-12 16,0 0-12-16,0 0-21 0,-1 4-26 16,1-4-24-16,0 0-22 0,0 0-21 0,0 0-180 15,0 0 62-15,0 0 52 0</inkml:trace>
  <inkml:trace contextRef="#ctx0" brushRef="#br0" timeOffset="4013.47">7380 6307 4 0,'-2'-5'70'16,"2"5"30"-16,-3-7 14 0,3 7 8 0,-1-7 3 0,1 7 1 15,0 0-1-15,0 0-2 16,-3-10-3-16,3 10-5 0,0 0-7 0,0 0-7 0,-4-8-9 16,4 8-9-16,-1-2-7 0,1 2 2 15,0 0 3-15,0 0 2 0,0 0-4 16,0 0-1-16,0 0-2 0,16 11-3 15,-9-3-2-15,-2 0-1 0,4 4-1 16,0 2-4-16,-2-1-2 0,1 3-4 0,-1-1-3 16,1-1-2-16,-2 6-2 0,1-3-2 15,-1 0-4-15,-2 0-4 0,1 0-4 0,0-1-4 16,0 1-2-16,-1-5-3 0,-2 1-2 16,1-4-2-16,1 3-2 0,-2 1-1 15,3-3-1-15,-1 1-3 0,-3-1-5 16,2 2-5-16,-1-4-5 0,1 2-6 0,-3-10-6 0,4 16-3 0,-4-16-7 15,2 13-6-15,-2-13-2 0,3 8-3 16,-3-8-1-16,2 8-1 0,-2-8 2 0,0 0-1 16,4 11-1-16,-4-11-3 0,0 0-3 15,0 0-6-15,4 9-11 0,-4-9-16 16,0 0-162-16,2 4 138 0,-2-4-26 0,0 0-22 16,0 0-26-16,0 0-141 0,0 0 51 15,0 0 44-15</inkml:trace>
  <inkml:trace contextRef="#ctx0" brushRef="#br0" timeOffset="4397.84">7306 6529 69 0,'-7'-5'106'0,"5"3"22"0,2 2 13 0,-6-2 5 16,6 2 2-16,-6-5-1 0,6 5-1 16,-4-3-3-16,4 3-2 0,0 0-1 15,-4-4 5-15,4 4-1 0,0 0-2 0,0 0-6 16,7-6-6-1,-7 6-7-15,7-4-8 0,-1 2-8 16,-2 0-9-16,4 1-9 0,1-2-8 0,-2-1-8 0,1 4-8 16,1-4-6-16,1 3-10 0,-3-2-11 0,2 0-12 15,-1 2-14-15,1-2-22 0,-3 1-29 16,-6 2-21-16,13-4-29 0,-7 3-31 16,-1-1-36-16,-1 1-27 0,-4 1-31 15,0 0-156-15,12-4 62 0,-12 4 51 0</inkml:trace>
  <inkml:trace contextRef="#ctx0" brushRef="#br0" timeOffset="4929.28">7582 6249 13 0,'0'0'69'0,"0"0"28"0,0 0 17 16,0 0 9-16,-4-9 6 16,4 9 9-16,0 0 6 0,0 0 5 15,0 0 1-15,0 0-1 0,0 0-7 0,0 0-9 16,0 0-9-16,0 0-8 0,0 0-5 0,0 0-5 16,0 0-4-16,0 0-4 0,-8 20-4 15,8-10-4-15,0 3-5 0,0 2-6 16,0-1-5-16,0 8-6 0,2-1-6 0,0 1-7 15,-1 0-4-15,0-3-5 0,1 1-5 16,0-1-5-16,-2 2-2 0,3-3-3 0,-2-2-3 16,0-3-3-16,0-1-1 0,1 0-3 15,-1-3-4-15,2 1-4 0,-3-10-8 0,2 14-11 16,-2-14-12-16,0 10-7 0,0-10-11 16,0 0-6-16,2 15-13 0,-2-15-10 15,0 0-24-15,2 9-28 0,-2-9-23 16,0 0-25-16,0 0-20 0,0 0-23 0,0 0-132 15,0 0 57-15,0 0 47 0</inkml:trace>
  <inkml:trace contextRef="#ctx0" brushRef="#br0" timeOffset="5550.46">7596 6318 53 0,'-2'-7'92'0,"2"7"17"0,-8-7 8 0,8 7 2 16,0 0 1-16,-4-7-1 0,4 7 1 15,0 0 2-15,-6-8 2 0,6 8 3 16,0 0 0-16,-4-6-1 0,4 6 0 0,0 0-3 15,0 0-5-15,-5-5-6 0,5 5-8 16,0 0-8-16,0 0-10 0,0 0-7 0,0 0-8 16,0 0-5-16,0 0-4 0,0 0-3 15,0 0-3-15,0 0-2 0,0 0 0 16,0 0 1-16,21 19 1 0,-11-9-2 0,1 0-2 16,1 3-3-16,-1-2-2 0,0 3-3 15,1-2-2-15,-1 3 0 0,-1-2-1 16,3 1-2-16,6 7 0 0,-6-5-3 0,-1-1-3 15,2-4-3-15,-5 3-1 0,1-2-3 16,2-2-2-16,-3 2-2 0,-1-3-3 0,1-2-2 16,-3 2-1-16,1-5-2 0,-1 3-1 15,1-2-1-15,-3 0 0 0,3-1 0 16,-3 1 1-16,-4-5 3 0,6 6 5 16,-6-6 5-16,6 4 5 0,-6-4 3 0,7 3 0 15,-7-3-2-15,0 0-2 0,0 0-3 16,0 0-2-16,13-7-1 0,-13 7-3 0,4-7-2 15,-1-1-4-15,1 0-4 0,-2-1-2 16,3-3-4-16,-3 0-3 0,1 2-5 0,1-2-6 16,0-5-5-16,-1 3-3 0,1 3-5 15,0-1-2-15,-2 0-4 0,3 3-3 16,-2-3-2-16,1 3-3 0,-2 1-5 0,0-3-9 16,1 2-7-16,-2 2-6 0,4 1-9 15,-5 6-9-15,3-13-18 0,-2 9-21 0,0 0-31 16,-1 0-37-16,0 4-29 0,2-11-30 15,-2 11-155-15,0-9 67 0,0 9 56 16</inkml:trace>
  <inkml:trace contextRef="#ctx0" brushRef="#br0" timeOffset="6144.26">8079 6270 26 0,'0'0'104'0,"0"0"38"0,0 0 17 16,-2-4 8-16,2 4 0 16,0 0-3-16,-3-5-7 0,3 5-9 0,0 0-11 15,0 0-12-15,0 0-10 0,0 0-6 0,0 0-3 16,0 0-2-16,0 0-4 0,-4 14-3 16,4-8-5-16,0 5-5 0,0 1-4 0,0 1-5 15,-2 0-5-15,2 3-7 0,0-2-5 16,0 5-6-16,0 5-4 0,0-7-6 15,2-1-2-15,-2-2-5 0,0 1-4 0,0-1-2 16,0 1-2-16,0-2-4 0,1 0-7 16,-1-2-7-16,0-1-8 0,0 1-12 0,3-3-13 15,-3 0-9-15,0-8-7 0,0 12-12 16,0-12-9-16,0 9-8 0,0-9-21 16,0 8-26-16,0-8-29 0,0 5-20 15,0-5-19-15,0 0-25 0,0 0-110 0,0 0 52 16,0 0 44-16</inkml:trace>
  <inkml:trace contextRef="#ctx0" brushRef="#br0" timeOffset="6597.42">8050 6316 30 0,'-4'-5'100'0,"4"5"36"16,0 0 21-16,0 0 7 0,-8-9 2 15,8 9-3-15,-2-3-4 0,2 3-7 16,-2-4-8-16,2 4-7 0,0 0-3 0,0 0-3 15,0 0-4-15,6-8-4 0,-5 4-3 0,-1 4-3 16,11-4-6-16,-4 3-6 0,0-2-7 16,1 0-7-16,2 0-7 0,-2 0-7 15,2 3-6-15,0-3-7 0,2 3-4 16,-4-2-6-16,4 2-5 0,-1-1-6 0,-4 1-4 16,2-1-4-16,-2 1-4 0,-1 0-4 15,1 0-3-15,0 0-4 0,-2 0-5 0,-5 0-6 16,13 0-6-16,-9 0-9 0,-4 0-13 15,10 0-13-15,-5 0-10 0,-5 0-14 16,8 0-13-16,-8 0-20 0,7 0-19 0,-7 0-22 16,6 1-20-16,-6-1-17 0,7-1-29 15,-7 1-189-15,0 0 64 0,0 0 54 16</inkml:trace>
  <inkml:trace contextRef="#ctx0" brushRef="#br0" timeOffset="7050.57">8068 6411 30 0,'-4'2'102'0,"4"-2"37"0,0 0 16 16,-5 3 7-16,5-3 5 0,0 0 6 0,0 0 5 15,0 0 3-15,0 0 1 0,0 0-1 16,0 0-5-16,0 0-6 0,9 5-8 0,-9-5-9 15,6 2-9-15,0-2-8 0,-6 0-9 16,10 0-10-16,-3-2-9 0,3 2-10 0,-1-1-9 16,1-1-9-16,-1 1-7 0,1 0-8 15,0-2-6-15,-1 1-8 0,3 2-8 16,-4-2-11-16,0 1-10 0,-1 1-13 0,1-1-12 16,-3 1-23-16,-5 0-14 0,8-1-15 15,-8 1-18-15,8-2-23 0,-8 2-26 16,5 0-30-16,-5 0-36 0,6-1-28 0,-6 1-34 15,0 0-141-15,0 0 65 0,0 0 55 16</inkml:trace>
  <inkml:trace contextRef="#ctx0" brushRef="#br0" timeOffset="7467.76">8050 6541 62 0,'0'0'129'0,"-11"4"28"0,11-4 13 16,0 0 1-16,0 0-2 0,0 0-2 15,-7 4-1-15,7-4-1 0,0 0-4 0,0 0-4 16,0 0-5-16,0 0-5 0,0 0-4 16,14 3-5-16,-10-2-5 0,-4-1-5 0,9 1-6 15,-4 1-6-15,1-2-8 0,-2 0-8 16,3 0-10-16,0 2-7 0,2-1-7 16,3-1-7-16,-4 0-6 0,1 0-6 15,3 0-7-15,-3 0-9 0,0 0-10 16,1-1-11-16,0 1-10 0,-4-2-10 0,1 0-20 0,0 2-11 0,0-1-8 0,-1-1-15 15,1 0-13-15,-1 2-22 0,-6 0-27 16,10-3-26-16,-6 2-36 0,-4 1-38 16,5 0-218-16,-5 0 72 0,4-1 61 0</inkml:trace>
  <inkml:trace contextRef="#ctx0" brushRef="#br0" timeOffset="8280.32">8393 6246 55 0,'0'0'92'0,"-2"-6"19"16,2 6 10-16,0 0 4 0,0 0 1 16,0 0 1-16,0 0 2 15,-4-4 1-15,4 4-2 0,0 0-2 0,0 0-5 0,0 0-4 16,0 0-7-16,0 0-3 0,0 0-2 16,0 0 0-16,0 0-2 0,-9 8-3 0,8-3-5 15,0-1-4-15,1-4-3 0,-1 10-3 16,-1 0-4-16,2-1-5 0,-2 4-6 15,2-1-4-15,-2 5-4 0,2 0 0 0,-2-2-3 16,0 4-3-16,0 1-2 0,2-1-3 16,0-1-3-16,0-3-4 0,0 0-3 15,0-1-4-15,0 1-4 0,-1-2-2 0,2-2-3 16,-1 3-3-16,0-3-2 0,0 0-1 16,0-2-2-16,2-1-2 0,-2-2-1 15,2 1 1-15,-2-1 1 0,2-1 3 0,-2-5 3 16,0 7 2-16,0-2 3 0,0-5 2 15,4 5-1-15,-4-5-1 0,0 5-3 16,3-3-3-16,-3-2-4 0,0 0-1 0,7 4-2 16,-7-4-3-16,4 1-2 0,-4-1-2 15,5 0-1-15,-5 0-1 0,6 0-2 0,-6 0-2 16,5 3 0-16,-5-3 0 0,9 0-1 16,-9 0 2-16,9 0 2 0,-5 0 3 0,0 0 3 15,0 1 2-15,4-1 5 0,-3 0 4 16,5 0 2-16,2 0 2 0,2 1 3 15,-1-1 3-15,6 0 0 0,3 1-1 0,-1-1-1 16,0 0-1-16,2 0-1 0,0 1-3 16,-4-1-3-16,-1 3 0 0,-5-3-2 15,1 0-1-15,-3 0-1 0,0 0-2 0,-11 0 0 16,19 1-3-16,-19-1-6 0,13-1-10 16,-6 1-40-16,-7 0-42 0,0 0-57 15,0 0-78-15,9-7 58 0,-9 7-484 0,0 0 107 16,0 0 89-16</inkml:trace>
  <inkml:trace contextRef="#ctx0" brushRef="#br0" timeOffset="11671.16">16505 6561 12 0,'0'0'86'0,"0"0"37"0,0 0 19 0,0 0 6 16,0 0 1-16,0 0-2 0,-2-15-6 15,2 15-4-15,0 0-4 0,0 0-1 16,0 0-2-16,0 0-2 0,0 0-2 0,0 0-3 15,0 0-5-15,0 0-7 0,0 0-5 16,0 0-7-16,-5 46-7 0,5-34-9 0,-1 1-6 16,-1 2-7-16,2 6-7 0,0-2-4 15,-1 3-6-15,0-2-4 0,1 2-6 16,1-2-3-16,-1 1-5 0,0-8-4 0,0 4-4 16,1-3-2-16,-1-14-1 0,0 28-2 15,0-13-4-15,2-1-4 0,-2-14-2 16,0 25-1-16,0-14-3 0,0-11-2 0,0 24-2 15,0-12-1-15,0-12-2 0,1 20-4 16,-1-20-4-16,0 24 0 0,0-24-1 16,0 15-3-16,0-15-2 0,0 0-1 0,0 16-6 15,0-16 0-15,0 0-2 0,0 0-3 16,0 15-2-16,0-15-1 0,0 0-1 0,0 0-1 16,1 13 0-16,-1-13-2 0,0 0 1 15,0 0-5-15,0 0 2 0,0 0-4 16,0 0-3-16,-1 17 3 0,1-17 4 0,0 0 2 15,0 0 6-15,0 0 2 0,-1 16 3 16,1-16 5-16,0 0 9 0,0 0 3 16,0 0 5-16,0 0 1 0,0 0 1 0,0 0 1 15,0 0-1-15,0 0 0 0,0 0-1 16,0 0 0-16,0 0-2 0,0 0-5 16,0 0-2-16,0 0-3 0,0 16-7 0,0-16-5 15,0 0-1-15,0 0-3 0,0 0-10 16,0 0-164-16,0 0-7 0,0 0-113 15,0 0 53-15,0 0 44 0</inkml:trace>
  <inkml:trace contextRef="#ctx0" brushRef="#br0" timeOffset="12343.08">16483 6599 54 0,'0'0'35'0,"0"0"1"16,0 0 81-16,0 0 37 0,-11-4 16 0,11 4 6 16,0 0-1-16,0 0-3 0,0 0-6 15,0 0-7-15,0 0-1 0,0 0-1 16,0 0 0-16,0 0-1 0,0 0-2 0,0 0-8 16,0 0-7-16,0 0-7 0,25 7-6 15,-15-6-7-15,3-1-6 0,6 1-7 16,1-1-7-16,0 0-6 0,2 0-7 0,1 3-7 15,1-3-6-15,-2 0-6 0,0 0-7 16,0 0-6-16,-1 0-6 0,-4 2-4 0,-1-2-5 16,-2 0-3-16,-1 0-5 0,-2 1-4 15,-1-1-4-15,0 0-3 0,-1 0-5 0,-1 1-4 16,-1-1-4-16,-2 0-3 0,0 0-5 16,-5 0-12-16,11 1-4 0,-8-1-7 15,-3 0-5-15,0 0-9 0,13 0-6 0,-13 0-8 16,0 0-7-16,9-1-10 0,-9 1-14 15,0 0-17-15,0 0-33 0,10-1-38 16,-10 1-35-16,5-1-33 0,-5 1-214 16,0 0 76-16,3-2 62 0</inkml:trace>
  <inkml:trace contextRef="#ctx0" brushRef="#br0" timeOffset="13002.56">16864 6469 9 0,'-5'-4'81'0,"5"4"37"15,-4-4 20-15,4 4 13 0,0 0 8 16,0 0 7-16,-6-4 5 0,6 4 3 15,-5 0 2-15,5 0-1 0,0 0-4 0,0 0-7 16,0 0-6-16,-6-3-7 0,6 3-6 16,0 0-6-16,0 0-8 0,0 0-6 0,0 0-6 15,0 0-7-15,0 0-7 0,5 15-7 16,-5-15-7-16,6 6-5 0,-2-2-6 0,1 3-5 16,0 1-7-16,0-2-5 0,1-2-6 15,2 3-4-15,-2-1-6 0,1 1-4 16,-1 1-5-16,-1-1-4 0,4-1-3 15,-3 1-5-15,1-1-5 0,-1-1-6 16,-1 1-6-16,1 0-4 0,1 0-4 0,-4 0-8 16,1-3-6-16,-4-3-1 0,7 8 3 15,-7-8 1-15,5 6 4 0,-5-6-1 0,2 8 4 16,-2-8 1-16,0 9-2 0,0-9 2 16,0 0 2-16,-7 18 0 0,4-10 0 0,-2 0-2 15,1 0 0-15,-1-1-1 0,-1 2-1 16,-1 2-1-16,0 1 0 0,0 0 0 15,0 2 0-15,-2-2-6 0,3 1-2 0,1-4-2 16,-2 0-5-16,3 1-8 0,1-1-7 16,3-9-10-16,-8 15-10 15,4-10-11-15,4-5-13 16,-3 10-19-16,3-10-27 0,-3 5-23 16,3-5-375-16,0 0 88 0,0 0 72 0</inkml:trace>
  <inkml:trace contextRef="#ctx0" brushRef="#br0" timeOffset="13674.49">17232 6389 35 0,'0'0'85'15,"-2"-7"23"-15,2 7 19 0,0 0 13 16,0 0 7-16,0 0 5 0,0 0 8 0,-4-10 6 16,4 10 3-16,-1-2 3 0,1 2-2 15,0 0-7-15,0 0-9 0,0 0-9 0,0 0-8 16,0 0-8-16,-7 12-10 0,7-3-7 15,-2 1-7-15,1 2-8 0,0 3-8 0,1-2-7 16,-3 7-7-16,3 1-6 16,0-1-7-16,-1 1-6 0,1 1-7 0,0-2-6 15,0 2-7-15,0-2-7 0,0-3-9 0,1-3-8 16,-1-2-9-16,3 1-17 0,-3-1-14 16,0-12-8-16,1 19-10 0,-1-19-7 15,1 14-10-15,-1-14-11 0,2 12-5 0,-2-12-13 16,0 7-38-16,0-7-337 0,0 0 382 15,5 3-95-15,-5-3-165 0,0 0 57 16,0 0 48-16</inkml:trace>
  <inkml:trace contextRef="#ctx0" brushRef="#br0" timeOffset="14476.76">17204 6476 2 0,'-5'-6'91'0,"5"6"44"0,-5-6 18 16,5 6 7-16,-4-7-1 0,4 7-5 0,0 0-6 15,-4-10-8-15,4 10-9 0,-1-7-6 16,1 7-4-16,0 0-3 0,2-15-6 15,-2 15-3-15,3-9-5 0,-3 9-2 16,6-12-6-16,-2 7-3 0,2-3-6 0,-1 2-7 16,4 0-6-16,-3 1-6 0,2 1-7 15,2-1-3-15,-1-1-4 0,0 3-4 0,1 2-4 16,1-1-5-16,-3 2-6 0,-8 0-3 16,16 0-3-16,-8 2-4 0,0 0-5 0,-1 3-3 15,0-4 0-15,-1 6 2 0,-2-2 1 16,-3-1 3-16,3 3 3 0,-4-7 3 15,0 13 1-15,0-3 0 0,-4-1-1 0,2 1-1 16,-4-1-1-16,1 0-2 0,-2 2-1 16,2-3-3-16,-3-1-2 0,1 2-4 0,0-4-1 15,1 3-2-15,-1-2 0 0,2 1-1 16,-1-3-2-16,0 0-2 0,1 1-1 16,0-2-1-16,5-3 0 0,-7 4 0 15,7-4-1-15,-6 4 0 0,6-4-2 0,0 0-4 16,-7 3-5-16,7-3-5 0,0 0-3 15,0 0 2-15,0 0 8 0,-4 6 3 16,4-6 0-16,0 0 3 0,0 0 1 0,0 0 1 16,0 0 3-16,17 1 3 0,-17-1 1 15,0 0 1-15,13-1-1 0,-13 1 1 0,14 0-2 16,-8 0 0-16,-6 0-2 0,12 1-1 16,-1 3 0-16,-3-4-1 0,1 4 0 0,-9-4 0 15,17 9-1-15,-10-4-2 0,0 0-1 16,-2 1 0-16,2 1-1 15,-7-7-2-15,8 16-2 0,-5-9 3 16,-3-7-1-16,3 13 2 0,-3-13 0 0,0 15-1 0,0-15 1 16,-3 17-1-16,2-9 2 0,-3 2 1 0,4-10-1 15,-8 19 2-15,3-10 3 0,0-1 6 16,-1-2 5-16,1 3 3 0,-2-3 5 0,0 0 4 16,1 0 1-16,-3-2 1 0,4 1 0 15,-3-2-1-15,-1 2-2 0,1-4-2 16,8-1-3-16,-12 3-5 0,12-3-7 15,-13-1-10-15,13 1-16 0,-15-3-14 0,9 0-14 16,-2 1-14-16,2-3-22 0,-2 2-29 0,8 3-42 16,-10-7-42-16,7 2-42 0,1 2 98 15,2 3-342-15,0 0 80 0,0-12 66 16</inkml:trace>
  <inkml:trace contextRef="#ctx0" brushRef="#br0" timeOffset="15461.11">17468 6435 39 0,'0'0'89'16,"0"0"22"-16,-3-7 10 0,3 7 3 16,0 0 0-16,-4-10-2 0,4 10-1 0,0 0-1 15,0 0 2-15,0 0 0 0,-6-11 0 16,6 11 2-16,0 0 0 0,-3-4-1 15,3 4-3-15,0 0-2 0,0 0-4 0,0 0-4 16,0 0-5-16,-4-8-9 0,4 8-7 16,0 0-7-16,0 0-2 0,0 0-2 15,0 0-3-15,0 0-3 0,0 0-3 16,-5 19-3-16,3-8-4 0,0 0-5 0,1 2-4 16,0-1-4-16,1 2-6 0,-2-1-4 15,2 2-4-15,2-1-3 0,0 6-3 0,-2-4-4 16,2-1-3-16,0-2-3 0,-1-2-4 15,2 1-3-15,0 0-4 0,0-2-2 0,1-2-3 16,0 1-2-16,0-2-5 0,0 3-3 16,-4-10-2-16,12 15-1 0,-4-11 0 15,-8-4-3-15,14 5-3 0,-14-5-2 0,15 0-4 16,-5 0 0-16,-10 0-1 0,18-8 1 16,-8 2 3-16,0 1-2 0,0-3 4 15,3 0 0-15,-3-3 5 0,0-1 0 0,-4 2 1 16,1-2 3-16,-3 3-1 0,2-6 1 15,-2 1 2-15,0 4 0 0,-1-1-1 16,-2 0 0-16,-1 11 2 0,3-22 1 16,-2 13 2-16,-1 9 2 0,0-17 0 0,0 17 0 15,0-14 0-15,0 14 0 0,0 0 0 16,0-15 1-16,0 15-1 0,0 0 1 0,0-14 1 16,0 14 3-16,0 0 4 0,0 0 4 15,-1-15 3-15,1 15 5 0,0 0 2 0,0 0 2 16,0 0-1-16,0-12-2 0,0 12-3 15,0 0-1-15,0 0-1 0,0 0 0 0,0 0 1 16,0 0 1-16,0 0 0 0,0 0 0 16,0 0 0-16,0 0 1 0,0 0 0 15,2 43 0-15,0-31 1 0,-1 3-1 0,0-5-1 16,1 4 0-16,-1 0-3 0,-1-1-1 16,1 1 0-16,0 0-2 0,-1-1-3 15,0 1-6-15,0-14-11 0,1 24-15 16,1-13-8-16,-2-11-15 0,3 22-10 15,-2-11-11-15,-1-11-14 0,0 0-12 0,2 18-9 16,-2-18-13-16,0 7-22 0,0-7-354 0,0 0 82 16,0 0 408-16,0 0-340 0,5 9 57 15,-5-9 46-15</inkml:trace>
  <inkml:trace contextRef="#ctx0" brushRef="#br0" timeOffset="15991.09">17883 6401 3 0,'0'0'65'0,"-3"-9"32"15,3 9 14-15,0 0 10 0,0 0 5 16,0 0 3-16,-1-10 1 0,1 10 1 0,0 0-2 15,0 0 0-15,0 0-2 0,0 0-3 0,0 0-3 16,0 0-3-16,0 0 1 0,0 0 0 16,0 0 0-16,0 0-1 0,0 0 0 0,0 0-2 15,6 26-5-15,-5-14-4 0,1 3-7 16,0 3-6-16,-2 1-8 0,3 2-7 16,-1 1-8-16,0-3-6 0,0 1-7 15,-1 0-12-15,1-2-11 0,0 4-11 16,0-8-9-16,-1-1-10 0,0 8-8 0,1-9-19 15,1-2-8-15,-3-10-8 0,2 15-7 16,-2-15-3-16,3 14-6 0,-3-14-3 0,3 7-5 16,-3-7-8-16,0 0-10 0,2 10-160 15,-2-10-3-15,0 0-136 0,0 0 392 0,4 4-130 16,-4-4-47-16,0 0-108 0,0 0 45 16,0 0 39-16</inkml:trace>
  <inkml:trace contextRef="#ctx0" brushRef="#br0" timeOffset="16451.62">17710 6401 38 0,'0'0'91'0,"0"0"27"16,0 0 14-16,-10-7 6 15,10 7 2-15,0 0-1 0,0 0-4 0,0 0-4 16,-9-8 0-16,9 8 3 0,0 0 3 0,0 0 1 15,0 0-3-15,0 0-3 0,0 0-5 16,0 0-6-16,22-7-2 0,-12 7-3 0,3 0-5 16,-1-1-5-16,2 0-7 0,-1 1-5 15,2 0-7-15,3-2-6 0,2 2-6 16,-2-1-3-16,0-1-6 0,-3 4-5 16,-1-2-6-16,-1 0-4 15,-1-2-6-15,0 2-4 0,-2 3-4 0,1-4-5 0,-2 1-6 0,-1 0-8 0,-1 0-11 16,-7 0-19-16,0 0-24 0,15 0-19 15,-15 0-29-15,8 1-38 0,-2-1-43 0,-6 0-41 16,7 0-32-16,-7 0-195 0,3 3 71 16,-3-3 61-16</inkml:trace>
  <inkml:trace contextRef="#ctx0" brushRef="#br0" timeOffset="17061.04">18222 6379 16 0,'-3'-2'30'15,"3"2"5"-15,0 0 3 0,-2-5 4 16,2 5 8-16,0 0 12 0,-4-2 13 15,4 2 16-15,0 0 12 0,0 0 16 0,0 0 13 16,0 0 13-16,0 0 7 0,0 0 4 16,0 0 2-16,-6-7 1 0,6 7-1 0,0 0-5 15,0 0-5-15,0 0-6 0,0 0-6 16,0 0-7-16,-4-1-7 0,4 1-10 0,0 0-9 16,0 0-11-16,0 0-7 0,0 0-4 15,0 0-4-15,-2 12-3 0,4-7-4 16,-2 5-2-16,0 4-4 0,1-3-4 0,1 3-5 15,-2-2-6-15,2 5-3 0,0 1-5 16,-1-3-3-16,-1 3-5 0,2-2-5 16,1-1-8-16,-2-2-8 0,0-2-7 0,0 1-7 15,1 1-16-15,-2-2-6 0,1 0-7 16,-1-1-7-16,3 1-8 0,-2-4-8 16,-1-7-10-16,0 0-7 0,1 18-13 15,-1-18-10-15,0 0-12 0,3 12-28 0,-3-8-65 16,0-4 40-16,2 7 8 0,-2-7-10 15,0 0-24-15,0 0-173 0,0 0 60 0,0 0 49 16</inkml:trace>
  <inkml:trace contextRef="#ctx0" brushRef="#br0" timeOffset="17482.25">18066 6413 84 0,'0'0'135'0,"-7"-5"24"15,7 5 10-15,-5-5 3 16,5 5 1-16,-5-4-3 0,5 4-7 0,0 0-7 15,-6-7-8-15,6 7-8 0,0 0-9 16,-5-4-11-16,5 4-5 0,-1-3-2 0,1 3 0 16,0 0 1-16,0 0-3 0,0 0-2 15,0 0-4-15,10-6-5 0,-6 5-4 0,1 0-6 16,3 1-4-16,1-3-6 0,-1 1-5 16,3 0-5-16,1 2-6 0,1 0-6 15,0-3-5-15,-2 3-6 0,3-1-4 0,-1 1-5 16,-1 0-5-16,0 0-6 0,2 0-9 15,-3 0-9-15,0 0-12 0,0 1-21 0,-1-1-14 16,-3 0-12-16,-7 0-15 0,15 3-21 16,-6-3-31-16,-2 0-31 0,-2 0-32 15,1 2-33-15,-3-2-32 0,-3 0-175 0,11 2 70 16,-11-2 58-16</inkml:trace>
  <inkml:trace contextRef="#ctx0" brushRef="#br0" timeOffset="18122.93">18577 6416 19 0,'0'0'97'0,"0"0"40"0,0 0 22 16,-1-13 12-16,1 13 4 0,0 0 4 15,0 0 1-15,0 0-1 0,-3-11-1 16,3 11-2-16,0 0-4 0,-3-8-8 0,3 8-9 15,0 0-10-15,0 0-10 0,-8-5-10 16,8 5-11-16,0 0-10 0,-13 0-9 0,13 0-9 16,-16 6-6-16,9-2-7 0,-4 2-5 15,-2 3-4-15,2 0-6 0,-3 2-5 16,2 1-4-16,-1 1-6 0,3 2-3 0,0-1-4 16,0 2-2-16,3-2-5 0,0 2-3 15,2-1-3-15,1-1-3 0,1-2-2 16,1 1-5-16,2-3-3 0,2 1-4 0,0 0-3 15,2 0 0-15,1-1-2 0,4-1-4 16,1 1-6-16,4 1-6 0,-3-5-6 0,1-3-4 16,0-1-2-16,2-2-8 0,-1 0-1 15,6-2-6-15,-1-1 0 0,-1-2-5 16,-1-2 3-16,0-1 2 0,-1-1 2 0,1-1 5 16,-4-1 0-16,0-2 2 0,-2 1 2 15,-3-2 5-15,0-1 2 0,-2 1 3 16,-3-3 3-16,-2 5 4 0,0-3 8 0,-1 3 4 15,-4-5 3-15,0 3 3 0,-3-1 1 16,-1 3-1-16,-1 0-3 0,0 2-13 16,0 0-14-16,0 3-16 0,0 2-21 0,2 2-31 15,-2 0-32-15,2 0-31 0,1 3-31 16,2 0-40-16,-2 0-123 0,1 2 59 0,6-2 49 16</inkml:trace>
  <inkml:trace contextRef="#ctx0" brushRef="#br0" timeOffset="18601.71">18797 6348 64 0,'0'0'130'0,"0"0"33"16,0 0 16-16,0 0 5 0,0 0 3 16,-10-12-1-16,10 12-3 0,0 0-5 15,0 0-8-15,0 0-13 0,0 0-13 0,0 0-15 16,0 0-12-16,0 0-9 0,0 0-9 16,0 0-6-16,-18 21-5 0,16-8-5 15,-1-1-7-15,3 1-7 0,-1 6-6 0,2 4-6 31,-1-3-11-31,0 2-13 0,3-1-14 0,-2-1-14 16,0-6-22-16,2 6-17 0,-1 0-16 0,-2-6-14 0,2 1-20 16,-1 3-161-16,0-3-175 0,-1-15 70 15,3 20 59-15</inkml:trace>
  <inkml:trace contextRef="#ctx0" brushRef="#br0" timeOffset="19139.18">18767 6430 46 0,'0'0'143'0,"-9"-9"44"0,9 9 19 15,0 0 4-15,-8-8-6 0,8 8-10 16,0 0-12-16,0 0-13 0,-6-6-13 0,6 6-15 16,0 0-14-16,0 0-11 0,0 0-6 15,0 0-4-15,0 0-4 0,0 0-4 0,0 0-6 16,0 0-4-16,0 0-3 0,23 29-6 16,-14-16-5-16,1 2-8 0,1-3-6 15,-1 5-8-15,2-3-7 0,5 8-6 16,-3-5-8-16,0-2-8 0,-4-2-9 0,3 1-7 15,-2-3-7-15,0 0-10 0,0 0-4 16,-2-1-1-16,-1-3 2 0,-1-2-1 0,-1 2 3 16,-6-7 2-16,12 7 1 0,-6-2 3 15,-6-5 1-15,11 6 3 0,-11-6 1 16,9 2 1-16,-9-2 1 0,0 0 1 0,12 0 2 16,-12 0 1-16,0 0 1 0,15-9 3 15,-11 2 3-15,-4 7 2 0,7-15 1 16,-3 7 2-16,1-9 2 0,-1 5 2 0,-1-1 1 15,-2-1-1-15,-1 2-2 0,1 0-2 16,0 0-2-16,-1-2-1 0,2 4-2 0,-2-2-3 16,0 3-5-16,0 1-13 0,0 8-19 15,0-16-20-15,0 16-25 0,0 0-38 16,-2-13-55-16,2 13-59 0,0-11-239 0,0 11 77 16,0 0 65-16</inkml:trace>
  <inkml:trace contextRef="#ctx0" brushRef="#br0" timeOffset="19936.09">19849 6438 92 0,'0'0'149'0,"0"0"28"0,0 0 14 0,3-10 4 15,-3 10 2-15,3-7-2 0,-3 7-4 16,0 0-7-16,0 0-5 0,-5-13-7 16,5 13-7-16,-5-9-7 0,5 9-9 15,-7-5-9-15,7 5-8 0,-10-9-9 0,4 6-10 16,-2 0-9-16,-1 1-7 0,2-1-8 16,-2 1-9-16,0 0-9 0,-1 4-8 0,0 3-7 15,-4 0-7-15,-1 5-6 0,1 1-5 16,4 0-4-16,-3 3-5 0,0 11-4 15,-1-2-2-15,4 1-2 0,4-4-3 0,1-1-2 16,2 2-3-16,-3-1-3 0,6-2-2 16,0 1-4-16,3 0-6 0,1-2-5 0,-1 0-4 15,3-3-1-15,2 1-5 0,1-1-3 16,-2-6-2-16,1-2-7 0,1 0-5 16,1-2-3-16,-1 1-1 0,0 0-1 15,-9-5-2-15,20 0 1 0,-10-5-1 0,-10 5 3 16,19-6-1-16,-11 2 5 0,0-1 3 15,0-1 5-15,0-2 4 0,-3 2 2 16,0-2 4-16,-1-1 4 0,-4 9 12 0,5-20 5 16,-5 13 5-16,0-1 6 0,-3-1 5 15,1 1 4-15,-2 1 3 0,-2 0-1 0,-1 1-3 16,-1 0-2-16,-1 4-7 0,-2 2-7 16,0 0-8-16,1 1-21 0,-3 0-20 0,5 3-23 15,-3-2-31-15,2 1-36 0,-1 1-43 16,3 2-36-16,-1-3 84 0,3 2-292 15,0-1 70-15,5-4 58 0</inkml:trace>
  <inkml:trace contextRef="#ctx0" brushRef="#br0" timeOffset="20320.93">19948 6432 3 0,'0'0'119'15,"0"0"57"-15,-1-16 25 0,1 16 7 16,0 0-6-16,0 0-12 0,0 0-17 0,0 0-19 16,0 0-15-16,0 0-12 0,0 0-9 15,0 0-8-15,0 0-6 0,0 0-3 0,0 0-5 16,0 0-4-16,7 41-5 0,-7-29-4 16,1 0-6-16,1 7-6 0,1 1-5 15,-3-1-5-15,1 0-7 0,1 1-9 16,0-3-13-16,-1 5-12 0,1-7-15 0,0-2-28 31,-2-13-24-31,4 20-22 0,-2-9-166 16,-2-11-12-16,5 20-136 0,-5-20 64 0,7 15 53 0</inkml:trace>
  <inkml:trace contextRef="#ctx0" brushRef="#br0" timeOffset="20919.21">19926 6491 64 0,'-9'-13'154'16,"4"7"40"-16,1 1 16 0,4 5 3 15,-4-10-4-15,4 10-7 0,-1-7-8 0,1 7-10 16,0-9-12-16,0 9-12 0,0 0-12 15,0 0-11-15,15-16-11 0,-7 11-11 0,-1 1-11 16,4-1-10-16,0 3-8 0,-1 0-10 16,-10 2-6-16,22-3-8 0,-11 5-6 15,-11-2-5-15,23 1-7 0,-14 3-8 16,0-1-8-16,1 3-8 16,-3 2-8-16,-2-3-6 0,1 4-4 0,-6-9-1 15,4 15-1-15,-4-15 0 0,-2 17 1 0,-3-8-1 0,-1 1-2 0,-3 1-4 16,1 0-1-16,-5-1 1 0,3-1-4 15,3-3-2-15,-3 0 3 0,2-1-1 16,0 0 3-16,1-1 2 0,7-4 0 0,-14 3 3 16,14-3 1-16,-10 3 0 0,10-3-1 15,0 0 2-15,-13 2-2 0,13-2-1 0,0 0 0 16,0 0 0-16,0 0 2 0,0 0 3 16,0 0 4-16,-14-2 6 0,14 2 6 15,0 0 7-15,0 0 6 0,0 0 5 0,0 0 5 16,0 0 4-16,0 0 2 0,0 0 0 15,33 9 2-15,-25-4-1 0,2-2-2 16,-1 3-2-16,1-3-3 0,4 4-1 0,-2 3-3 16,2-2-3-16,0 0-3 0,-1 0-3 15,1 0-6-15,-3 1-8 0,-1-3-13 0,0 1-21 16,-1-2-16-16,-1 1-15 0,1-2-14 16,-9-4-19-16,14 8-25 0,-14-8-35 15,15 10-22-15,-10-7-27 0,-5-3-41 0,9 5-230 16,-9-5 78-16,0 0 64 0</inkml:trace>
  <inkml:trace contextRef="#ctx0" brushRef="#br0" timeOffset="21570.4">20394 6493 44 0,'-4'-7'101'0,"4"7"29"0,0 0 14 0,-3-8 7 16,3 8 2-16,0 0 2 15,-4-7-1-15,4 7-1 0,0 0 0 0,-5-6-1 0,5 6-1 16,-5-6-3-16,5 6-5 0,-7-2-5 16,7 2-8-16,0 0-7 0,-11-4-6 15,11 4-8-15,-9-1-7 0,9 1-6 16,-15 5-5-16,6-3-5 0,-5 5-5 0,2 2-4 15,-1 2-3-15,-1-1-5 16,3 5-4-16,-6 6-5 0,4-2-4 0,2-2-4 16,2-4-4-16,2 4-3 0,0 1-3 0,0-1-4 0,4-3-3 15,2 0-5-15,1-14-4 0,0 23-3 16,0-23-2-16,6 21-3 0,-2-11-2 16,4 3-3-16,2-5-2 0,-2-2-5 0,2-1-9 15,2-2-14-15,2-1-10 0,-1-2-10 16,7-2-9-16,-1-1-4 0,-1-2-1 0,1-1 3 15,-4 0 2-15,3-1 4 0,-6-2 4 16,2 0 6-16,-2 0 3 0,-2-2 2 16,0 0 4-16,-5 0 5 0,0 1 5 15,-1-2 4-15,-3 3 4 0,2-2 2 0,-3 0 3 16,-3 0 2-16,2 1 1 0,-3 1 1 16,-2-1-1-16,1 1-2 0,-3 1-6 0,2 0-9 15,-1 2-13-15,1-1-8 0,-4 2-17 16,10 5-19-16,-14-10-26 0,6 8-32 0,1-1-35 15,-1 1-36-15,8 2-46 0,-11-3-128 16,11 3 62-16,0 0 52 0</inkml:trace>
  <inkml:trace contextRef="#ctx0" brushRef="#br0" timeOffset="22367.33">20580 6442 23 0,'0'0'103'15,"0"0"46"-15,0 0 22 0,-4-9 10 0,4 9 2 16,0 0-1-16,0 0-3 0,0 0-6 15,0 0-7-15,0 0-8 0,-3-5-11 16,3 5-11-16,0 0-13 0,0 0-14 0,0 0-10 16,0 0-6-16,0 0-3 0,0 0-4 15,0 0-5-15,-8 17-4 0,8-5-5 16,0-2-5-16,0 4-7 0,0-1-5 0,2 0-6 16,-1 2-5-16,0 2-6 0,3 2-8 15,-1-3-6-15,-1 2-9 0,4-3-8 0,-1-1-10 16,1-1-8-16,-1-2-1 0,0-2-4 15,0-1-2-15,4-2 0 0,-1 0 0 0,-1-2-5 16,3-3-5-16,-3-1-3 0,1 0-4 16,-8 0-1-16,20-5 1 0,-12 1 0 15,1-1 4-15,1-3 2 0,-1 0 2 16,0-5 5-16,-2 2 1 0,1-3 6 0,-3 2 5 16,0 2 10-16,-1-1 4 0,-2 1 5 15,1 0 9-15,-2-3 6 0,1 2 5 16,-2 2 4-16,0-1 2 0,0 10-1 0,0-15 1 15,0 8 0-15,0 7-1 0,0-12-1 16,0 7-2-16,0 5-1 0,0 0-2 16,-2-12-2-16,2 7-3 0,0 5-6 0,0-6-1 15,0 6 0-15,0 0 1 0,0 0 1 16,0 0 2-16,0 0 0 0,0 0-1 0,0 0 1 16,0 0-2-16,0 0-2 0,0 0 0 15,13 21 0-15,-11-12-1 0,1 1-1 0,-1 0-1 16,3 2-4-16,-3 0-5 0,2 5-12 15,-1-3-14-15,0-2-10 0,-1 1-9 16,-2-1-15-16,2 0-10 0,-1 2-8 16,-1-2-24-16,1-2-34 0,-1 2-71 0,0-2 33 15,3-1 4-15,-3-9-12 0,0 11-189 16,2-5 62-16,-2-6 50 0</inkml:trace>
  <inkml:trace contextRef="#ctx0" brushRef="#br0" timeOffset="22820.49">20907 6438 46 0,'-3'-14'101'0,"3"14"31"0,-3-8 15 15,3 8 6-15,-4-7 3 0,4 7-3 16,-2-8-2-16,2 8-8 0,0 0-7 16,-3-7-8-16,3 7-7 0,0 0-7 0,-2-9-9 15,2 9-8-15,0 0-5 0,0 0 0 16,0 0-1-16,0 0-2 0,0 0-3 15,0 0 0-15,0 0 1 0,0 0-2 16,5 38-2-16,-3-20-1 0,2 2-2 0,-3 1-4 16,2-1-7-16,-2 0-5 0,3 2-6 15,-4-3-5-15,4 3-4 0,-3 0-8 0,3-3-8 16,-3 1-7-16,3-1-9 0,-2 0-10 16,-2-6-12-16,3 1-19 0,-2-4-15 0,0 1-13 15,-1-11-10-15,4 17-4 0,-4-17-2 16,4 13-11-16,-4-13-13 0,1 9-42 15,-1-9-318-15,0 0 76 0,0 0 327 0,0 0-257 16,9 1 51-16,-9-1 43 0</inkml:trace>
  <inkml:trace contextRef="#ctx0" brushRef="#br0" timeOffset="23242.39">20872 6478 21 0,'-3'-8'125'0,"3"8"50"0,-3-13 22 16,1 8 7-16,2 5-3 0,-2-11-5 0,2 11-9 16,2-11-9-16,-2 11-11 0,4-10-11 15,-4 10-10-15,6-11-10 0,-2 5-8 0,1-1-8 16,3 2-6-16,-2-2-8 0,2 2-7 15,1 3-8-15,1-3-5 0,0 3-6 16,3-1-7-16,-2 2-6 0,1 0-6 0,0 1-7 16,0 1-5-16,-1 0-3 0,0 2-5 15,0 1-3-15,-1 1 0 0,-2 0-1 0,1 0 0 16,-2 2-2-16,-1 1-2 0,-1-1-1 16,-1 0 0-16,-1 0-1 0,-1 1 2 15,0-1-1-15,-2-7 1 0,-2 12 0 16,0-3-2-16,-1-1-2 0,-1-1-1 0,-1 3-3 15,-1-5-1-15,-1 2-4 0,1 0-4 16,1-1-6-16,-6-2-9 0,4 3-18 16,1-4-14-16,-2 1-17 0,-1-2-24 0,3 1-33 15,6-3-42-15,-11 0-56 0,6 0 72 16,5 0-399-16,-14-5 88 0,7 3 74 0</inkml:trace>
  <inkml:trace contextRef="#ctx0" brushRef="#br0" timeOffset="27680.78">17340 13707 56 0,'0'0'90'15,"0"0"18"-15,0 0 8 0,0 0 3 0,0 0 2 16,0 0 5-16,0 0 7 0,0 0 7 16,0 0 0-16,0 0-1 0,0 0-3 15,0 0-4-15,0 0-5 0,2 28-5 16,-1-16-3-16,-1 0-6 0,1 3-10 0,1-2-7 15,-1 8-8-15,0 1-8 0,-1-1-8 16,3 2-6-16,-2-1-6 0,1-2-8 0,0 2-5 16,0-5-6-16,0 3-4 0,0-3-4 15,2 0-3-15,-2-5-3 0,0 0-4 16,-1 0-1-16,1-2-3 0,0-1-2 0,0-1-1 16,-1-1-1-16,1 1 1 0,-2-8 1 15,4 10 1-15,-4-10 1 0,2 8 0 0,0-5 1 16,-2-3 1-16,5 8 1 0,-5-8 1 15,6 4 2-15,-6-4 1 0,7 3 1 16,-7-3 2-16,0 0 3 0,16 4 4 16,-9-2 2-16,5-1 3 0,-1 1 4 0,0-1 5 15,2 0 2-15,7 1 2 0,-1-1-1 16,-2-1 0-16,4 0 0 0,0 0-1 16,1 0-2-16,1 0-2 0,2 0-3 0,-2-1-3 15,3 1-3-15,-1-2-4 0,-1 2-3 16,0 0-4-16,0 0-1 0,0-1-3 0,-1 2-2 15,0-1-2-15,-3 0-2 0,0 0-1 16,-2 0-3-16,-6 0 0 0,3 0-2 0,-5 2 0 16,0-2-1-16,0 0-1 0,-2 0-1 15,-8 0 2-15,11 0-2 0,-11 0-4 16,11 0-7-16,-11 0-12 0,8 0-12 16,-8 0-12-16,0 0-17 0,10 0-24 0,-10 0-28 15,0 0-32-15,7 0-40 0,-7 0-45 16,0 0 89-16,5-3-93 0,-5 3-297 15,0 0 87-15,0 0 73 0</inkml:trace>
  <inkml:trace contextRef="#ctx0" brushRef="#br0" timeOffset="29805.94">18327 13814 61 0,'0'0'127'0,"0"0"29"0,0 0 14 16,0 0 5-16,0 0 1 0,-6 7-5 15,5-2-5-15,-1 1-9 0,2-1-8 0,-1 8-10 16,1-4-9-16,0 4-9 0,-1 2-10 15,1-2-9-15,0 9-8 0,0-3-9 16,0 1-7-16,0 1-8 0,0-1-5 0,0-1-6 16,1 2-6-16,-1-2-6 0,0-5-8 15,0-1-10-15,0 2-10 0,1-4-12 0,1 2-12 16,-1 0-22-16,-1-2-9 0,0-11-15 16,1 20-11-16,3-11-155 0,-3-1 4 15,-1-1 4-15,0-7 146 0,2 11-8 0,-2-11-15 16,1 8-22-16,0-6-26 0,-1-2-112 15,0 0 41-15,1 4 34 0</inkml:trace>
  <inkml:trace contextRef="#ctx0" brushRef="#br0" timeOffset="30207.29">18246 13943 60 0,'-2'-10'111'0,"-1"0"23"0,3 1 8 0,-1 0 3 16,1 4-1-16,1-2-2 0,-1 2-4 16,5 0-7-16,-1-2-7 0,1 2-7 0,0 0-7 15,1 3-6-15,1-3-5 0,0 4-6 16,0 0-4-16,-2-1-5 0,2 2-6 0,5 2-5 15,-3-2-6-15,1 2-5 0,1 0-6 16,-2 2-7-16,0-3-5 0,0 5-4 16,0-2-4-16,-2 2-2 0,0-1-2 0,-2 2 3 15,0-1 6-15,-3 3 6 0,1-3 4 16,-3 2 2-16,-2-2 2 0,-1 4 1 16,-2-3-2-16,1 5-2 0,-2-4-3 0,-1-1-4 15,-2 4-4-15,-1-3-3 0,2 0-4 16,1-2-7-16,-3-2-8 0,2 2-11 15,1-1-10-15,-1-1-20 0,-1 0-16 0,4 0-20 16,-1-4-27-16,2 2-34 0,0-1-38 16,4-1-34-16,-6 0-34 0,6 0-166 0,0 0 64 15,0 0 55-15</inkml:trace>
  <inkml:trace contextRef="#ctx0" brushRef="#br0" timeOffset="30944.65">18686 13919 80 0,'0'0'129'0,"0"0"25"16,0 0 13-16,4-8 10 0,-4 8 4 0,0 0 2 15,0 0-2-15,0 0-4 0,0 0-5 16,0 0-7-16,0 0-9 0,0 0-8 16,0 0-7-16,0 0-8 0,0 0-8 0,-24 27-9 15,13-13-8-15,-3 9-8 0,-2 3-8 0,1 2-8 16,-3 1-8-16,2 0-7 0,2 0-7 15,-3 0-7-15,4-3-6 0,1 1-6 16,2-8-6-16,2-1-8 0,4-7-6 0,-1 1-8 16,3-3-8-16,-3 1-6 0,5-10-7 15,-4 10-2-15,4-10 4 0,-1 4-1 16,1-4 2-16,0 0-1 0,0 0 2 16,0 0-1-16,0 0 1 0,0 0 1 0,15-29-2 15,-9 16 1-15,0-3-4 0,1-1-1 16,0 1-1-16,-2-2 2 0,1-2-1 15,5-8 0-15,-2 2 1 0,-2 9 1 0,-2-2 0 16,2 3 1-16,-2-1 2 0,0 3 2 16,0 0 1-16,-3 3 1 0,2 1 2 0,-1 2-1 15,-1-1 0-15,1 3 0 0,-1-2-1 16,-2 8-1-16,4-8 0 0,-4 8 1 16,4-8 0-16,-4 8 0 0,2-6 3 0,-2 6 1 15,0 0 4-15,7-8 4 0,-7 8 4 16,0 0 4-16,0 0 5 0,9 1 3 15,-9-1 3-15,0 0 3 0,9 14 0 0,-6-5-3 16,2 0-1-16,-1 2-2 0,1 3-1 16,0 3-1-16,2 4-2 0,-1-4-5 15,-1 0-6-15,0 1-7 0,4 13-6 0,-3-9-9 16,2-3-7-16,-3-4-6 0,0 1-6 16,1-3-5-16,0-2-4 0,0-1-7 0,-6-10-2 15,6 15-3-15,-6-15-6 0,6 11-13 16,-6-11-17-16,7 8-29 0,-7-8-35 15,0 0-369-15,9 3 86 0,-9-3 373 0,0 0-291 16,0 0 58-16,0 0 48 0</inkml:trace>
  <inkml:trace contextRef="#ctx0" brushRef="#br0" timeOffset="31225.92">18583 14148 7 0,'0'0'107'0,"-10"-3"54"16,10 3 27-16,-10-4 13 0,10 4 7 15,-5-4 2-15,5 4-2 0,0 0-5 16,-9-3-9-16,9 3-8 0,0 0-11 0,-8-4-11 16,8 4-9-16,0 0-8 0,0 0-6 15,0 0-9-15,0 0-9 0,0 0-11 0,0 0-9 16,0 0-9-16,19-8-10 0,-19 8-13 15,20-2-18-15,-4-4-20 0,-2 4-26 16,-2 1-52-16,-1-2-45 0,-11 3-31 0,26-4-44 16,-8 1-60-16,-3 0-246 0,-1 1 79 15,-4-1 65-15</inkml:trace>
  <inkml:trace contextRef="#ctx0" brushRef="#br0" timeOffset="31647.82">18868 13968 45 0,'0'0'127'0,"0"0"40"0,-6-10 18 16,6 10 7-16,0 0 0 0,0 0-3 15,-8-6-3-15,8 6-6 0,0 0-7 0,0 0-7 16,0 0-9-16,-7-6-12 0,7 6-13 0,0 0-11 16,0 0-7-16,0 0-5 0,0 0-4 15,0 0-4-15,0 0-4 0,0 0-5 0,-8 26-5 16,7-16-6-16,1 3-6 0,0-13-6 15,0 26-6-15,1-14-6 0,0 9-5 16,1-4-7-16,0 2-8 0,-2-4-12 16,4 2-12-16,1-2-13 0,-4 2-24 0,3-5-16 15,-4-12-17-15,4 19-19 0,-4-19-19 16,2 16-21-16,0-8-26 0,-2-8-364 16,2 8 85-16,-2-8 70 0,0 0 388 0,3 12-335 15,-3-12 49-15,0 0 41 0</inkml:trace>
  <inkml:trace contextRef="#ctx0" brushRef="#br0" timeOffset="32155.95">18816 13998 94 0,'-5'-7'168'0,"5"7"33"0,-5-11 13 16,5 11 1-16,-5-8-6 0,5 8-9 0,-4-9-11 16,4 9-13-16,-3-5-14 0,3 5-12 15,0 0-9-15,0 0-7 0,0 0-5 0,0 0-6 16,0 0-5-16,0 0-5 0,10-7-4 16,-10 7-7-16,15 10-5 0,-7-4-6 15,3 4-8-15,0 0-6 0,0 1-7 16,2 1-6-16,0-1-5 0,-1 1-6 15,1 2-4-15,0 0-4 0,2-3-5 16,-1 1-4-16,-3-2-4 0,3 1-4 0,-2 0-2 0,-1-2-3 0,2-1-3 16,-4 0-1-16,0-3-2 0,-2 0-2 0,1 0 0 15,-2 0-2-15,0-1 0 0,0 0-1 16,0-2 0-16,-6-2-1 0,7 3 0 0,-7-3 1 16,0 0-1-16,11 6 0 0,-11-6-2 15,5 0-2-15,-5 0-1 0,0 0-1 16,0 0-1-16,15-5 0 0,-15 5-1 0,5-6-1 15,-4 1 0-15,-1 5-1 0,7-15 1 16,-5 7-1-16,0-3-1 0,1 1-2 16,-2-2-8-16,0 1-7 0,-1-1-10 0,2-1-3 15,-1 2-9-15,-1-2-10 0,1 1-16 16,-1 1-14-16,2 0-21 0,-4 1-24 16,4 2-32-16,-2-1-37 0,0 3-31 0,0 0 97 15,0 6-343-15,0-8 79 0,0 8 64 16</inkml:trace>
  <inkml:trace contextRef="#ctx0" brushRef="#br0" timeOffset="32702.85">19405 13932 89 0,'0'0'145'0,"0"0"29"0,0 0 15 0,-4-6 7 15,4 6 4-15,0 0-1 0,-5-3-3 16,5 3-7-16,0 0-10 0,-3-4-11 15,3 4-11-15,0 0-11 0,0 0-8 16,0 0-5-16,0 0-5 0,-7 10-4 0,7-10-4 16,0 11-6-16,0 0-6 0,0 0-7 15,0 2-7-15,0 1-7 0,0-1-7 16,3 9-7-16,-3-3-7 0,1 0-6 0,-1-2-5 16,1 2-6-16,-1 2-11 0,0-4-11 15,2-2-12-15,-2-1-13 0,1-1-24 0,0 0-17 16,-1-1-14-16,1-1-16 0,-1-11-20 15,3 18-22-15,-2-10-26 0,-1-2-19 0,0-6-372 16,1 8 362-16,-1-8-246 0,0 0 68 16,3 8 58-16</inkml:trace>
  <inkml:trace contextRef="#ctx0" brushRef="#br0" timeOffset="33093.51">19290 14001 73 0,'0'0'129'0,"-7"-10"28"15,7 10 16-15,-2-7 6 0,2 7 2 16,-6-6-2-16,6 3-2 0,0 3-3 0,-3-6-4 0,3 6-7 15,0 0-5-15,0-8-6 0,0 8-8 16,3-6-9-16,-3 6-8 0,8-2-9 0,-2 0-8 16,3 2-9-16,2-2-9 0,-1 1-8 15,3 1-8-15,1 0-6 0,0-2-6 16,-1 4-7-16,0-2-8 0,4 0-8 16,-5 1-10-16,3 1-9 0,-3-2-8 0,1 1-8 15,-1-1-11-15,-3 0-9 0,3 0-8 16,-1 1-8-16,-4 1-8 0,1-2-13 15,1 3-15-15,-9-3-16 0,11 0-24 0,-7 0-28 16,1 1-34-16,-5-1-23 0,8 2-26 16,-8-2-164-16,4 2 63 0,-4-2 53 0</inkml:trace>
  <inkml:trace contextRef="#ctx0" brushRef="#br0" timeOffset="33452.9">19381 14083 79 0,'0'0'154'15,"-8"4"35"1,8-4 17-16,0 0 7 0,-7 3 0 0,4-3-3 0,3 0-7 15,0 0-8-15,-3 1-8 0,3-1-7 16,0 0-7-16,0 0-7 0,0 0-9 0,0 0-9 16,0 0-8-16,26 5-7 0,-12-5-9 15,-1-2-11-15,7 2-8 0,-1-1-10 16,1-1-9-16,2 2-9 0,-3 0-13 0,2-1-15 16,0-1-15-16,-6 2-16 0,0-1-17 15,-4 1-28-15,1-2-12 0,-1 2-11 0,-1-1-14 16,-2 1-13-16,-8 0-12 0,14-1-19 15,-14 1-28-15,10 0-44 0,-6 0-37 0,-4 0 90 16,0 0-306-16,9 0 71 0,-9 0 61 16</inkml:trace>
  <inkml:trace contextRef="#ctx0" brushRef="#br0" timeOffset="33874.81">19443 14222 17 0,'-8'2'102'0,"8"-2"43"16,0 0 19-16,-9 0 8 0,9 0 0 16,0 0-3-16,-10 1-5 0,10-1-5 0,0 0-4 15,0 0-3-15,-7 4-1 0,7-4-1 16,0 0 0-16,0 0-2 0,0 0 1 16,0 0-1-16,0 0-3 0,0 0-3 0,0 0-4 15,0 0-7-15,0 0-6 0,15 9-8 16,-15-9-7-16,17 2-8 0,-7-1-8 15,1 1-8-15,1-2-8 0,-1 0-8 0,0 0-6 16,2 0-10-16,-3 0-11 0,3 0-13 16,-2 0-16-16,1 0-22 0,-5 0-32 0,-7 0-26 15,14-2-24-15,-14 2-37 0,11-1-34 16,-11 1-30-16,10-1-42 0,-10 1-283 16,8-3 86-16,-8 3 72 0</inkml:trace>
  <inkml:trace contextRef="#ctx0" brushRef="#br0" timeOffset="34640.49">19770 13949 66 0,'0'0'101'16,"0"0"17"-16,0 0 12 0,0 0 12 0,-3-9 10 16,3 9 8-16,0 0 5 0,0 0 4 15,-5-7-1-15,5 7-3 0,0 0-8 16,0 0-9-16,0 0-9 0,0 0-12 0,0 0-7 16,0 0-4-16,0 0-3 0,0 0-5 15,0 0-5-15,0 0-6 0,0 0-4 0,0 0-5 16,0 0-5-16,6 25-4 0,-4-14-5 15,-1 0-6-15,-1-1-6 0,1 2-6 16,1-1-4-16,-1 1-5 0,-1-1-5 0,1 1-4 16,-1 1-4-16,2-3-3 0,-2 1-4 15,1-2-3-15,0 3-4 0,0-3-3 16,-1-1-3-16,2-1-3 0,-2-7-3 0,1 13-2 16,-1-13-1-16,0 0-1 0,3 15-1 15,-3-15 0-15,3 9 0 0,-3-9 1 16,0 0-1-16,4 10 1 0,-4-10 1 0,0 0 1 15,0 0 1-15,4 11 0 0,-4-11 1 16,0 0 0-16,2 10 1 0,-2-10 0 0,0 0 1 16,0 0 1-16,8 5 1 0,-8-5 4 15,0 0 2-15,8 4 2 0,-8-4 3 16,0 0 2-16,11 2 1 0,-11-2 1 0,0 0 1 16,16 1-1-16,-16-1 0 0,19 0-1 15,-8-1-1-15,-11 1-3 0,25-2 0 16,-12 1 0-16,7-2 0 0,0 3-2 0,-1-5-1 15,2 5-4-15,-3-2-7 0,0 0-8 16,-4 1-11-16,-1-1-5 0,-3 1-2 16,-10 1-3-16,18-2 0 0,-18 2-4 0,12 0-5 15,-12 0-6-15,0 0-11 0,14 0-23 16,-14 0-26-16,0 0-40 0,0 0-31 16,0 0-37-16,0 0-363 0,0 0 95 0,0 0 78 15</inkml:trace>
  <inkml:trace contextRef="#ctx0" brushRef="#br1" timeOffset="51878.4">8392 8493 73 0,'0'0'143'16,"0"0"34"-16,-14 10 15 0,14-10 5 16,0 0 0-16,0 0-6 0,-5 5-7 0,5-5-11 15,0 0-13-15,0 0-15 0,0 0-14 16,0 0-11-16,0 0-10 0,0 0-9 0,0 0-8 15,0 0-7-15,0 0-6 0,10 14-6 16,-6-12-5-16,-4-2-4 0,9 4-5 16,-9-4-4-16,11 1-5 0,-6 1-4 0,-5-2-3 15,11 1-4-15,-11-1-2 0,10 0-2 16,-10 0-2-16,13 0-3 0,-13 0-2 0,13-3-2 16,-7 2-2-16,-6 1-1 0,9-4-1 15,-9 4-2-15,12-5 0 0,-12 5 0 0,9-3-2 16,-5 1-1-16,-4 2-1 0,7-7-2 15,-7 7 0-15,0 0-2 0,7-10-2 16,-7 10 0-16,4-10-1 0,-4 10 1 16,0 0 2-16,0-15 0 0,0 15 1 0,0 0 1 15,0-12 1-15,0 12 0 0,0 0 2 16,-4-12-1-16,4 12-1 0,-6-8 0 16,6 8-1-16,-5-8 0 0,5 8-1 0,-10-5-2 15,10 5 0-15,-8-5-1 0,8 5-1 16,-11-2-1-16,11 2-1 0,-10-1-1 0,10 1-1 15,-13 0 0-15,13 0-2 0,-12 3 0 16,4-1-1-16,1 1 0 0,-1 2 0 16,0-1 1-16,-1 1-1 0,2 0 0 0,1 0 0 15,-1 4-1-15,2-4 1 0,-1 4-1 16,1-1 1-16,-1 0 0 0,3 2 0 0,0 1 1 16,-1-3 0-16,4 4 0 0,-2-3 0 15,2 2 1-15,0-1 0 0,0 1 0 16,2-1 0-16,0 1 2 0,3-1 1 15,-2-2 0-15,1 1 1 0,1-2 0 0,1 1 0 16,0-1 0-16,2-2 0 0,-1 0-2 16,3 1-5-16,-3-3-15 0,2-3-17 0,0 3-13 15,-9-3-16-15,14 0-18 0,-14 0-25 16,14-3-33-16,-4 0-26 0,-1 0-18 16,-1 0-28-16,0 0-34 0,-1 0-213 0,3-1 76 15,0 1 63-15</inkml:trace>
  <inkml:trace contextRef="#ctx0" brushRef="#br1" timeOffset="52452.83">8834 8490 30 0,'-7'-12'151'0,"7"12"54"0,0 0 21 0,-6-7 4 16,6 7-5-16,0 0-7 15,-9-6-10-15,9 6-11 0,0 0-12 0,-12-4-10 0,12 4-11 16,0 0-9-16,-15 0-10 0,15 0-11 16,0 0-10-16,-19 3-11 0,11-2-10 15,1 2-9-15,-4 0-10 0,4 4-9 0,0-3-7 16,-1 3-7-16,0-2-6 0,0 0-4 15,3 3-5-15,-3-1-5 0,3 1-5 0,-2-1-3 16,4 2-3-16,-1-2-2 0,0 1-2 16,0 0-2-16,1-1-3 0,1-1-2 15,0 1-1-15,2-7-1 0,-5 10-2 16,5-10 1-16,-1 10-1 0,1-10 2 0,0 0-1 16,6 12-1-16,-6-12 0 0,4 7-1 15,0-5-4-15,-4-2-8 0,0 0-27 16,18 0-29-16,-18 0-27 0,21-5-30 0,-3-2-34 15,-4 0-17-15,1-3-400 0,0 1 93 16,-1-1 78-16</inkml:trace>
  <inkml:trace contextRef="#ctx0" brushRef="#br1" timeOffset="52789.84">8802 8257 39 0,'0'0'140'0,"-6"-10"41"0,6 10 13 0,0 0 0 0,0 0-8 16,0 0-10-16,0 0-10 0,-13-5-11 15,13 5-9-15,0 0-10 0,0 0-8 0,0 0-7 16,0 0-7-16,-5 29-6 0,5-18-8 15,0 3-9-15,0 0-8 0,0 8-6 0,0 2-6 16,2-2-5-16,-2 2-6 0,1-4-6 16,1 6-3-16,-2-4-5 0,0-3-4 15,0-2-4-15,2-1-2 0,0-3-3 16,-2-1-4-16,0 1-5 0,2-2-8 0,0-1-12 16,-2-10-28-16,1 19-29 0,0-13-29 15,-1-6-44-15,5 14-68 0,-3-8 32 0,-2-6 0 16,0 9-18-16,0-9-174 0,0 0 59 15,0 0 49-15</inkml:trace>
  <inkml:trace contextRef="#ctx0" brushRef="#br1" timeOffset="53149.23">8917 8518 12 0,'0'0'145'0,"0"0"60"0,0 0 22 15,0 0 2-15,0 0-7 0,0 0-12 16,0 0-14-16,-2-19-15 0,2 19-12 0,0 0-9 15,0 0-9-15,0 0-9 0,0 0-9 16,0 0-10-16,0 0-9 0,0 0-8 0,0 0-8 16,0 44-9-16,4-34-8 0,-4 1-6 15,0-11-7-15,0 20-6 0,2-11-5 16,-2-9-10-16,3 17-21 0,-3-17-32 0,0 13-71 16,0-13-62-16,1 12-379 0,-1-12 344 15,0 0-229-15,6 10 67 0,-6-10 56 0</inkml:trace>
  <inkml:trace contextRef="#ctx0" brushRef="#br1" timeOffset="53330.09">8921 8340 111 0,'-6'-8'176'0,"6"8"20"0,0 0-2 16,-7-10-18-16,7 10-34 0,0 0-116 0,0 0-197 16,0 0 29-16,0 0-94 0</inkml:trace>
  <inkml:trace contextRef="#ctx0" brushRef="#br1" timeOffset="70963.9">9109 8373 107 0,'0'0'161'0,"0"0"25"16,0 0 10-16,0 0 0 0,0 0-1 15,0 0-3-15,0 0-4 0,2-15-7 16,-2 15-7-16,0 0-7 0,0 0-10 0,0 0-10 15,0 0-10-15,0 0-9 0,0 0-10 16,0 0-9-16,0 0-7 0,0 0-7 0,0 0-6 16,0 0-5-16,0 0-5 0,0 0-4 15,0 0-6-15,0 0-5 0,0 0-6 16,0 0-6-16,0 0-4 0,0 0-2 0,0 0-4 16,0 0-3-16,0 0-3 0,0 0-4 15,0 0-2-15,0 0-3 0,0 0-2 0,-6 52-2 16,6-40-2-16,-1 2-1 0,0 7-3 15,-1-3-1-15,2 0-1 0,-2-3-2 16,2-1-1-16,0 0-1 0,0-2 0 0,0 4-2 16,0-4-1-16,2 0-2 0,-2-2-2 15,0-10 0-15,4 22 0 0,0-15 0 16,-2 2-1-16,-2-9-1 0,7 13-2 0,-3-6-5 16,-4-7-3-16,9 8-5 0,-9-8 3 15,9 4-5-15,-9-4-5 0,9 3-4 16,-9-3-7-16,0 0-10 0,15-2-12 0,-15 2-14 15,0 0-14-15,14-5-22 0,-14 5-29 16,11-3-24-16,-11 3-391 0,9-2 411 0,-9 2-87 16,7-3-173-16,-7 3 66 0,0 0 55 15</inkml:trace>
  <inkml:trace contextRef="#ctx0" brushRef="#br1" timeOffset="71540.63">9056 8489 17 0,'-13'-4'123'0,"13"4"45"16,0 0 15-16,0 0 3 0,0 0-4 15,0 0-8-15,0 0-12 0,-18-3-10 16,18 3-10 0,0 0-8-16,0 0-6 0,0 0-5 0,0 0-1 0,0 0 1 15,0 0 2-15,0 0 3 0,0 0 1 0,0 0 0 0,0 0 0 16,0 0-3-16,0 0-3 0,0 0-3 15,0 0-3-15,0 0-6 0,0 0-5 16,0 0-8-16,0 0-6 0,0 0-8 0,0 0-5 16,0 0-8-16,34 11-7 0,-34-11-6 15,15-3-7-15,-15 3-7 0,17 0-10 0,-7 0-12 16,-10 0-13-16,14 0-18 0,-14 0-25 16,13 0-17-16,-13 0-19 0,12 0-20 15,-12 0-28-15,0 0-32 0,16 0-18 0,-16 0-412 16,10 0 97-16,-10 0 80 0</inkml:trace>
  <inkml:trace contextRef="#ctx0" brushRef="#br1" timeOffset="72331.97">9337 8378 126 0,'0'0'202'16,"0"0"33"-16,0 0 9 0,0 0-3 0,0 0-9 15,0 0-11-15,0 0-15 0,0 0-13 16,0 0-15-16,0 0-15 0,0 0-14 0,0 0-13 16,0 0-11-16,0 0-8 0,0 0-8 15,0 0-8-15,0 0-9 0,0 0-8 16,0 0-6-16,19-20-7 0,-13 16-6 0,3-1-7 15,-2 0-5-15,2-2-5 0,-9 7-6 16,13-12-2-16,-4 7-5 0,-2 0-4 16,-7 5-4-16,9-8-3 0,-2 4-4 0,-7 4-5 15,0 0-4-15,0 0-5 0,12-9-5 16,-12 9-5-16,0 0 0 0,0 0 0 0,0 0 2 16,12 2 2-16,-12-2 0 0,0 0-1 15,0 0 1-15,3 14 1 0,-3-14 1 16,2 10 1-16,-2-10 3 0,0 16 3 0,0-7 4 15,0 4 3-15,0-2 3 0,0 3 2 16,0-2 0-16,0 3 0 0,0-1 1 16,-2 2 0-16,4-3-1 0,-2 4-1 0,0-2 0 15,0-1-2-15,0-2-2 0,0 3-1 16,0-2-1-16,2 0-1 0,-2-1-2 0,2-2-1 16,-2 0-1-16,2-1-2 0,-2-1-4 15,0 0-9-15,0-8-13 0,3 11-15 16,-3-11-13-16,0 9-15 15,0-9-21-15,0 0-27 0,0 0-32 16,0 10-22-16,0-10-20 0,0 0-23 0,0 0-29 16,0 0-235-16,0 0 79 0,0 0 65 0</inkml:trace>
  <inkml:trace contextRef="#ctx0" brushRef="#br1" timeOffset="72795.23">9348 8671 14 0,'0'0'68'0,"0"0"-96"16,0 0 63-16,-11-2-13 0,11 2 3 0,0 0 80 16,0 0 35-16,0 0 15 0,0 0 3 15,0 0-2-15,0 0-6 0,0 0-5 0,0 0-5 16,-13 0-2-16,13 0-1 0,0 0 3 16,0 0 0-16,0 0 0 0,0 0 0 0,0 0 1 15,0 0 1-15,0 0 0 16,0 0-2-16,0 0-1 0,0 0-1 0,0 0-3 15,30 9-3-15,-30-9-4 0,11 0-4 16,-1 0-5-16,2 3-6 0,-3-3-7 0,2-3-7 16,1 3-7-16,-2 0-8 0,-2 0-7 15,5 0-8-15,-2 0-6 0,-2 0-6 0,2 0-6 0,-2-2-7 0,-9 2-10 16,14 0-12-16,-10 2-13 0,-4-2-22 16,13 0-29-16,-13 0-24 0,9 0-37 0,-9 0-41 15,0 0-66-15,12 3 52 0,-8 0-473 16,-4-3 105-16,0 0 87 0</inkml:trace>
  <inkml:trace contextRef="#ctx0" brushRef="#br1" timeOffset="74264.08">8256 10306 34 0,'0'0'128'0,"0"0"51"0,-2 8 24 15,2-8 11-15,0 0 0 0,0 0-4 16,0 0-9-16,0 0-12 0,-4 8-12 16,4-8-11-16,0 0-10 0,0 0-9 0,0 0-10 15,0 0-9-15,10 6-10 0,-10-6-8 16,8 2-8-16,-8-2-6 0,9 3-6 0,-9-3-6 16,12 2-6-16,-4-2-6 0,-8 0-5 15,11 0-5-15,-4 0-4 0,5 0-5 16,-2 0-5-16,-1-2-4 0,1 1-3 0,-1-2-4 15,-1 2-4-15,2-1-5 0,-4-1-6 16,3 0-4-16,-2-1-6 0,2 2-3 0,-2-2-1 16,-1 0 0-16,-1-1 0 0,-5 5 0 15,9-7 2-15,-4 2 0 0,-1-1 1 16,-4 6 1-16,3-9 3 0,-3 9 2 16,0-9 1-16,0 9 1 0,0 0 1 0,0-9 0 15,0 9-2-15,0 0-1 0,-7-11-2 16,7 11-1-16,-5-6-3 0,5 6-2 0,-9-4-1 15,9 4-2-15,-7-3-1 0,7 3-1 16,0 0-1-16,-16 3 0 0,16-3 0 16,-11 6 0-16,2-1 0 0,3 0 0 0,-1 0 0 15,0 3 1-15,1-1 2 0,1 2 1 16,0-2 1-16,-2 3 1 0,3-1 2 0,-1-1 0 16,-1 2 0-16,1 1 2 0,1-1 1 15,-1 0 0-15,0 2 0 0,3-2-1 16,0 0 0-16,0 0-1 0,-1-1 0 0,3 0-1 15,0-9 0-15,0 15 0 0,0-15 1 16,5 17-1-16,-1-9-1 0,1 1-3 16,-5-9-5-16,10 12-14 0,-4-8-16 0,1 0-15 15,-7-4-12-15,16 5-22 0,-10-4-27 16,-6-1-50-16,13 0-30 0,-5-1-46 16,-8 1-344-16,17-4 96 0,-10 2 80 0</inkml:trace>
  <inkml:trace contextRef="#ctx0" brushRef="#br1" timeOffset="74802.31">8702 10355 38 0,'0'0'131'15,"0"0"44"-15,0 0 20 0,0 0 6 16,-8-6-1-16,8 6-4 0,-3-2-6 0,3 2-7 15,0 0-7-15,-7-4-8 16,7 4-6 0,-8-4-6-16,8 4-9 0,-4-4-8 0,4 4-11 15,0 0-9-15,-13-3-10 0,13 3-9 0,-10-2-9 16,10 2-9-16,-10 0-7 0,10 0-8 16,-11 3-6-16,11-3-6 0,-14 6-5 0,7-2-4 15,-3 1-4-15,4 2-2 0,-5 2-3 16,2-1-2-16,-2 2-2 0,4 1-3 0,0-3-2 15,3 1-2-15,-2 0-2 0,3 1 0 16,3-10-2-16,-7 15-2 0,4-7 0 16,3-8-1-16,0 16-1 0,0-16-1 15,3 12-1-15,-3-12-4 0,4 10-3 0,-4-10-6 16,8 7-8-16,-8-7-10 0,11 6-9 16,-11-6-7-16,9 0-14 0,-9 0-13 0,20-6-23 15,-9 2-29-15,3-6-34 0,-1 1-19 16,1-4-16-16,-3 1-23 0,-2-5-18 0,2 2-220 15,-2-1 73-15,0-1 61 0</inkml:trace>
  <inkml:trace contextRef="#ctx0" brushRef="#br1" timeOffset="75099.2">8684 10171 49 0,'0'0'102'0,"-3"-7"33"15,3 7 23-15,0 0 12 0,-5-9 5 0,5 9 2 16,-4-6 1-16,4 6-4 0,0 0-4 16,0 0-8-16,-4-5-8 0,4 5-11 15,0 0-13-15,0 0-12 0,-5-6-11 0,5 6-9 16,0 0-6-16,0 0-4 0,0 0-5 16,0 0-6-16,-4 18-4 0,4-18-6 15,2 18-5-15,-2-7-4 0,1 2-4 0,1 6-5 16,2 0-4-16,-2 1-3 0,0-1-4 15,-2 0-3-15,2 1-3 0,0-4-3 0,-1 3-5 16,1-3-9-16,0-3-14 0,-2 0-30 16,0-3-21-16,0-10-19 0,4 22-20 15,-1-13-43-15,0 1-71 0,-3-10-263 0,3 14 78 16,-3-14 65-16</inkml:trace>
  <inkml:trace contextRef="#ctx0" brushRef="#br1" timeOffset="75474.23">8815 10318 90 0,'0'0'173'0,"0"0"42"16,0 0 19-16,0-12 4 0,0 12-4 15,0 0-8-15,0 0-10 0,0 0-12 0,3-12-13 16,-3 12-16-16,0 0-14 0,0 0-15 16,0 0-11-16,0 0-10 0,0 0-9 15,0 0-7-15,0 0-7 0,0 0-8 0,0 0-8 16,0 0-7-16,3 44-6 0,-3-33-6 15,0-11-6-15,0 20-5 0,0-20-7 16,4 24-13-16,-2-14-17 0,-2-10-27 16,2 20-49-16,0-8-33 0,-2-12-39 0,3 12-37 15,-3-12-378-15,0 0 91 0,0 0 75 16</inkml:trace>
  <inkml:trace contextRef="#ctx0" brushRef="#br1" timeOffset="75663.98">8855 10203 6 0,'-3'-9'136'0,"3"9"55"0,-8-13 16 0,8 13-4 16,-5-8-12-16,5 8-19 0,-5-9-30 0,5 9-46 15,-3-6-56-15,3 6-79 0,0 0-186 16,0 0 38-16,0 0 31 0</inkml:trace>
  <inkml:trace contextRef="#ctx0" brushRef="#br1" timeOffset="76132.73">8985 10159 20 0,'0'0'138'0,"0"0"55"15,3-12 25-15,-3 12 8 0,0 0-1 16,0 0-6-16,0 0-9 0,0 0-14 0,0 0-14 15,0 0-14-15,0 0-14 0,0 0-11 16,0 0-9-16,0 0-7 0,0 0-4 0,0 0-6 16,0 0-4-16,0 0-6 0,0 0-7 15,0 40-8-15,2-29-8 0,-2 3-7 16,2 6-8-16,0-1-5 0,0-2-5 0,0 5-5 16,0-3-5-16,3-2-5 0,-3 0-4 15,0-2-4-15,0-1-3 0,1-2-5 16,-3-12-4-16,7 21-6 0,-5-12-4 0,-2-9-5 15,7 16-3-15,-1-7-4 0,-6-9-4 16,12 12-7-16,-8-8-5 0,-4-4-8 0,11 5-7 16,-4-1-13-16,-7-4-14 0,16-3-21 15,-16 3-28-15,13-2-33 0,-13 2-21 16,16-7-385-16,-9 4 397 0,-1-2-79 0,-6 5-166 16,9-9 66-16,-6 4 54 0</inkml:trace>
  <inkml:trace contextRef="#ctx0" brushRef="#br1" timeOffset="76469.98">8963 10312 122 0,'0'0'196'0,"-8"-2"35"15,8 2 12-15,0 0 3 0,0 0-5 16,-11-4-9-16,11 4-12 0,0 0-13 16,0 0-11-16,0 0-12 0,0 0-11 0,0 0-12 15,0 0-12-15,0 0-12 0,0 0-9 0,0 0-11 16,0 0-11-16,25-15-10 0,-16 13-9 15,-9 2-10-15,18-4-17 0,-18 4-20 16,15-2-23-16,-5 1-39 0,-10 1-61 0,17-4-54 16,-7 1-67-16,-3-1 71 0,1 3-382 15,-1-1 86-15,-7 2 71 0</inkml:trace>
  <inkml:trace contextRef="#ctx0" brushRef="#br1" timeOffset="77251.27">9272 10262 50 0,'-10'0'154'0,"10"0"49"16,0 0 21-16,0 0 5 0,0 0-4 16,0 0-7-16,-6-6-8 0,6 6-12 0,0 0-13 15,0 0-13-15,0 0-13 0,6-15-10 16,-6 15-11-16,5-9-9 0,2 2-8 16,-2 1-6-16,2-1-7 0,2 1-8 0,-2-2-7 15,1 3-6-15,-2-1-6 0,5 0-6 16,-3 1-5-16,-1 2-3 0,3-2-5 0,0 2-5 15,-3 2-4-15,1-2-5 0,-8 3-4 16,13-1-4-16,-13 1-4 0,10 4-3 16,-10-4-3-16,9 9-3 0,-4-1-2 0,-2-1-2 15,-1 2-2-15,-4 1-3 0,1 0-3 16,-1 4-4-16,-7 1-3 0,4 1-5 0,-4 2-9 16,-2-1-10-16,4 0-9 0,-4-3-6 15,3 1-5-15,-4 0-4 0,5-1 1 16,-2-2 3-16,2-3 3 0,1-1 2 15,0 0 3-15,3-2 4 0,3-6 5 0,-9 7 4 16,9-7 0-16,0 0 6 0,-10 7 4 16,10-7 2-16,0 0 2 0,0 0 2 0,-11 1 2 15,11-1 3-15,0 0 2 0,0 0 1 16,0 0 3-16,0 0 2 0,0 0 1 16,0 0 1-16,-8-7 1 0,8 7 2 0,0 0 2 15,0 0 2-15,0 0 2 0,0 0 3 16,0 0 2-16,0 0 3 0,0 0 3 0,0 0 3 15,0 0 2-15,31 4 2 0,-22-1 0 16,0 2 0-16,0-1-1 0,2 1-2 16,-2-2-4-16,1 1-3 0,1 0-1 0,-1 0-6 15,0 1-14-15,-1-4-27 0,2 3-42 16,-2 1-34-16,-9-5-57 0,16 1-45 16,-10-1-74-16,-6 0-347 0,21-4 103 0,-11 1 85 15</inkml:trace>
  <inkml:trace contextRef="#ctx0" brushRef="#br1" timeOffset="78641.98">8293 12146 90 0,'0'0'160'16,"0"0"29"-16,0 0 9 0,0 0-3 0,0 0-5 15,0 0-8-15,-4 7-7 0,4-7-5 16,0 0-4-16,0 0-5 0,0 0-6 0,0 0-6 15,0 0-6-15,12 2-5 0,-12-2-7 16,0 0-9-16,11 0-8 0,-11 0-9 0,10-2-8 16,-10 2-9-16,13-2-7 0,-4-1-8 15,0 1-7-15,0-1-5 0,-2-1-7 16,2 1-6-16,-9 3-7 0,15-7-7 0,-6 1-7 16,1-1-6-16,-10 7-5 0,13-7-4 15,-9 2-3-15,-4 5-2 0,7-7-1 16,-7 7-2-16,6-9-1 0,-6 9-2 0,0 0 0 15,4-12-1-15,-4 12 0 0,0 0-3 16,-2-14 0-16,2 14 1 0,-6-11 0 16,6 11 2-16,-9-12 0 0,3 6 0 0,6 6 0 15,-11-11 0-15,1 8 0 0,10 3 0 16,-13-5 0-16,13 5 0 0,-16 0 0 0,6 3 0 16,0-1 2-16,1 2 1 0,0 3 2 15,-1 2 2-15,-3-1 2 0,4 4 1 16,3 0 2-16,0-1 0 0,0 0 1 0,0 5 0 15,2-3 1-15,2-1 1 0,1 2 0 16,1-1-1-16,0 1 0 0,0-2-1 0,1 1-1 16,1 0 0-16,2-1-1 0,-2-2 0 15,3 0-2-15,2-1-4 0,-2 1-11 16,0-3-21-16,4 0-17 0,2-4-24 0,1 0-38 16,-3 0-49-16,3-3-61 0,1 0 79 15,-1 0-388-15,5-4 88 0,-1 0 72 16</inkml:trace>
  <inkml:trace contextRef="#ctx0" brushRef="#br1" timeOffset="79080.09">8747 12225 56 0,'0'-15'154'0,"0"15"45"0,0 0 20 16,-2-13 5-16,2 13-3 0,0 0-7 0,-5-12-10 16,5 12-9-16,0 0-12 0,-6-13-11 15,6 13-13-15,-8-5-10 0,8 5-12 16,-6-7-10-16,6 7-11 0,-10-5-9 0,10 5-10 15,-9-4-9-15,1 2-8 0,8 2-6 16,-12 0-6-16,12 0-6 0,-11 0-5 16,0 3-6-16,2 0-3 0,0 2-4 15,2 0-4-15,-1 1-2 0,0 0-3 0,1 1-2 16,0 0-3-16,1 3-2 0,2-4-2 16,-3 3-2-16,2 1-1 0,1-1-1 0,2 1 0 15,-1-1 0-15,3-1-2 0,0-8 0 16,0 14-2-16,3-9-2 0,1 2-6 15,0-1-9-15,3-2-24 0,0-2-20 0,-7-2-30 16,20-2-37-16,-20 2-49 0,25-7-60 16,-9-1 82-16,-3-2-392 0,3 1 89 0,-3-4 73 15</inkml:trace>
  <inkml:trace contextRef="#ctx0" brushRef="#br1" timeOffset="79392.62">8724 11972 87 0,'-9'-8'177'0,"9"8"39"16,0 0 11-16,0 0-3 0,-5-10-12 0,5 10-15 15,0 0-16-15,0 0-14 0,0 0-11 16,0 0-10-16,0 0-10 0,0 0-8 0,0 0-9 15,-9 24-8-15,7-14-9 0,2-10-8 16,0 25-9-16,2-5-7 0,-2 0-8 16,1 2-6-16,3 0-7 0,-4 1-5 15,4 0-5-15,-4 1-6 0,2-2-11 16,1 2-16-16,0-2-31 0,-1-5-45 0,0 3-46 16,2-4-48-16,-4-4-50 0,3-2 74 15,-1 0-292-15,0-3 71 0,-1 1 59 0</inkml:trace>
  <inkml:trace contextRef="#ctx0" brushRef="#br1" timeOffset="79705.14">8812 12165 70 0,'0'0'177'16,"0"0"45"-16,0 0 15 0,-2-10-3 15,2 10-8-15,0 0-12 0,0 0-9 0,0 0-10 16,0 0-9-16,0 0-8 0,0 0-10 16,0 0-10-16,0 0-11 0,0 0-11 15,0 35-13-15,0-35-11 0,0 20-9 0,2-9-10 16,-2-11-10-16,2 21-15 0,-2-11-20 15,1 0-24-15,-1-10-33 0,0 17-56 16,3-8-38-16,-3-9-53 0,3 12-47 16,-3-7-44-16,0-5-191 0,2 7 73 0,-2-7 61 15</inkml:trace>
  <inkml:trace contextRef="#ctx0" brushRef="#br1" timeOffset="79877.58">8837 12061 38 0,'-8'-16'172'0,"8"16"53"0,-8-15 11 0,8 15-13 16,-7-11-33-16,7 11-49 0,0 0-346 16,-4-11 35-16,4 11 28 0</inkml:trace>
  <inkml:trace contextRef="#ctx0" brushRef="#br1" timeOffset="80348.97">8969 12013 49 0,'0'0'167'0,"0"0"52"0,0 0 18 15,0 0 3-15,0 0-3 0,-2-19-7 16,2 19-13-16,0 0-13 15,0 0-15-15,0 0-15 0,0 0-13 0,0 0-13 0,0 0-11 16,0 0-8-16,0 0-10 0,0 0-8 16,0 0-9-16,-9 45-9 0,9-31-9 0,0 1-7 15,2 5-7-15,0 2-7 0,-1-2-6 16,3 2-6-16,0-2-4 0,0 0-6 16,1-1-5-16,0 0-7 0,2-3-9 0,-1 0-9 15,1-2-9-15,-3-3-16 0,2-2-12 16,0-1-7-16,1-2-12 0,-1 0-13 15,3-2-18-15,-9-4-23 0,12 2-26 0,-6-2-39 16,-6 0-39-16,13-4-32 0,-5-1-211 16,-2 0 74-16,-1-2 62 0</inkml:trace>
  <inkml:trace contextRef="#ctx0" brushRef="#br1" timeOffset="80647.03">8948 12198 96 0,'0'0'193'0,"-13"-2"43"15,13 2 12-15,-6-4-1 0,6 4-10 0,0 0-14 16,-12-2-18-16,12 2-18 15,0 0-17-15,0 0-16 0,0 0-11 0,0 0-10 16,0 0-8-16,0 0-9 0,0 0-9 0,0 0-8 16,0 0-9-16,0 0-8 0,21-13-9 15,-21 13-13-15,20-6-16 0,-9 2-21 16,0 0-27-16,5-1-62 0,-3 2-52 0,-1 0-400 16,-1 0 505-16,0 1-416 0,-1 1 71 15,-10 1 60-15</inkml:trace>
  <inkml:trace contextRef="#ctx0" brushRef="#br1" timeOffset="81614.63">9258 12090 83 0,'0'0'198'0,"0"0"51"0,0 0 18 0,-6-8 0 16,6 8-9-16,0 0-15 0,-7-7-17 16,7 7-18-16,0 0-19 0,0 0-18 0,0 0-17 15,0 0-16-15,0-14-13 0,0 14-12 16,0 0-11-16,17-13-9 0,-12 7-10 15,5 3-8-15,-1-1-7 0,2-1-6 0,-2 0-6 16,4-3-6-16,-1 5-3 0,-3-1-4 16,-9 4-3-16,16-3-3 0,-16 3-2 15,13-2-3-15,-13 2-2 0,0 0-1 16,14 2-2-16,-14-2 0 0,0 0-1 0,9 6-2 16,-9-6 0-16,2 9-2 0,-2-9-1 15,0 0-2-15,-3 19-1 0,-1-12-2 0,0 3 0 16,-1-2-3-16,0 0 0 0,-1 0-2 15,1 0-1-15,0-1 1 0,2-1-2 0,-3 0 0 16,2-1-1-16,2 0 0 16,2-5 0-16,-5 7 0 0,5-7 0 15,-4 4 0-15,4-4-1 0,-4 6 1 0,4-6-2 0,0 0 0 16,-5 5-2-16,5-5-2 0,0 0 0 16,0 0-2-16,0 0 0 0,0 0 0 15,0 0 0-15,0 0 0 0,11 10 0 0,-11-10 0 16,9 2 0-16,-9-2 0 0,10 2 0 15,-4-2 0-15,1 5 0 0,1-3 0 16,2 1 0-16,-1 1-3 0,-3-1 0 16,-1 2 0-16,4 0-2 0,-4 0-1 0,-1-1 1 15,-2 2 0-15,-2-6 1 0,5 9 2 16,-3-2 2-16,-2-7 0 0,-3 14 0 0,-1-5 1 16,2 1 2-16,-2-1 1 0,-1 0 3 15,-2-1 3-15,2 0 4 0,-1 0 4 16,0-2 3-16,-4 1 2 0,5 0 4 0,-3-2 3 15,-2-1 1-15,5 1 0 0,-5-2-1 16,3-1-2-16,7-2-2 0,-16 0-6 0,7-1-10 16,9 1-24-16,-15-4-34 0,15 4-32 15,-16-9-42-15,9 6-69 0,1-2 45 16,6 5-499-16,-14-8 108 0,8 4 89 16</inkml:trace>
  <inkml:trace contextRef="#ctx0" brushRef="#br1" timeOffset="83474.13">16983 12736 82 0,'0'0'161'0,"-6"7"37"0,6-7 18 16,0 0 7-16,0 0-1 0,0 0-5 0,0 0-8 16,0 0-7-16,0 0-9 0,0 0-8 15,-1 8-7-15,1-8-7 0,0 0-6 16,0 0-7-16,0 0-8 0,0 0-10 0,11 4-10 16,-11-4-8-16,9-2-11 0,-9 2-10 15,14 0-8-15,-5-1-9 0,0 0-8 16,0-1-8-16,1-1-8 0,1 0-12 15,0 1-11-15,-3 0-10 0,2-4-10 0,2 3-8 16,-5-1-6-16,2 1-6 0,-1-1-7 16,-1-1-4-16,0 0-2 0,-2 0-1 0,0 1-3 15,-1-2 1-15,-4 6 0 0,7-10 2 16,-7 6 0-16,0 4 4 0,3-9 3 0,-3 9 3 16,0 0 3-16,0 0 4 0,-4-17 0 15,4 17 1-15,-6-8 3 0,-1 3 2 16,2 0 1-16,-3 2-1 0,1-1 0 15,-2 2-2-15,9 2 0 0,-16-1 0 0,6 2-1 16,-2-1 1-16,2 3 0 0,1 0 0 16,0 0 0-16,0 0 0 0,2 3 0 0,-2 0 1 15,1-3 1-15,2 4 1 0,1 0 1 16,-1 1 1-16,2 0 3 0,0 2-1 16,3-4 2-16,-2 3 0 0,3-9 0 0,0 14 0 15,3-5-1-15,-1 0-1 0,0-2-1 16,0 3-3-16,3-3-4 0,-1 0-6 15,1 1-10-15,0-1-9 0,0-3-9 0,0 2-16 16,3-2-19-16,-1-1-28 0,-7-3-37 16,17 6-52-16,-8-6-59 0,1 0 95 15,-1-1-373-15,2-2 87 0,-2 1 73 0</inkml:trace>
  <inkml:trace contextRef="#ctx0" brushRef="#br1" timeOffset="83786.66">17446 12753 3 0,'0'0'40'16,"-4"-7"11"-16,4 7-3 0,0 0-9 15,0 0-12-15,0 0-16 0,0 0-19 0,0 0-63 16,0 0 23-16,0 0 16 0</inkml:trace>
  <inkml:trace contextRef="#ctx0" brushRef="#br1" timeOffset="84583.57">17006 12782 45 0,'0'0'98'0,"0"0"26"0,0 0 14 16,0 0 9-16,0 0 4 0,0 0 1 0,0 0 0 16,0 0-2-16,0 0-2 0,-12 2-6 15,12-2-4-15,0 0-7 0,0 0-6 0,0 0-7 16,0 0-10-16,0 0-7 0,0 0-8 16,0 0-6-16,0 0-5 0,0 0-6 15,0 0-3-15,0 0-3 0,0 0-3 16,0 0-2-16,0 0-3 0,0 0-4 0,12 14-1 15,-12-14-2-15,6 3-3 0,-6-3-2 16,7 3-3-16,-7-3-2 0,6 5-4 0,-6-5-3 16,9 1-3-16,-9-1-2 0,9 4-2 15,-9-4-2-15,9 2-2 0,-9-2-2 16,10 2-2-16,-10-2-3 0,10 1-1 0,-10-1-3 16,9 0-3-16,-9 0-3 0,9-1-5 15,-9 1-4-15,10 0-7 0,-10 0-12 0,0 0-8 16,10 0-10-16,-10 0-11 0,0 0-15 15,9 0-18-15,-9 0-18 0,0 0-31 16,0 0-35-16,10-2-40 0,-10 2-44 0,0 0-162 16,0 0 68-16,0 0 57 0</inkml:trace>
  <inkml:trace contextRef="#ctx0" brushRef="#br1" timeOffset="85262.02">17443 12726 32 0,'0'0'114'16,"8"-7"41"-16,-8 7 21 0,0 0 9 16,0 0 6-16,0 0 2 0,6-10-3 0,-6 10-3 15,0 0-5-15,0 0-6 0,0 0-6 16,0-14-7-16,0 14-7 0,0 0-6 0,0 0-9 15,-9-13-9-15,9 13-9 0,-5-7-9 16,5 7-9-16,-8-4-9 0,8 4-10 16,-12-3-8-16,12 3-7 0,-15 3-7 0,6 0-7 15,-3-1-6-15,-2 5-5 0,1 1-6 16,0 1-4-16,1-2-4 0,0 2-4 16,3-1-2-16,0 0-3 0,2-1-2 0,0 0-2 15,2 0-2-15,0 1 0 0,1-1-2 16,-1 0 0-16,0 2 0 0,5-9-1 15,-1 12 0-15,0-7 0 0,1-5-2 0,0 0-2 16,0 0-2-16,7 17-4 0,-7-17-5 16,9 7-11-16,-9-7-11 0,10 2-13 0,-2 1-17 15,-8-3-20-15,19-1-25 0,-19 1-37 16,24-6-30-16,-9 1-32 0,1-3-40 16,-2 2-252-16,2-4 81 0,-2 0 68 0</inkml:trace>
  <inkml:trace contextRef="#ctx0" brushRef="#br1" timeOffset="85652.71">17461 12559 58 0,'-6'-12'120'0,"6"12"29"15,0 0 14-15,-7-12 7 0,7 12 2 0,-2-8-1 16,2 8-1-16,0 0-4 0,-5-11-2 16,5 11-5-16,0 0-5 0,-6-9-7 15,6 9-9-15,0 0-9 0,0 0-12 16,-6-9-11-16,6 9-11 0,0 0-13 0,0 0-10 16,0 0-8-16,0 0-5 0,0 0-4 15,0 0-2-15,0 0-2 0,0 0-1 16,0 0 0-16,0 41-2 0,0-28 0 0,3 7-1 15,-2 1-2-15,1-1-3 0,1 1-3 16,0 0-3-16,-1-1-3 0,1 2-2 0,-1-3-3 16,1 1-5-16,-2-1-5 0,2-3-10 15,0-3-13-15,-3-13-24 0,4 17-21 16,-3-5-24-16,-1-12-26 0,4 17-39 0,-3-9-384 16,-1-8 88-16,4 9 436 0,-4-9-364 15,0 0 60-15,4 8 51 0</inkml:trace>
  <inkml:trace contextRef="#ctx0" brushRef="#br1" timeOffset="85999.77">17582 12720 99 0,'0'0'160'0,"0"0"29"15,-3-17 13-15,3 17 6 0,0 0 5 16,0 0 1-16,-4-8-2 0,4 8-3 16,0 0-2-16,0 0-7 0,0 0-9 15,0 0-14-15,0 0-14 0,0 0-12 0,0 0-12 16,0 0-10-16,0 0-10 0,0 0-9 15,0 0-9-15,0 0-10 0,0 0-8 0,-6 44-7 16,4-32-8-16,2-12-8 0,2 21-12 16,-2-21-16-16,0 19-18 0,0-19-25 0,2 19-38 15,-2-19-26-15,1 13-31 0,-1-13-41 16,0 0-24-16,3 15-380 0,-3-15 91 16,0 0 77-16</inkml:trace>
  <inkml:trace contextRef="#ctx0" brushRef="#br1" timeOffset="86202.9">17546 12564 123 0,'0'0'203'15,"-7"-14"26"-15,5 9 0 0,2 5-13 16,0 0-23-16,-5-10-34 0,5 10-44 15,0 0-60-15,0 0-64 0,-3-12-107 0,3 12-118 16,0 0 39-16,0 0 33 0</inkml:trace>
  <inkml:trace contextRef="#ctx0" brushRef="#br1" timeOffset="86656.07">17682 12572 129 0,'0'0'193'0,"0"0"27"0,0 0 9 0,0 0-2 15,3-10-7-15,-3 10-8 16,0 0-12-16,0 0-10 0,0 0-10 0,0 0-11 16,0 0-11-16,0 0-12 0,0 0-14 0,0 0-12 15,0 0-11-15,0 0-9 0,0 0-8 16,0 0-4-16,0 0-4 0,0 0-3 16,0 0-4-16,1 27-4 0,-1-15-5 15,0 0-5-15,-1 2-5 0,1 1-6 0,1 5-4 16,1-2-4-16,-2 2-4 0,1 2-4 15,-1-3-4-15,4-1-2 0,-3 3-5 0,2-3-3 16,0 0-6-16,1-1-5 0,-1-4-6 16,-1-1-5-16,2-3-12 0,-2 0-6 15,4-1-5-15,-6-8-6 0,9 12-9 0,-3-8-17 16,-6-4-15-16,10 4-21 0,-10-4-24 16,0 0-29-16,16-1-17 0,-8-4-17 15,1 1-19-15,-3 1-23 0,-6 3-218 0,13-12 73 16,-9 5 60-16</inkml:trace>
  <inkml:trace contextRef="#ctx0" brushRef="#br1" timeOffset="86984.21">17659 12778 85 0,'-13'-6'172'0,"13"6"38"16,0 0 18-16,0 0 4 0,-14-4-3 15,14 4-6-15,0 0-9 0,-6-3-9 16,6 3-12-16,0 0-11 0,0 0-12 0,0 0-10 16,0 0-9-16,-11-6-8 0,11 6-10 15,0 0-9-15,0 0-9 0,0 0-10 0,0 0-9 16,0 0-9-16,0 0-9 0,31-1-8 15,-31 1-13-15,18 0-18 0,-7-3-20 16,0 3-25-16,2-3-47 0,-3 2-31 0,-10 1-42 16,23-2-55-16,-13 1-50 0,0-1 93 15,-10 2-346-15,17 0 80 0,-17 0 68 16</inkml:trace>
  <inkml:trace contextRef="#ctx0" brushRef="#br1" timeOffset="87656.13">18064 12685 32 0,'5'-5'142'0,"-5"5"55"16,0 0 25-16,5-8 9 0,-5 8 2 16,0 0-2-16,5-6-5 0,-5 6-7 15,0 0-8-15,5-7-8 0,-5 7-9 16,0 0-9-16,4-5-10 0,-4 5-9 0,0 0-7 16,0 0-7-16,0 0-8 0,4-5-7 15,-4 5-8-15,0 0-9 0,0 0-10 0,0 0-9 16,0 0-9-16,0 0-8 0,0 0-10 15,-26 16-6-15,14-9-7 0,-1 3-9 16,-2 1-8-16,2-3-9 0,0 2-10 0,-1 1-10 16,4-1-8-16,0-2-7 0,-1 1-9 0,2 0-5 15,1-4-5-15,3 3-2 0,-1-4-1 16,6-4-1-16,-8 9 2 0,8-9 1 16,-5 7 7-16,5-7 7 0,0 0 8 0,0 0 4 15,-4 10 7-15,4-10 6 0,0 0 4 16,0 0 3-16,0 0 2 0,14 10-1 15,-14-10 1-15,0 0-1 0,16 3-1 16,-16-3-1-16,16 2-3 0,-6-2-2 0,-10 0-1 16,20 2-3-16,-9-2-8 0,1 0-13 15,-3 0-24-15,1-2-17 0,2 2-14 16,-2-2-21-16,-1 1-22 0,-9 1-26 0,16-2-32 16,-16 2-43-16,12-1-46 0,-12 1 93 15,8-1-413-15,-8 1 95 0,6-5 79 0</inkml:trace>
  <inkml:trace contextRef="#ctx0" brushRef="#br1" timeOffset="87989.37">18098 12687 8 0,'0'0'106'16,"0"0"50"-16,-4-7 27 16,4 7 13-16,0 0 4 15,0 0-1-15,-5-6-1 0,5 6-1 16,0 0-4-16,0 0-3 0,0 0-6 0,-4-6-10 16,4 6-12-16,0 0-11 0,0 0-8 0,0 0-7 15,0 0-6-15,0 0-5 0,0 0-7 16,0 0-6-16,0 32-7 0,0-18-6 15,2 1-7-15,-2 2-8 0,0 5-7 0,0-1-7 16,0 0-6-16,0-1-7 0,1 4-8 16,0-3-11-16,-1-2-14 0,0-1-20 0,1-4-37 15,-1-1-34-15,0-13-44 0,2 25-56 16,0-15-441-16,-2-10 101 0,0 17 84 16</inkml:trace>
  <inkml:trace contextRef="#ctx0" brushRef="#br1" timeOffset="149579.41">19861 7708 42 0,'0'0'-14'0,"0"0"4"16,0 0 4-16</inkml:trace>
  <inkml:trace contextRef="#ctx0" brushRef="#br1" timeOffset="150157.57">19861 7708 15 0,'0'0'9'0,"0"0"1"0,0 0 1 0,0 0 6 15,0 0 5-15,0 0 4 0,0 0 5 16,0 0 75-16,0 0 35 0,0 0 10 16,0 0 3-16,0 0-4 0,0 0-5 0,0 0-6 15,0 0-7-15,0 0-7 0,0 0-8 16,24-22-8-16,-24 22-9 0,0 0-7 0,13-7-8 15,-13 7-6-15,0 0-6 0,13-5-7 16,-13 5-6-16,0 0-4 0,12-3-6 16,-12 3-4-16,0 0-3 0,0 0-5 0,0 0-3 15,21 6-3-15,-21-6-2 0,0 0-4 16,12 9-1-16,-12-9-1 0,8 10-3 0,-8-10-2 16,6 12-1-16,-6-12-2 0,8 17-1 15,-7-9-2-15,-1-8-1 0,5 19-2 16,-5-19 0-16,3 13 0 0,-3-13-2 15,0 0-1-15,1 17-1 0,-1-17-1 0,0 0-1 16,3 15 0-16,-3-15-1 0,0 0 1 16,1 14-3-16,-1-14 0 0,0 0 0 0,0 0-1 15,2 13-3-15,-2-13 1 0,0 0-1 16,0 0 3-16,0 0 0 0,3 12 0 16,-3-12 1-16,0 0 0 0,0 0 0 0,0 0-1 15,0 0 1-15,0 0-1 0,0 0 1 16,0 0 0-16,-13 10 0 0,13-10 0 15,0 0 1-15,0 0 1 0,0 0 1 0,0 0 0 16,0 0 0-16,-24-6 0 0,24 6-1 16,0 0 3-16,-14-5-2 0,14 5-1 0,-11-3 0 15,11 3-2-15,-11-4-1 0,11 4 0 16,0 0-2-16,-16-4-2 0,16 4 0 16,0 0 0-16,-14 3 1 0,14-3 1 15,0 0-1-15,-16 4 2 0,16-4 0 0,-8 5 0 16,8-5 2-16,-9 5 1 0,9-5 2 0,-10 9 2 15,6-3 4-15,4-6 1 0,-5 9 1 16,5-9 2-16,0 0-1 0,-4 12 0 16,4-12 1-16,0 0-2 0,-3 12 1 0,3-12 0 15,0 0 1-15,0 0 3 0,0 0 0 16,0 0 1-16,0 0 0 0,0 0-1 0,0 0 0 16,11 17-4-16,-11-17-4 0,0 0-7 15,0 0-18-15,0 0-22 0,29-12-32 16,-29 12-57-16,19-12-341 0,-5 7 78 15,-1-4 65-15</inkml:trace>
  <inkml:trace contextRef="#ctx0" brushRef="#br1" timeOffset="150720.1">20239 7788 42 0,'0'0'137'16,"5"-11"49"-16,-5 11 25 15,0 0 8-15,0 0 0 0,0 0-4 0,0 0-9 16,0 0-10-16,-12-16-12 0,12 16-12 0,0 0-12 15,0 0-12-15,-16-7-13 0,16 7-14 16,0 0-11-16,-17-1-11 0,17 1-10 0,0 0-9 16,-22 2-8-16,22-2-8 0,-16 6-6 15,16-6-6-15,-15 8-6 0,8-3-4 16,7-5-4-16,-14 11-5 0,10-4-3 0,4-7-3 16,-10 14-2-16,10-14-2 0,-7 8-3 15,7-8 0-15,0 0-3 0,-5 13-1 16,5-13-1-16,0 0-3 0,0 0-1 15,0 0-3-15,5 21-4 0,-5-21-13 0,0 0-22 16,0 0-28-16,17 5-30 0,-17-5-35 16,12-3-31-16,-12 3-362 0,18-8 355 0,-8 2-62 15,2-3-142-15,-2 1 61 0,1-1 51 16</inkml:trace>
  <inkml:trace contextRef="#ctx0" brushRef="#br1" timeOffset="151032.62">20244 7614 53 0,'-5'-15'133'16,"5"15"36"-16,0 0 11 0,0 0-2 0,-5-12-9 15,5 12-12-15,0 0-14 0,0 0-12 16,0 0-9-16,0 0-6 0,0 0-6 15,0 0-5-15,0 0-7 0,0 0-5 0,0 0-7 16,-5 31-6-16,5-31-7 0,3 27-5 16,-1-15-7-16,-1 6-5 0,2 2-6 15,-2-3-4-15,1 3-5 0,-1-3-3 0,2-1-3 16,-2 0-3-16,3 1-3 0,-4-2-4 16,0-15-7-16,2 23-10 0,0-13-13 15,-2-10-30-15,2 19-29 0,-2-19-168 0,2 13-163 16,-2-13 66-16,2 7 54 0</inkml:trace>
  <inkml:trace contextRef="#ctx0" brushRef="#br1" timeOffset="151365.23">20335 7766 55 0,'0'0'143'0,"0"0"43"0,0 0 15 16,0 0 4-16,0 0-5 0,0 0-9 15,0 0-12-15,0 0-10 0,0 0-7 16,0 0-8-16,0 0-8 0,0 0-10 0,0 0-10 15,0 0-8-15,0 0-11 0,0 0-9 16,0 0-9-16,0 0-8 0,0 40-8 0,0-40-10 16,1 18-13-16,1-10-20 0,-2-8-27 15,0 0-60-15,2 16-69 0,-2-16-338 0,2 9 77 16,-2-9 64-16</inkml:trace>
  <inkml:trace contextRef="#ctx0" brushRef="#br1" timeOffset="151552.74">20358 7674 134 0,'-5'-6'188'15,"1"-2"15"-15,4 8-7 0,-7-11-25 16,7 11-39-16,-6-7-56 0,5 1-60 15,1 6-105-15,0 0-83 0,0 0 29 0,0 0-95 16</inkml:trace>
  <inkml:trace contextRef="#ctx0" brushRef="#br1" timeOffset="152260.68">20556 7725 41 0,'0'0'144'0,"0"0"53"0,0 0 22 0,4-10 8 15,-4 10-3-15,0 0-6 0,0 0-10 16,0 0-12-16,0 0-10 0,0 0-11 15,0 0-11-15,0 0-10 0,0 0-10 16,-10-12-10-16,10 12-7 0,0 0-9 0,-7-5-7 16,7 5-9-16,0 0-9 0,-12-1-10 15,12 1-8-15,0 0-8 0,0 0-6 16,-21 9-6-16,13-3-6 0,3 0-5 0,-4 1-4 16,4 0-4-16,-3-2-4 0,3 2-3 15,-2 2-2-15,2-1-3 0,5-8-3 0,-10 13-1 16,7-4-2-16,-2-2-2 0,5-7-1 15,-3 13-1-15,3-13-1 0,-1 13-2 0,1-13-2 16,0 0-1-16,4 15-2 0,-4-15-1 16,9 12-3-16,-3-6-2 0,3-2-7 15,-9-4-8-15,15 7-6 0,-6-6-4 16,2 2-6-16,-11-3-5 0,20 1-2 0,-9-2-1 16,-11 1-2-16,20-3 2 0,-10 2 2 15,-1-3 6-15,0 1-1 0,-9 3 7 16,17-7 5-16,-11 0-2 0,-1 3 6 0,-1-4 7 15,3 2 8-15,-4 1 3 0,-3 5 4 0,1-13 3 16,-1 13 2-16,0-11 1 0,0 11 2 16,-1-14-1-16,-2 4-1 0,2 3-1 15,-6-1-2-15,3-1-1 0,-1 0-5 16,5 9-15-16,-11-11-25 0,9 2-29 0,2 9-49 16,-11-8-67-16,6 4-64 0,5 4-243 15,0 0 82-15,0 0 67 0</inkml:trace>
  <inkml:trace contextRef="#ctx0" brushRef="#br1" timeOffset="153135.74">20738 7565 100 0,'0'0'150'0,"0"0"21"16,-12-8 6-16,12 8-3 0,-6-3-8 0,6 3-13 15,0 0-12-15,0 0-14 16,-10 0-11-16,10 0-9 0,0 0-8 0,-7 8-5 0,7-8-3 15,-5 13-4-15,4-3-6 0,0-1-3 16,0 2-6-16,-1 1-5 0,2-1-6 16,0-11-5-16,0 29-6 0,0-15-3 0,2-3-4 15,-1 3-4-15,0-2-3 0,0 2-4 16,1-3-2-16,-1 3-3 0,1-3-2 0,1 0-2 16,-3-11-3-16,0 19-1 0,1-12-2 15,-1-7-1-15,1 15-1 0,-1-15 0 16,0 0 2-16,3 11 1 0,-3-11 2 15,0 0 1-15,0 0 0 0,1 14-2 0,-1-14 0 16,0 0-2-16,0 0-2 0,0 0 0 16,0 0-2-16,0 0-3 0,0 0-1 15,0 0-2-15,0 0-1 0,0 0 0 0,0 0-2 16,0 0-2-16,0 0-1 0,0 0-1 16,11-28 0-16,-11 28-2 0,12-14-1 0,-3 8 0 15,-3 0 1-15,2-1-1 0,1 2 2 16,0 0-1-16,-1-1 2 0,-1 3 0 0,-7 3 1 15,16-6 1-15,-8 6-1 0,-8 0-1 16,0 0 1-16,16-2 0 0,-16 2 0 16,0 0 0-16,14 6 0 0,-14-6 0 0,6 10 0 15,0-5 2-15,-6-5 0 0,5 15 1 16,-3-8 0-16,-2-7 1 0,3 13 2 16,-3-13 2-16,0 14 4 0,0-14 4 15,-3 15 2-15,3-15 4 0,-5 16 4 0,0-8 5 16,0 0 3-16,1-2 4 0,4-6 1 15,-11 12 1-15,3-8-1 0,0 3 0 0,8-7-2 16,-16 7-3-16,10-4-1 0,6-3-3 16,-18 5-3-16,11-5-2 0,7 0-7 15,-14 0-10-15,14 0-22 0,0 0-34 0,-18-2-34 16,18 2-46-16,-11-3-38 0,11 3-29 16,-5-3-37-16,5 3-239 0,0 0 78 0,0 0 65 15</inkml:trace>
  <inkml:trace contextRef="#ctx0" brushRef="#br1" timeOffset="153807.66">20949 7745 107 0,'0'0'161'0,"0"0"27"0,0 0 11 16,-9-13 2-16,9 13-5 15,0 0-8-15,0 0-11 0,0 0-13 0,0 0-14 0,0 0-11 16,0 0-10-16,0 0-9 0,0 0-8 16,0 0-8-16,-9 29-8 0,9-29-8 15,-2 22-7-15,2-12-8 0,-1 3-6 0,1-2-7 16,1 0-5-16,-1-11-5 0,1 22-5 16,1-11-4-16,1 0-4 0,1-1-8 15,-4-10-6-15,5 18-8 0,-5-18-7 16,10 14-8-16,-5-5-11 0,-5-9-8 0,9 5-6 15,-9-5-3-15,0 0-5 0,17 3 0 16,-17-3 0-16,0 0 3 0,0 0 1 16,20-9 3-16,-20 9 1 0,13-14 4 0,-9 9 1 15,-4 5 2-15,10-18 1 0,-7 10 1 16,3-4 3-16,-2 3 10 0,-4 9 3 0,3-16 7 16,0 8 6-16,-3 8 7 0,1-12 4 15,-1 12 3-15,0 0 2 0,2-14 1 0,-2 14 1 16,0 0 0-16,0-13 0 0,0 13 0 15,0 0 0-15,0 0 0 0,2-11 0 16,-2 11-3-16,0 0-1 0,0 0-2 16,0 0-2-16,2-9-1 0,-2 9 0 0,0 0-1 15,0 0 1-15,0 0-2 0,0 0 0 16,0 0 0-16,0 0-2 0,0 0-2 0,12 25 0 16,-12-25-1-16,2 19-1 0,-2-19-2 15,1 23-4-15,-1-13-10 0,0-10-34 16,0 21-30-16,0-21-35 0,2 22-42 0,-2-22-370 15,1 18 86-15,-1-18 71 0</inkml:trace>
  <inkml:trace contextRef="#ctx0" brushRef="#br1" timeOffset="154229.56">21191 7745 115 0,'-4'-16'170'0,"4"16"21"16,0 0 4-16,0 0-5 0,0 0-8 15,-1-17-11-15,1 17-13 0,0 0-10 0,0 0-10 16,0 0-9-16,0 0-7 0,-4-12-9 16,4 12-8-16,0 0-7 0,0 0-5 15,0 0-6-15,0 0-1 0,0 0 0 0,0 0-2 16,0 0-5-16,0 0-5 0,0 0-4 16,-5 40-5-16,5-40-6 0,-1 24-5 0,1-24-4 15,0 23-5-15,1-8-4 0,1-3-3 16,-1 2-3-16,1 4-3 0,2 0-3 0,1-3-4 15,-2-1-6-15,1-4-8 0,-4-10-9 16,8 20-19-16,-3-12-15 0,-5-8-13 16,10 14-19-16,-4-10-26 0,-6-4-44 15,11 5-368-15,-11-5 84 0,0 0 69 0</inkml:trace>
  <inkml:trace contextRef="#ctx0" brushRef="#br1" timeOffset="154526.49">21128 7870 74 0,'0'0'179'0,"0"0"44"15,-13-5 12-15,13 5-4 0,0 0-9 0,0 0-10 16,-9-1-10-16,9 1-10 0,0 0-11 0,0 0-10 16,0 0-13-16,0 0-13 0,0 0-12 15,0 0-13-15,37-14-11 0,-37 14-9 0,20-2-12 16,-10-1-17-16,-10 3-22 0,21-4-27 16,-12 2-45-16,-9 2-79 0,21-4-397 15,-12 1 83-15,-9 3 69 0</inkml:trace>
  <inkml:trace contextRef="#ctx0" brushRef="#br1" timeOffset="154979.6">21409 7700 66 0,'0'0'141'0,"0"0"34"16,0 0 14-16,0 0 2 0,-9-14-3 16,9 14-5-16,0 0-7 0,0 0-8 15,0 0-7-15,0 0-6 0,0 0-7 0,0 0-8 16,0 0-7-16,0 0-8 0,0 0-9 16,-7 43-9-16,7-31-9 0,0-12-9 0,0 27-7 15,-2-5-6-15,2-5-8 0,2 3-5 16,-1-2-6-16,1 1-6 0,2-4-5 15,-1 1-7-15,1-3-5 0,0 2-9 0,3-2-12 16,-5-4-11-16,-2-9-27 0,9 17-21 16,-3-10-27-16,-6-7-35 0,12 11-37 0,-12-11-340 15,11 3 80-15,-11-3 68 0</inkml:trace>
  <inkml:trace contextRef="#ctx0" brushRef="#br1" timeOffset="155278">21313 7871 79 0,'0'0'179'0,"-14"-3"49"0,14 3 19 0,0 0 6 15,0 0-4-15,0 0-10 0,0 0-15 16,0 0-16-16,0 0-17 0,0 0-16 0,33-23-15 16,-26 19-15-16,3 2-15 0,1-2-11 15,-1 1-14-15,0-2-17 0,-1 2-25 0,-9 3-31 16,21-3-44-16,-21 3-86 0,19-5-403 16,-10 3 500-16,0 1-416 0,-9 1 69 15,14-1 58-15</inkml:trace>
  <inkml:trace contextRef="#ctx0" brushRef="#br1" timeOffset="155812.34">21642 7810 113 0,'0'0'176'0,"0"0"28"0,0 0 12 16,0 0 1-16,1-15-6 0,-1 15-8 15,0 0-10-15,0 0-9 0,0 0-10 0,0 0-10 16,0 0-8-16,-14-10-8 0,14 10-9 0,0 0-8 15,-11-1-9-15,11 1-8 0,0 0-10 16,-23 6-7-16,15-1-8 0,8-5-7 16,-18 12-7-16,7-2-7 0,1 0-7 15,-1 2-5-15,5-2-5 0,0-2-4 0,6-8-4 16,-11 21-4-16,10-13-3 0,1-8-4 16,-1 18-2-16,1-18-3 0,1 18-2 0,-1-18-4 15,6 11-5-15,-6-11-7 0,10 10-7 16,-2-2-17-16,-8-8-11 0,15 7-7 15,-3-7-8-15,-3 0-8 0,-9 0-2 16,21-1-3-16,-11-3 0 0,-1 0-3 0,1 0 7 16,-4-1-1-16,3 0 5 0,-4-2 7 15,4-2 4-15,-6 1 9 0,-3 8 13 0,10-12 12 16,-10 3 5-16,0 9 5 0,0-13 2 16,0 13 1-16,0 0-1 0,-4-20-2 0,-2 13-3 15,6 7-10-15,-11-11-28 0,11 11-35 16,-9-12-48-16,3 6-398 0,6 6 502 15,-10-4-415-15,10 4 71 0,0 0 59 0</inkml:trace>
  <inkml:trace contextRef="#ctx0" brushRef="#br1" timeOffset="156578.04">21757 7781 95 0,'0'0'162'0,"0"0"28"0,0 0 9 16,0 0-3-16,4-15-5 0,-4 15-7 0,0 0-8 16,0 0-7-16,0 0-5 0,0 0-6 15,0 0-6-15,0 0-9 0,0 0-12 0,0 0-12 16,0 0-9-16,0 0-8 0,0 0-7 16,0 0-6-16,0 0-6 0,0 0-7 15,0 0-7-15,-1 41-6 0,1-31-5 16,0 1-6-16,0 2-4 0,0-13-4 0,1 20-4 15,0-9-5-15,1-1-7 0,-1 2-6 16,-1-12-7-16,0 17-4 0,0-17-4 16,4 14-3-16,-4-14 0 0,0 0-1 0,2 17 0 15,-2-17-1-15,0 0 0 0,0 9 0 16,0-9 0-16,0 0 0 0,0 0 0 0,0 0 0 16,0 0-1-16,0 0-1 0,0 0 1 15,0 0-1-15,0 0 0 0,0 0 0 0,0 0-1 16,0 0 1-16,-14-32 1 0,14 32 0 15,-2-17-1-15,2 8 1 0,0 9-1 16,-2-19-1-16,2 19-3 0,2-18-1 0,0 10-1 16,-2 8 1-16,4-17-4 0,0 7 2 15,2 3 0-15,-6 7 1 0,9-12 2 0,-4 5 1 16,-5 7 1-16,10-8 2 0,-3 4 1 16,-7 4 2-16,12-9 1 0,-12 9 2 15,11-4-1-15,-11 4 1 0,13-2-1 16,-13 2 0-16,9 0-1 0,-9 0-1 0,0 0 0 15,18 1-1-15,-18-1 0 0,11 4-1 16,-11-4 0-16,9 4-2 0,-1 0 1 16,-8-4-1-16,10 9 0 0,-5-1 1 0,-1 0 0 15,0-1 0-15,-4-7 1 0,8 15 2 16,-6-4-1-16,0-2 1 0,1 0-1 0,-3-9 1 16,4 20 0-16,-3-11 0 0,-1 4 0 15,5-4 1-15,-5-9-1 0,0 20 1 0,0-20-3 16,3 15-10-16,-3-15-20 0,2 14-28 15,-2-14-31-15,0 0-42 0,5 12-407 16,-5-12 90-16,0 0 74 0</inkml:trace>
  <inkml:trace contextRef="#ctx0" brushRef="#br1" timeOffset="157312.44">22050 7729 88 0,'0'0'169'0,"0"0"32"0,0 0 8 0,0 0-4 16,0 0-9-16,0 0-12 0,0 0-12 16,0 0-10-16,-9-4-10 0,9 4-8 15,0 0-7-15,0 0-6 0,0 0-3 0,0 0-5 16,0 0-6-16,0 0-8 0,0 0-7 16,0 0-8-16,13-15-8 0,-13 15-8 15,6-7-8-15,-6 7-6 0,9-6-6 0,-9 6-6 16,6-7-6-16,-6 7-5 0,8-4-4 15,-8 4-5-15,0 0-3 0,5-8-5 16,-5 8-4-16,0 0-3 0,8-4-4 0,-8 4-2 16,0 0-2-16,0 0 0 0,0 0 2 15,0 0 0-15,0 0 1 0,0 0 1 0,16 0 1 16,-16 0 2-16,0 0 0 0,0 0-1 16,5 16 0-16,-5-16-1 0,4 14 0 15,-2-3-1-15,1-2 0 0,-1-1-2 0,1 4-1 16,-1-2 0-16,2 0-2 0,-4 0-1 15,3 3 0-15,-1-2 0 0,-2 1-1 16,2-1 0-16,0 0 0 0,-2 0-1 0,0-11 0 16,4 22-1-16,-4-22 1 0,0 21 0 15,1-8 0-15,-1-13-2 0,2 16-3 16,-2-16-9-16,0 0-2 0,2 20-6 0,-2-20-2 16,0 0-3-16,0 13-7 0,0-13-9 15,0 0-12-15,0 0-11 0,0 0-17 0,0 16-24 16,0-16-29-16,0 0-23 0,0 0-361 15,0 0 86-15,0 0 71 0</inkml:trace>
  <inkml:trace contextRef="#ctx0" brushRef="#br1" timeOffset="157781.23">22014 8007 120 0,'0'0'194'0,"-12"2"33"0,12-2 15 16,0 0 3-16,0 0-2 0,0 0-4 0,0 0-7 16,0 0-9-16,0 0-12 0,0 0-13 15,0 0-13-15,0 0-12 0,0 0-13 16,0 0-13-16,36-6-12 0,-36 6-12 0,0 0-11 15,23-3-10-15,-23 3-10 0,18-4-9 16,-18 4-8-16,19-2-7 0,-19 2-7 16,14-3-5-16,-14 3-5 0,14-1-5 15,-14 1-5-15,0 0-4 0,16-1-5 0,-16 1-6 16,0 0-7-16,15-3-10 0,-15 3-18 16,0 0-31-16,0 0-27 0,16-3-33 0,-16 3-48 15,0 0-33-15,0 0-430 0,0 0 102 16,0 0 85-16</inkml:trace>
  <inkml:trace contextRef="#ctx0" brushRef="#br1" timeOffset="159828.25">22059 7993 84 0,'0'0'143'0,"0"0"25"0,0 0 10 15,0 0-1-15,0 0-3 0,0 0-6 16,0 0-7-16,0 0-7 0,0 0-8 0,0 0-7 16,0 0-7-16,0 0-6 0,0 0-7 15,0 0-6-15,0 0-5 0,0 0-5 16,0 0-6-16,0 0-6 0,0 0-5 0,0 0-5 16,0 0-5-16,0 0-5 0,0 0-3 15,0 0-3-15,0 0-3 0,0 0-2 16,0 0-3-16,0 0-2 0,0 0-2 0,0 0-3 15,0 0-4-15,0 0-4 0,0 0-3 16,0 0-4-16,0 0-3 0,0 0-2 16,31-4-3-16,-31 4-3 0,0 0-2 0,17-3-3 15,-17 3-1-15,16 0-2 0,-16 0-1 16,17-4 0-16,-17 4-3 0,13-2-1 0,-13 2 0 16,0 0-2-16,16-2-1 0,-16 2 0 15,13-4-2-15,-13 4 0 0,0 0 0 16,15-2 0-16,-15 2-2 0,0 0 0 0,0 0-1 15,18 0-1-15,-18 0-1 0,0 0 0 16,0 0-1-16,0 0 1 0,17 0 0 16,-17 0 0-16,0 0 1 0,0 0-1 0,0 0 2 15,0 0 0-15,15 0 0 0,-15 0 1 16,0 0-1-16,0 0 1 0,0 0 0 16,0 0 1-16,0 0 0 0,0 0 0 0,0 0-1 15,0 0 0-15,16-1-1 0,-16 1 0 16,0 0-1-16,0 0-2 0,0 0-12 0,0 0-15 15,0 0-20-15,0 0-29 0,0 0-49 16,0 0-43-16,0 0-408 0,0 0 96 16,0 0 80-16</inkml:trace>
  <inkml:trace contextRef="#ctx0" brushRef="#br1" timeOffset="-213683.27">19602 7682 19 0,'0'0'77'0,"0"0"29"0,0 0-52 0,0 0-17 15,0 0 73-15,0 0 35 0,0 0 16 16,-3-8 5-16,3 8 0 0,0 0-5 15,0 0-7-15,0 0-7 0,0 0-8 0,0 0-7 16,0 0-8-16,0 0-7 0,0 0-9 16,0 0-7-16,0 0-7 0,0 0-9 15,0 0-8-15,0 0-6 0,0 0-4 16,0 0-4-16,0 0-2 0,0 0-3 0,-3 22-4 16,3-22-3-16,-1 10-4 0,1-10-3 15,-1 9-4-15,1-9-3 0,0 14-3 0,0-14-4 16,0 18-2-16,0-10-2 0,0 0-2 15,0-8-1-15,-1 14-1 0,1-14-2 0,0 10-2 16,0-10-1-16,0 0-2 0,1 12 0 16,-1-12-1-16,0 8-1 0,0-8 0 0,0 0 0 15,0 0 0-15,0 14 1 0,0-14 0 16,0 0 0-16,0 7 0 0,0-7 0 16,0 0 0-16,0 0 1 0,1 8 0 15,-1-8 0-15,0 0 0 0,0 0-2 0,0 0 0 16,0 0-1-16,0 0-2 0,0 0-1 15,0 0-1-15,0 0-1 0,0 0-2 0,0 0 1 16,0 0 0-16,0 0-2 0,0 0-1 16,0 0-2-16,0 0-1 0,0 0 0 15,0 0 0-15,-17-16-2 0,17 16 1 0,-3-10 0 16,3 10-1-16,-3-13 1 0,2 4-1 16,0 3 1-16,1 6 1 0,-1-16-1 15,-1 11 0-15,2 5-1 0,0-12 0 0,0 12-1 16,-1-12 1-16,1 12 0 0,0-10 0 15,0 10-2-15,1-12 1 0,-1 12 1 0,2-8-2 16,-2 8 2-16,0 0 0 0,2-11 0 16,-2 11-1-16,3-10 2 0,-3 10-1 15,4-5-1-15,-4 5 0 0,4-7 0 0,-4 7-1 16,4-6 1-16,-4 6-1 0,4-6 0 16,-4 6 2-16,0 0-2 0,6-5 1 15,-6 5-1-15,6-4 2 0,-6 4 2 0,0 0 0 16,7-4-1-16,-7 4 1 0,0 0 0 15,8-4 1-15,-8 4 0 0,0 0 0 0,9-3 0 16,-9 3 1-16,0 0 0 0,8 0 1 16,-8 0 0-16,0 0 1 0,12 1 0 15,-12-1 0-15,0 0 0 0,10 2 1 16,-10-2-1-16,8 0-1 0,-8 0 1 0,0 0-1 16,10 0 0-16,-10 0 1 0,0 0 1 15,0 0 1-15,0 0 2 0,12 0 0 0,-12 0-7 16,0 0-37-16,0 0-46 0,0 0-64 15,8 0-75-15,-8 0 67 0,0 0-348 16,0 0 84-16,0 0 69 0</inkml:trace>
  <inkml:trace contextRef="#ctx0" brushRef="#br1" timeOffset="-212683.2">19572 7695 22 0,'0'0'64'0,"0"0"19"16,0 0 8-16,0 0 4 0,0 0 0 16,0 0-1-16,0 0 0 0,0 0 0 15,0 0 0-15,0 0-73 0,0 0-39 0,0 0 78 16,0 0 26-16,0 0 10 0,0 0 2 16,0 0-3-16,0 0-6 0,0 0-7 15,0 0-7-15,0 0-6 0,-9-2-6 0,9 2-6 16,0 0-4-16,0 0-2 0,0 0 0 15,0 0 0-15,0 0-1 0,0 0 0 0,0 0-4 16,0 0-3-16,0 0-4 0,0 0-3 16,0 0-3-16,-6 7-1 0,6-7 1 15,-1 7 1-15,1-7-1 0,-3 8-2 0,3-8-1 16,-1 11-2-16,1-11-4 0,-1 11-1 16,1-11-2-16,-5 12-2 0,5-12-2 15,0 0 0-15,0 19-1 0,0-19-2 0,0 14-3 16,0-14 0-16,0 11-1 0,0-11-2 15,0 0-1-15,0 18-2 0,0-18 1 16,0 10 1-16,0-10-1 0,0 11-1 0,0-11 0 16,2 11 1-16,-2-11-1 0,0 0 0 15,4 13 0-15,-4-13 2 0,0 0 0 16,1 9-1-16,-1-9 1 0,0 0 1 0,2 12 1 16,-2-12 1-16,0 0 0 0,0 0 2 15,0 0 1-15,2 9 0 0,-2-9 0 16,0 0-4-16,0 0-12 0,0 0-28 0,0 0-22 15,0 13-171-15,0-13-13 0,0 0-139 16,0 0 63-16,0 0 334 0,0 0-285 0,0 0 44 16,0 5 36-16</inkml:trace>
  <inkml:trace contextRef="#ctx0" brushRef="#br1" timeOffset="-210370.56">19646 7650 27 0,'0'0'42'0,"0"0"6"0,0 0 2 16,0 0 0-16,0 0 1 0,0 0 1 15,0 0 1-15,0 0 4 0,0 0 3 16,0 0 4-16,0 0 3 0,0 0 6 0,0 0 5 16,0 0 3-16,0 0 0 0,0 0 2 15,0 0-71-15,0 0 42 0,0 0 18 16,0 0 7-16,0 0 1 0,0 0 0 15,0 0-1-15,0 0-2 0,-9 3-4 0,9-3 0 16,0 0-3-16,0 0-2 0,0 0-3 16,0 0-2-16,0 0 1 0,0 0-1 0,0 0-1 15,0 0-1-15,0 0-1 0,0 0-2 16,0 0-2-16,0 0-1 0,0 0-3 16,0 0-2-16,0 0-4 0,0 0-4 0,0 0-4 15,0 0-4-15,0 0-4 0,0 0-2 16,0 0-1-16,0 0-3 0,0 0-1 0,0 0-2 15,0 0-2-15,19 7-1 0,-19-7-3 16,0 0 0-16,9 2-3 0,-9-2-1 16,6 3 0-16,-6-3-1 0,0 0-1 15,9 2 0-15,-9-2-2 0,0 0 0 0,0 0 1 16,11 2-1-16,-11-2 1 0,6 2-1 16,-6-2 0-16,0 0 0 0,10 0 0 15,-10 0 0-15,0 0 0 0,0 0-1 0,0 0-1 16,12 3 0-16,-12-3-1 0,0 0 0 15,7 0 0-15,-7 0-1 0,0 0-1 0,0 0 0 16,0 0 1-16,10 1 0 0,-10-1 1 16,0 0 0-16,0 0 1 0,0 0-1 0,0 0-2 15,0 0-9-15,0 0-24 0,0 0-21 16,0 0-32-16,10 3-45 0,-10-3-2 0,0 0-19 16,0 0-27-16,0 0-218 0,0 0 67 15,0 0 54-15</inkml:trace>
  <inkml:trace contextRef="#ctx0" brushRef="#br1" timeOffset="-208979.84">18732 7758 12 0,'0'0'25'0,"0"0"86"16,0 0 41-16,0 0 17 0,0 0 5 0,0 0-5 15,-6-9-8-15,6 9-10 16,0 0-12-16,0 0-11 0,0 0-13 0,0 0-7 15,0 0-4-15,0 0-4 0,0 0 0 16,0 0 0-16,0 0 0 0,-4 33-2 0,3-20-1 16,1-13-5-16,0 26-3 0,0-6-4 15,-1 3-5-15,1-5-6 0,0 4-6 0,0-4-5 16,0 3-5-16,1 0-5 0,-1 1-4 16,0-2-4-16,0-4-3 0,0 0-5 15,0-3-3-15,1 7-3 0,-1-6-3 0,0-14-2 16,0 22-2-16,0-22-1 0,0 17-1 15,0-17-2-15,0 0-2 0,0 16-1 0,0-16 0 16,0 0-1-16,0 16 0 0,0-16-1 16,0 0-1-16,0 0 1 0,0 0 0 15,0 14-1-15,0-14-4 0,0 0-7 16,0 0-17-16,0 0-23 0,0 0-20 0,0 0-29 16,0 0-27-16,0 0-39 0,0 0-360 15,0 0 85-15,0 0 72 0</inkml:trace>
  <inkml:trace contextRef="#ctx0" brushRef="#br1" timeOffset="-208276.69">18641 7816 16 0,'0'0'81'0,"0"0"30"0,0 0-56 16,-6-10-23-16,6 10-6 0,0 0 75 16,0 0 33-16,0 0 15 0,0 0 2 0,0 0-3 15,0 0-7-15,0 0-5 0,0 0-2 16,0 0-1-16,0 0-1 0,0 0-2 0,20-11-4 15,-20 11-5-15,32-5-7 0,-13 3-6 16,0-1-5-16,2 1-6 0,1 1-6 16,-2-3-8-16,3 3-6 0,-1-2-7 0,-2 2-5 15,-1 1-6-15,2 0-5 0,-3-4-5 16,0 5-3-16,2 2-5 0,-5-3-4 16,0 0-3-16,-2 0-3 0,0 1-2 15,0 2-2-15,-1-2-3 0,0-1-2 0,-1 4-1 16,-1-3-1-16,0-1-1 0,-1 1 0 15,-9-1-2-15,15 1 0 0,-8-1-1 0,-7 0 0 16,11 0-1-16,-3 0 0 0,-8 0 0 16,14 2-1-16,-14-2-1 0,11 0-2 0,-5 0 0 15,-6 0-1-15,13 0 0 0,-13 0-2 16,10-2-1-16,-10 2 0 0,11 0 0 0,-11 0-1 16,9 0-1-16,-9 0 1 0,0 0-1 15,12 0 1-15,-12 0 0 0,0 0 0 16,10 0 1-16,-10 0-1 0,0 0 0 0,9-1-2 15,-9 1-4-15,0 0-20 0,0 0-18 16,9-1-21-16,-9 1-25 0,0 0-29 16,0 0-38-16,0 0-36 0,7-1-33 15,-7 1 93-15,0 0-318 0,0 0 73 16,0 0 62-16</inkml:trace>
  <inkml:trace contextRef="#ctx0" brushRef="#br1" timeOffset="-207589.14">19188 7674 14 0,'0'0'72'16,"0"0"30"-1,0 0 16-15,-8-3 8 0,8 3 7 0,0 0 6 0,0 0 3 0,0 0 5 16,0 0 5-16,-9-6 2 0,9 6 2 16,0 0 0-16,0 0-1 0,0 0-2 15,-6-3-4-15,6 3-5 0,0 0-6 16,0 0-9-16,0 0-8 0,0 0-10 0,0 0-11 15,0 0-9-15,0 0-10 0,0 0-10 16,0 0-8-16,0 0-7 0,0 0-7 0,0 0-4 16,0 0-4-16,0 0-3 0,0 0-2 15,0 0-3-15,0 0-3 0,0 0-2 0,0 0-1 16,0 0-1-16,20 13-2 0,-20-13-1 16,14 4-2-16,-8 0-1 0,0-1-1 15,2 4-2-15,-3-4-1 0,1 1-1 0,-6-4-1 16,9 4-1-16,-5-1-1 0,-4-3-1 15,9 5-1-15,-9-5 1 0,7 3-1 0,-7-3-1 16,6 5 0-16,-6-5 1 0,6 4-1 16,-6-4 0-16,4 5 0 0,-4-5 1 15,0 0-1-15,7 3 1 0,-7-3 0 16,0 0 1-16,4 4-1 0,-4-4-1 0,0 0 0 16,0 0-1-16,0 0-1 0,3 8 0 15,-3-8-2-15,0 0 0 0,0 0-1 16,-6 14 0-16,6-14 0 0,-5 8-1 0,1-1 0 15,-2 2 1-15,1-1 0 0,0 0 0 16,0 1 0-16,0 0-1 0,-2-1 0 0,3 0-1 16,-1 2 1-16,5-10-1 0,-8 15 0 15,3-7-1-15,5-8 0 0,-6 12 1 0,6-12-1 16,-5 8-1-16,5-8-7 0,-4 8-20 16,4-8-31-16,0 0-35 0,-5 7-40 15,5-7-30-15,-3 6-421 0,3-6 396 16,0 0-267-16,0 0 75 0,0 0 64 0</inkml:trace>
  <inkml:trace contextRef="#ctx0" brushRef="#br1" timeOffset="-204710.05">15708 10161 64 0,'0'0'113'16,"0"0"21"-16,0 0 9 0,0 0 3 0,0 0 1 15,0 0-4-15,0 0-4 0,-3-7-5 16,3 7-4-16,0 0-6 0,0 0-9 0,0 0-9 15,0 0-10-15,0 0-9 0,0 0-7 16,0 0-6-16,0 0-5 0,0 0-2 0,0 0-3 16,0 20-3-16,0-13-2 0,1 2-4 15,-1 3-3-15,2-2-2 0,-2 2-4 0,0 0-2 16,1 3-3-16,-1-4-4 0,1 2-2 16,-1-1-3-16,2 1-2 0,-2-1-2 0,0-1-3 15,0 1-1-15,0-2-1 0,2 0-1 16,-2 0-1-16,0-3-1 0,0-7 0 15,0 14 1-15,0-14 1 0,0 12-1 0,0-12 0 16,0 11-1-16,0-11 0 0,0 10-1 16,0-10-2-16,-2 10-1 0,2-10-2 15,0 10-1-15,0-10-2 0,0 0-1 0,0 13 0 16,0-13-1-16,0 8-1 0,0-8 0 16,0 0 1-16,0 11 0 0,0-11 1 15,0 0 0-15,0 9 3 0,0-9 2 0,0 0 2 16,0 0 1-16,0 13 2 0,0-13 0 15,0 0-1-15,0 0 0 0,0 7-2 0,0-7-1 16,0 0-1-16,0 0-1 0,0 0-1 16,2 7-1-16,-2-7-1 0,0 0-1 15,0 0 0-15,0 0-1 0,3 6 0 0,-3-6 1 16,0 0 0-16,0 0 1 0,6 3 2 16,-6-3 1-16,0 0 2 0,11 1 2 0,-11-1 1 15,12 2 0-15,-3-2 0 0,3-2 0 16,0-1 1-16,3 2-1 0,1 0 0 15,5-1-1-15,-1-1 0 0,-1 3-1 16,2-2 1-16,0 1 0 0,-2 0 0 0,0 1 0 16,-5 0-1-16,5-3-2 0,-2 3-2 15,-4 0 0-15,1 2-1 0,0-2-1 16,-2 1-1-16,1 0 0 0,-1-1 1 0,-1 0-1 16,-11 0 0-16,22 1-1 0,-11-1 1 15,-11 0 1-15,15 0 0 0,-15 0 1 0,12 0 1 16,-12 0 0-16,11 0 2 0,-11 0 0 15,0 0-1-15,13 0 1 0,-13 0 0 0,0 0-1 16,0 0-1-16,11 0 0 0,-11 0-1 16,0 0 0-16,0 0-1 0,0 0-1 15,13 0-4-15,-13 0-7 0,0 0-24 0,0 0-19 16,0 0-24-16,0 0-21 0,0 0-24 16,0 0-34-16,0 0-20 0,10 2-425 15,-10-2 99-15,0 0 493 0,0 0-411 0,0 0 69 16,0 0 57-16</inkml:trace>
  <inkml:trace contextRef="#ctx0" brushRef="#br1" timeOffset="-204038.13">16145 10323 44 0,'0'0'123'0,"0"0"38"0,0 0 17 16,-8-9 5-16,8 9-2 0,0 0-7 0,0 0-10 15,-5-3-10-15,5 3-11 0,0 0-11 16,0 0-12-16,0 0-10 0,0 0-9 16,0 0-6-16,0 0-4 0,0 0-3 0,0 0-3 15,0 0-1-15,0 0 0 0,0 0 0 16,0 0-1-16,0 0 1 0,0 0-2 0,1 21-3 15,-1-21-4-15,0 0-4 0,0 0-6 16,13 15-4-16,-7-10-5 0,-1 0-4 16,2 0-3-16,-7-5-4 0,14 10-3 0,-5-4-4 15,-2 0-2-15,1-1-2 0,0 0-4 16,0 1-2-16,-8-6-2 0,13 9-2 0,-7-4-2 16,1-1-2-16,-7-4-2 0,10 8 0 15,-10-8-2-15,0 0-1 0,9 9 0 16,-9-9-1-16,3 7 1 0,-3-7 0 15,0 0 0-15,4 7 0 0,-4-7-1 0,0 0 0 16,0 0 0-16,0 15-2 0,0-15-1 16,0 0-1-16,0 0 0 0,-5 14-1 0,5-14 0 15,-7 15-2-15,1-6 0 0,0-1 0 16,-4 4 0-16,0-1-1 0,1 1 1 16,-1 1 0-16,0 0-1 0,1-1-1 0,-1-1 0 15,2 1 0-15,2-4 0 0,6-8-2 16,-10 14-6-16,10-14-10 0,-9 11-15 0,9-11-19 15,-7 8-21-15,7-8-24 0,0 0-33 16,0 0-34-16,-7 8-422 0,7-8 97 16,0 0 80-16</inkml:trace>
  <inkml:trace contextRef="#ctx0" brushRef="#br1" timeOffset="-203147.45">16497 10318 67 0,'0'0'141'15,"0"0"35"-15,0 0 14 0,0 0 2 0,0 0-4 16,0 0-10-16,0 0-12 0,-9-4-14 16,9 4-14-16,0 0-13 0,0 0-12 15,0 0-10-15,0 0-8 0,0 0-6 0,0 0-5 16,0 0-5-16,-7 18-4 0,7-18-4 15,-2 11-4-15,2-11-5 0,-1 18-4 0,1-7-5 16,0-11-4-16,-1 19-3 0,2-9-3 16,-1-10-2-16,1 22-3 0,-1-22-2 15,0 21-3-15,2-14-3 0,-2-7-2 0,1 13-3 16,-1-13-2-16,1 11-2 0,-1-11-3 16,0 0-1-16,0 0-2 0,2 18-1 15,-2-18-1-15,0 0-1 0,0 0-1 0,2 14 0 16,-2-14-1-16,0 0 1 0,0 0 1 15,0 0-1-15,0 0 0 0,-2 15 0 16,2-15-1-16,0 0-1 0,0 0-1 0,0 0 0 16,0 0 0-16,0 0 0 0,0 0 0 15,0 0-1-15,0 0 0 0,0 0-1 16,0 0 0-16,0 0 0 0,0 0 0 0,-17-25-2 16,17 25 1-16,-3-12-1 0,3 12 1 15,-2-17-1-15,0 8-1 0,2 9-1 0,-2-19-1 16,1 11 0-16,1 8 0 0,0-14 1 15,0 14 0-15,0-17-1 0,0 17 0 16,0-12 0-16,0 12 0 0,1-12-1 16,0 7 0-16,-1 5 0 0,3-11 1 0,-1 3 1 15,2 3-1-15,0 0 1 0,-4 5 0 16,6-8 0-16,-6 8 0 0,10-6 0 0,-6 3 0 16,-4 3 0-16,9-2 1 0,-9 2 1 15,10-2 0-15,-10 2 1 0,11 0 1 0,-11 0 1 16,11-3 1-16,-11 3 1 0,10 0 0 15,-10 0-2-15,11 0-7 0,-11 0-32 16,10-1-30-16,-10 1-36 0,13 0-47 0,-13 0-43 16,10-2-34-16,-10 2 91 0,9 0-301 15,-9 0 72-15,0 0 60 0</inkml:trace>
  <inkml:trace contextRef="#ctx0" brushRef="#br1" timeOffset="-202303.64">16721 10336 73 0,'0'0'107'16,"0"0"16"-16,0 0 8 0,0 0 3 15,0 0 2-15,0 0 1 0,-6-6-3 16,6 6-3-16,0 0-5 0,0 0-4 0,0 0-6 16,0 0-5-16,0 0-5 0,0 0-7 0,0 0-4 15,10-12-6-15,-10 12-5 0,7-4-6 16,-7 4-5-16,8-3-4 0,-8 3-5 16,9-2-5-16,-9 2-4 0,11 0-4 0,-11 0-4 15,9 0-4-15,-9 0-2 0,10 1-3 16,-10-1-1-16,8 1-1 0,-8-1-3 15,9 3-1-15,-9-3-1 0,9 8 0 0,-4-4-1 16,-1 3-2-16,2 2-1 0,-2-2-2 16,-2 1-2-16,2 2-1 0,0-1 0 0,-2 0-2 15,2-1-1-15,-1 0-1 0,-1 2-1 16,-1-4-1-16,4 2-1 0,-3-3-1 16,0 3 0-16,-2-8-2 0,4 11 0 15,-4-11 0-15,3 6 0 0,-3-6 0 0,2 5 2 16,-2-5 1-16,0 0 2 0,2 7-1 15,-2-7 0-15,0 0-1 0,0 0-1 0,0 0-3 16,0 0 0-16,0 0-2 0,0 0-1 16,0 0-1-16,0 0 0 0,0 0-1 0,0 0-1 15,0 0 0-15,-21-11 1 0,21 11-1 16,-9-2 0-16,9 2-1 0,-10-2 0 16,0 1-1-16,3-1 0 0,7 2 1 0,-14 0 1 15,14 0 0-15,-19 0 0 0,12 2 1 16,-2-1 2-16,-1 1 1 0,3 0 1 15,-1 0 0-15,8-2-1 0,-14 3-1 0,14-3 0 16,-11 6-1-16,11-6-2 0,-9 2-1 16,9-2 0-16,0 0-1 0,-11 6 0 15,11-6 1-15,0 0-1 0,-7 6 1 16,7-6-1-16,0 0 1 0,0 0 1 0,0 0 2 16,0 0 0-16,0 0 2 0,0 0 2 15,8 13-1-15,-8-13 1 0,10 2-7 0,-10-2-28 16,0 0-37-16,18-3-42 0,-8 3-49 15,-1-4-28-15,1 3-37 0,1-2-268 0,-11 3 81 16,19-4 67-16</inkml:trace>
  <inkml:trace contextRef="#ctx0" brushRef="#br1" timeOffset="-201866.11">17096 10414 34 0,'0'0'109'0,"-1"-13"38"16,1 13 21-16,-3-5 10 15,3 5 6-15,0 0 0 0,-5-11-4 0,5 11-6 16,-4-5-8-16,4 5-10 0,0 0-8 0,-6-8-11 16,6 8-11-16,-6-3-10 0,6 3-11 15,-8-1-10-15,8 1-10 0,0 0-8 16,-16 3-7-16,16-3-6 0,-12 5-6 0,5-1-5 16,0 1-3-16,1 0-5 0,-2 1-2 15,3-1-4-15,-1 3-2 0,1-2-3 16,0 1-2-16,1 0-2 0,1 0-2 0,1 1-1 15,2-8-1-15,-4 10-2 0,4-10-1 16,0 10 0-16,0-10-1 0,0 0 0 16,6 9-1-16,-6-9-4 0,7 2-13 0,-7-2-41 15,0 0-36-15,19-4-41 0,-12-2-46 16,4 1-41-16,1-4-32 0,-2-2-192 16,2 1 72-16,-2-2 58 0</inkml:trace>
  <inkml:trace contextRef="#ctx0" brushRef="#br1" timeOffset="-201600.47">17110 10204 26 0,'-1'-7'101'0,"1"7"39"16,0 0 22-16,-4-9 8 0,4 9 2 15,0 0-5-15,0 0-8 0,-4-5-8 16,4 5-6-16,0 0-5 0,0 0-5 0,0 0-5 15,0 0-8-15,0 0-7 0,-5 13-7 16,5-7-8-16,0-6-8 0,0 15-6 16,1-3-7-16,-1 1-5 0,2 1-7 0,-1 5-4 15,1 3-3-15,0-3-5 0,-1 4-3 16,1-2-3-16,0-1-5 0,-1 1-7 16,2-2-12-16,-2 0-17 0,0-3-33 0,0 5-39 15,0-8-185-15,2-2-201 0,0-1 75 16,-2-3 62-16</inkml:trace>
  <inkml:trace contextRef="#ctx0" brushRef="#br1" timeOffset="-201287.95">17226 10393 85 0,'0'0'177'0,"0"0"40"0,0 0 14 16,-1-12 0-16,1 12-4 0,0 0-7 15,0 0-10-15,0 0-13 0,-1-9-12 0,1 9-16 16,0 0-16-16,0 0-17 0,0 0-13 16,0 0-12-16,0 0-11 0,0 0-8 15,0 0-9-15,0 0-7 0,0 0-6 0,0 0-5 16,-1 43-4-16,-1-32-4 0,2-11-5 15,0 18-7-15,0-18-17 0,0 15-26 0,0-15-55 16,0 10-43-16,0-10-50 0,3 11-372 16,-3-11 335-16,0 0-219 0,4 9 67 0,-4-9 56 15</inkml:trace>
  <inkml:trace contextRef="#ctx0" brushRef="#br1" timeOffset="-201105.95">17245 10282 72 0,'-3'-8'171'0,"-2"-1"38"15,3 2 8-15,-1 0-7 0,3 7-15 0,-4-9-20 16,4 9-36-16,-3-7-56 16,2 4-69-16,1 3-128 0,0 0-115 15,0 0 38-15,0 0 32 0</inkml:trace>
  <inkml:trace contextRef="#ctx0" brushRef="#br1" timeOffset="-200522.96">17481 10364 104 0,'0'0'160'0,"0"0"25"16,0 0 10-16,0 0 1 0,0 0-4 15,0 0-6-15,0 0-9 0,-10-36-9 16,10 36-9-16,0 0-8 0,0 0-9 15,-9-8-8 1,5 7-7-16,4 1-8 0,0 0-8 0,-12-1-7 16,12 1-7-16,0 0-6 0,-17 5-6 0,10-2-4 15,-1 3-5-15,0 1-4 0,1-1-4 16,-4 6-5-16,3-1-4 0,0 1-4 0,-1 1-5 16,3-3-4-16,2 1-3 0,-1 0-3 15,3-1-4-15,0 1-2 0,0-1-3 16,2-10-1-16,0 20-2 0,2-11 0 0,-2-9-1 15,8 17 0-15,-8-17-1 0,14 10-3 16,-7-6-5-16,-7-4-9 0,20 3-12 16,-20-3-18-16,21-2-8 0,-21 2-5 15,23-7-4-15,-8 2-3 0,-1-3-3 0,-3 0-1 16,1-1 1-16,-2 0 2 0,-1-2 6 16,1 0 6-16,-10 11 3 0,7-17 5 0,-4 8 11 15,-2 1 9-15,-1 8 5 0,0-14 1 16,0 14 3-16,-5-16 0 0,0 9 1 0,5 7-1 15,-11-11-1-15,4 5-2 0,0 0-6 16,7 6-28-16,-16-7-29 0,9 4-41 16,1 3-53-16,6 0-56 0,-12-2 76 0,12 2-325 15,0 0 77-15,0 0 63 0</inkml:trace>
  <inkml:trace contextRef="#ctx0" brushRef="#br1" timeOffset="-199697.36">17667 10197 16 0,'0'0'96'0,"0"0"44"0,0 0 18 15,0 0 4-15,-6-9-4 0,6 9-8 16,0 0-7-16,0 0-6 0,0 0-8 0,0 0-5 16,0 0-5-16,0 0-5 0,-12 22-4 15,10-13-8-15,1 4-7 0,-1-2-6 16,2-11-7-16,-2 34-6 0,0-17-6 16,1 0-5-16,1-2-5 0,0-15-4 0,-2 29-5 15,2-15-4-15,0-14-3 0,0 27-4 16,0-17-3-16,0-10-5 0,2 23-3 15,-1-10-3-15,-1-13-1 0,0 14-3 0,0-14 0 16,0 0 0-16,2 17 0 0,-2-17 1 16,0 0-1-16,0 0-2 0,0 0-2 0,0 0-1 15,0 0-2-15,0 0-2 0,0 0-2 16,0 0-1-16,0 0-1 0,0 0-2 16,0 0-1-16,0 0-1 0,0 0 1 0,0 0-1 15,9-33-1-15,-9 33-1 0,4-17-1 16,-2 9 0-16,-2 8-1 0,7-14 0 15,-4 7-1-15,2-1-2 0,0 0 1 16,-5 8-1-16,12-11 0 0,-4 4 1 0,-1 2-3 16,1 1 2-16,-8 4 0 0,15-8 0 15,-5 7 1-15,-10 1 1 0,15-3 0 0,-15 3 1 16,15 0 0-16,-15 0 1 0,16 4 2 16,-9-2 1-16,2 2 1 0,-1 2 0 0,-8-6 1 15,10 12 1-15,-4-7-1 0,-2 3 1 16,-4-8 2-16,5 14 1 0,-4-7 2 15,-1-7 1-15,0 0 1 0,-1 18 2 0,1-18 1 16,-6 17 1-16,2-9 1 0,4-8 2 16,-12 16 3-16,6-9 4 0,6-7 4 0,-14 11 3 15,5-5 4-15,9-6 0 0,-16 9 0 16,6-6-2-16,10-3-1 0,-16 1-2 16,16-1-2-16,-15 1-3 0,15-1-3 15,0 0-11-15,-24-4-16 0,24 4-46 0,-12-4-42 16,12 4-59-16,-8-2-428 0,8 2 541 15,0 0-439-15,0 0 79 0,0 0 65 0</inkml:trace>
  <inkml:trace contextRef="#ctx0" brushRef="#br1" timeOffset="-199025.45">17945 10345 33 0,'0'0'112'0,"0"0"41"0,-5-13 21 15,5 13 9-15,0 0 0 0,0-6-5 0,0 6-8 16,0 0-12-16,0 0-11 0,0 0-11 16,0 0-3-16,0 0-2 0,0 0-3 15,0 0-6-15,0 0-5 0,-10 27-7 16,7-18-8-16,2 3-7 0,-2-1-8 0,2 1-6 16,0 0-7-16,-1 1-7 0,2 0-5 15,2-1-5-15,-1 0-3 0,0-2-4 0,-1-10-2 16,5 19-3-16,-1-11-2 0,1-1-3 15,1 0-3-15,-6-7-4 0,12 4-5 16,-12-4-7-16,13 0-10 0,-13 0-8 0,17-4-13 16,-17 4-7-16,15-7-7 0,-6 1-1 15,-1-1-1-15,0 0 0 0,-3-2 3 0,2-1 1 16,-3 2 1-16,2-1 2 0,-2-2 4 16,-1 2 0-16,1 0 6 0,-2 0 6 15,-2 1 3-15,0 8 2 0,4-14 4 16,-3 9 3-16,-1 5 2 0,0-10 2 0,0 10 1 15,0 0 1-15,0-12 1 0,0 12 1 16,1-7 0-16,-1 7-1 0,0 0-1 16,0 0-1-16,0-11-1 0,0 11-2 0,0 0-1 15,0 0-2-15,0 0-1 0,3-7 0 16,-3 7 1-16,0 0-1 0,0 0 1 0,0 0 1 16,0 0-1-16,0 0 1 0,9 20 0 15,-7-13 1-15,-2-7 0 0,4 20 1 0,-3-9 0 16,1 2-1-16,-1-1-2 0,0 0-5 15,0 2-21-15,-1 0-19 0,2-3-17 16,-2-11-19-16,3 24-30 0,-1-13-40 16,0-2-369-16,-1 0 86 0,-1-9 354 0,4 14-271 15,-4-14 57-15,5 7 48 0</inkml:trace>
  <inkml:trace contextRef="#ctx0" brushRef="#br1" timeOffset="-198603.55">18268 10280 53 0,'-2'-10'99'0,"2"10"25"0,0 0 13 0,-2-10 8 16,2 10 5-16,0 0 4 0,-3-9 1 16,3 9-2-16,0 0-6 0,0 0-7 0,0 0-8 15,0 0-8-15,-3-6-7 0,3 6-5 16,0 0-2-16,0 0-3 0,0 0-4 0,0 0-4 16,-3 27-6-16,3-14-7 0,0-1-6 15,-3 5-6-15,2 2-5 0,0-1-7 16,1 2-6-16,-1-1-5 0,1 1-5 15,1-3-3-15,-1 3-3 0,2-3-4 16,1-1-2-16,0-3-3 0,-1-2-2 0,3 7-1 16,-1-5-2-16,0-6 0 0,2 2-2 15,-1-4-2-15,-5-5-11 0,12 9-20 0,-12-9-42 16,12 5-35-16,-12-5-53 0,12 0-369 16,-12 0 85-16,0 0 362 0,21-6-282 0,-15 2 58 15,1-2 47-15</inkml:trace>
  <inkml:trace contextRef="#ctx0" brushRef="#br1" timeOffset="-198322.28">18219 10438 112 0,'-15'-3'169'16,"15"3"22"-16,-5-3 8 0,5 3 0 0,0 0-2 16,0 0-4-16,0 0-7 0,0 0-9 15,0 0-9-15,0 0-10 0,19-12-10 16,-10 11-12-16,0-1-10 0,1-1-11 0,-1 2-10 16,0-2-7-16,1 0-9 0,-10 3-17 15,18-6-34-15,-9 5-70 0,2-2-128 0,-1 0 33 16,-10 3-300-16,17-3 72 0,-17 3 58 15</inkml:trace>
  <inkml:trace contextRef="#ctx0" brushRef="#br1" timeOffset="-197916">18521 10316 45 0,'0'0'121'16,"0"0"38"-16,0 0 21 0,-4-16 7 15,4 16 2-15,0-6 0 0,0 6-5 16,0 0-6-16,0 0-9 0,-2-7-11 16,2 7-13-16,0 0-13 0,0 0-11 0,0 0-9 15,0 0-8-15,0 0-6 0,0 0-6 16,0 0-5-16,-4 31-4 0,3-20-5 16,-1 2-7-16,1 0-6 0,1 1-5 15,0 1-5-15,0-1-3 0,3 6-4 0,-2-2-2 16,2-3-3-16,0 2-2 0,3-1-3 0,-2-4-4 15,1-1-7-15,-5-11-12 0,9 17-13 16,-4-9-33-16,-5-8-29 0,10 10-30 16,-10-10-47-16,12 6-378 0,-12-6 85 0,10 1 72 15</inkml:trace>
  <inkml:trace contextRef="#ctx0" brushRef="#br1" timeOffset="-197619.1">18431 10425 72 0,'0'0'143'0,"0"0"30"15,0 0 11-15,0 0 6 16,-14-2 2-16,14 2 1 0,0 0-5 0,0 0-5 15,0 0-10-15,0 0-9 0,0 0-10 0,0 0-11 16,37-9-11-16,-26 9-11 0,-1-3-10 16,1-1-8-16,1 2-10 0,4-2-16 15,-1 0-28-15,-15 4-43 0,24-6-132 0,-14 5-24 16,1-2-278-16,-11 3 71 0,19-2 59 16</inkml:trace>
  <inkml:trace contextRef="#ctx0" brushRef="#br1" timeOffset="-197150.32">18772 10384 129 0,'0'0'191'0,"0"0"29"0,0 0 12 15,1-15 1-15,-1 15-5 0,0 0-8 16,0 0-10-16,0 0-11 0,0 0-11 0,0 0-12 16,-11-14-13-16,11 14-12 0,0 0-13 15,-10-3-12-15,10 3-13 0,0 0-12 0,0 0-10 16,0 0-10-16,-23 9-8 0,17-2-8 16,6-7-6-16,-9 16-6 0,3-9-6 15,6-7-4-15,-6 22-5 0,5-12-3 0,1-10-3 16,-3 21-2-16,3-21-2 0,5 20 0 15,-2-9-1-15,-3-11-1 0,9 18 0 16,-3-11 0-16,1 0-2 0,-7-7-2 0,16 9-5 16,-8-6-6-16,-8-3-6 0,16 3-7 15,-16-3-9-15,0 0-5 0,24-3-1 0,-24 3-2 16,15-7 0-16,-15 7 2 0,12-8 0 16,-12 8 2-16,11-15 2 0,-8 7-3 15,-3 8 2-15,3-16-1 0,-3 16 2 16,0-18-1-16,0 18 2 0,-3-20 1 0,3 20 1 15,-9-20 1-15,4 11-1 0,-2 1-1 0,1 0-11 16,-2 2-20-16,8 6-30 0,-16-12-44 16,8 9-53-16,8 3-56 0,-16-3 80 15,16 3-328-15,-13 2 79 0,13-2 66 16</inkml:trace>
  <inkml:trace contextRef="#ctx0" brushRef="#br1" timeOffset="-196400.27">18931 10343 82 0,'0'0'142'0,"0"0"30"16,0 0 15-16,-1-14 9 0,1 14 2 15,0 0-2-15,0 0-3 0,0 0-5 16,0 0-5-16,0 0-7 0,0 0-9 0,0 0-11 15,0 0-13-15,0 0-14 0,0 0-13 16,0 0-12-16,0 0-10 0,0 0-8 16,0 0-8-16,0 0-7 0,0 0-5 0,0 0-6 15,0 0-5-15,0 0-4 0,-2 52-3 16,3-40-5-16,-1-12-3 0,2 24-2 16,0-14-5-16,-2-10-3 0,4 22-3 0,-3-12-3 15,-1-10-5-15,2 17-5 0,-2-17-3 16,4 12-4-16,-4-12-3 0,0 0-2 0,4 12-1 15,-4-12-1-15,0 0-1 0,0 0-5 16,0 0 0-16,0 0-2 0,2 13 3 16,-2-13-2-16,0 0 0 0,0 0 1 0,0 0 0 15,0 0-2-15,0 0 2 0,0 0 0 16,0 0 0-16,0 0 1 0,-3-48 0 16,3 38 0-16,0 10 0 0,0-25 0 0,1 15 0 15,0-1 0-15,0-1 0 0,2 1 0 16,-3 11 0-16,4-19 1 0,-2 9-2 0,2 1 0 15,0 1-1-15,-4 8 1 0,10-14 1 16,-6 8 0-16,-4 6-1 0,13-10 2 16,-8 7 0-16,-5 3 1 0,12-6 1 0,-12 6-1 15,10-2 1-15,-10 2 0 0,14 1 0 16,-14-1 1-16,0 0 1 0,19 6 0 0,-11-3 1 16,1 2 0-16,-3 0 0 0,2 0-1 15,-2 1 1-15,0 3 1 0,2 4 1 16,-3-3-1-16,0 0 1 0,-1 0 1 15,0 1 1-15,1-1 0 0,-3 2 0 0,-1-2 1 16,-1-10 0-16,4 21-2 0,-4-21-12 16,4 19-25-16,-3-9-35 0,-1-10-42 15,3 15-48-15,-3-15-360 0,0 0 86 0,4 17 72 16</inkml:trace>
  <inkml:trace contextRef="#ctx0" brushRef="#br1" timeOffset="-195618.97">19339 10390 43 0,'-7'-18'141'0,"7"18"46"0,0 0 19 0,0 0 5 16,-6-10-3-1,6 10-8-15,-2-7-11 0,2 7-11 0,0 0-14 0,0-8-14 0,0 8-13 16,0 0-13-16,2-12-10 0,-2 12-9 16,7-7-8-16,-1 2-7 0,1 0-7 15,-1-1-6-15,3 3-5 0,0-2-6 0,0 2-5 16,-2 1-6-16,2 0-5 0,1-1-4 15,-1 3-4-15,-9 0-5 0,14 0-3 16,-7 0-2-16,-7 0-3 0,11 3-2 16,-6 0-1-16,0 1-1 0,1 2 0 0,-6-6 0 15,5 13-1-15,-5-13-1 0,0 15-2 16,0-15-2-16,-4 20-2 0,-3-6-4 0,-1 3-7 16,-1-1-11-16,0-4-17 0,-1 3-12 15,-2 12-6-15,-1-11-4 0,4-3 0 0,2-4 3 16,0 1 2-16,0 0 7 0,7-10 7 15,-9 10 7-15,9-10 7 0,-8 8 11 16,8-8 6-16,-6 4 8 0,6-4 9 0,0 0 8 16,0 0 5-16,-14 3 5 0,14-3 3 15,0 0 2-15,0 0 1 0,0 0 1 16,0 0-1-16,0 0-2 0,-14-9-2 0,14 9-1 16,0 0-1-16,0 0 2 0,0 0 3 15,0 0 1-15,0 0 0 0,0 0-2 16,0 0-2-16,0 0-3 0,0 0-3 0,34-8-2 15,-22 9-2-15,-12-1-3 0,26 5-3 16,-7-3-3-16,-1 1-2 0,0 0-1 16,-3 0-1-16,1 0-1 0,-3-2-1 0,-1 2-2 15,-12-3 1-15,30 5 1 0,-14-8 0 16,-2 5-4-16,-14-2-30 0,30 0-72 0,-10-2-84 16,0 2-509-16,-1-2 113 0,-4-1 95 15</inkml:trace>
  <inkml:trace contextRef="#ctx0" brushRef="#br1" timeOffset="-171820.62">4971 15275 2 0,'0'0'78'0,"-5"1"41"16,5-1 21-16,0 0 11 0,0 0 5 16,0 0 1-16,0 0-1 0,-9 3-6 15,9-3-6-15,0 0-6 0,-3 3-7 0,3-3-6 16,0 0-7-16,0 0-5 0,0 0-4 0,0 0 0 15,-2 3-1-15,2-3 0 0,0 0 1 16,0 0 0-16,0 0-2 0,0 0-5 16,15 3-6-16,-15-3-7 0,9 3-5 0,-9-3-8 15,11 2-5-15,-2 0-4 0,0 1-3 16,2-2-2-16,-1 0-2 0,1 2-2 16,1-2-2-16,1-1 0 0,2 1 0 0,-2-1-1 15,7 0-2-15,3-1-1 0,-6 1-3 16,1 0-3-16,-2-1-2 0,-3 1-3 15,0-3-4-15,1 3-2 0,-3 0-4 0,0 0-1 16,0 0-3-16,-2 0-1 0,0-1-3 16,1 1-2-16,-10 0-2 0,12 1-2 0,-12-1-2 15,11 1-1-15,-11-1-1 0,10 0-2 16,-10 0-2-16,7 2-2 0,-7-2-4 16,8 1-6-16,-8-1-11 0,0 0-7 15,10 0-8-15,-10 0-9 0,0 0-14 0,0 0-21 16,10-1-25-16,-10 1-28 0,0 0-39 15,3-2-55-15,-3 2 87 0,0 0-424 0,0 0 92 16,0 0 78-16</inkml:trace>
  <inkml:trace contextRef="#ctx0" brushRef="#br1" timeOffset="-170633.04">4950 14555 31 0,'-5'-9'121'0,"5"9"36"15,0 0 7-15,0 0-3 0,0 0-9 16,0 0-8-16,0 0-8 0,0 0-4 16,0 0-4-16,0 0-5 0,0 0-3 0,0 0-7 15,0 0-4-15,0 0-5 0,0 31-5 0,0-19-5 16,0 1-6-16,0 1-7 0,2 6-5 15,-2-3-7-15,0-2-5 0,1 6-6 16,-1-2-6-16,0-1-5 0,0-2-5 0,0-1-3 16,0-1-3-16,2 2-3 0,-2-2-2 15,2 5-1-15,-2 0-1 0,0-5 2 16,0 1-1-16,0-1 0 0,0 0 0 0,1-1 0 16,-1 0-1-16,-1 1 0 0,2 0-1 15,-1-2-2-15,0 0-1 0,0 0-1 16,0 0-1-16,0 1-1 0,0-4-1 15,0 3 1-15,1-2-1 0,-1-1 0 0,0-2 1 16,0 1 1-16,0-1 0 0,0-1 1 16,0 1 0-16,0-3-1 0,0-4 0 0,0 10-2 15,0-5-1-15,0 1-1 0,0 1-1 16,0-1-1-16,0-1-1 0,0 0-2 0,-1 2-1 16,1-7 0-16,0 13-2 0,0-9-1 15,0 4-1-15,0-4 1 0,0 3-1 16,0-7-1-16,0 10 0 0,-1-5 0 0,1 1 0 15,0-6-1-15,0 10 0 0,0-10 0 16,0 8 0-16,0-4-1 0,0-4 1 0,0 0-1 16,0 10-1-16,0-10 0 0,0 6-1 15,0-6 0-15,0 6-1 0,0-6 0 16,-2 5 0-16,2-5-1 0,0 0 0 16,0 8 0-16,0-8-3 0,-2 7-5 0,2-7-1 15,0 7-1-15,0-7-2 0,-1 5-3 16,1-5 2-16,0 0-1 0,-2 8 1 0,2-8-3 15,0 0 2-15,-1 5-1 0,1-5-1 16,0 0-3-16,-1 6-8 0,1-6-3 16,0 0-13-16,0 0-19 0,0 0-27 0,0 0-41 15,0 0-50-15,0 0-50 0,0 0 86 16,0 0-311-16,-4-22 76 0,4 22 62 0</inkml:trace>
  <inkml:trace contextRef="#ctx0" brushRef="#br1" timeOffset="-169304.83">4779 14604 92 0,'-3'5'144'16,"3"-5"20"-16,0 0 4 0,-7 5-3 15,7-5-7-15,0 0-7 0,0 0-5 16,-5 6-6-16,5-6-5 0,0 0-1 0,0 0-2 15,0 0-1-15,0 0-1 0,0 0 1 16,0 0 0-16,0 0-4 0,0 0-5 16,0 0-6-16,0 0-7 0,0 0-7 0,0 0-7 15,0 0-7-15,0 0-8 0,20-11-8 16,-13 6-6-16,0-2-7 0,0 0-5 16,-1 1-5-16,0 1-5 0,1-2-5 0,1 1-3 15,-1-2-3-15,-1 1-3 0,1 0-2 16,0 2-3-16,-7 5-2 0,12-13-2 0,-7 9-1 15,-5 4-2-15,7-10-1 0,-7 10-1 16,6-4-3-16,-6 4-1 0,0 0-1 0,7-8-2 16,-7 8-1-16,0 0-2 0,0 0-1 15,8-7 0-15,-8 7-2 0,0 0-1 16,0 0 0-16,7-6-1 0,-7 6 1 0,0 0 0 16,0 0 0-16,0 0 0 0,0 0 2 15,13-1 0-15,-13 1 2 0,0 0 1 16,0 0 1-16,12 15 0 0,-6-8 2 0,-3 0 1 15,4 1 0-15,-2 1 0 0,0-2-2 16,0 0 0-16,0 2 0 0,0 2-1 16,1-2-1-16,-1-2-1 0,0 2 0 0,1 0 0 15,0-1-1-15,-2 0 0 0,2 0 0 16,-1-3 0-16,-1-1-1 0,0 3 0 16,0-2 0-16,-1 0 0 0,-3-5 0 0,4 8 0 15,-4-8 0-15,6 4-6 0,-6-4-13 0,3 6-11 16,-3-6-18-16,0 0-22 0,0 0-33 15,0 0-42-15,6 11-61 0,-6-11 70 16,2 4-417-16,-2-4 92 0,0 0 76 0</inkml:trace>
  <inkml:trace contextRef="#ctx0" brushRef="#br1" timeOffset="-168398.51">5050 14032 50 0,'-5'-8'114'0,"5"8"32"0,0 0 13 0,0 0 5 16,0 0-1-16,0 0-3 0,0 0-2 15,0 0-6-15,-4-8-4 0,4 8-7 0,0 0-8 16,0 0-7-16,0 0-6 0,0 0-5 15,0 0-6-15,0 0-2 0,0 0-3 16,0 0-3-16,0 0-4 0,0 0-4 0,0 0-6 16,-2 23-6-16,2-23-6 0,0 19-6 15,0-6-6-15,0-1-6 0,0 1-5 0,2 8-4 16,-2-1-4-16,2-2-4 0,-1 1-3 16,0 0-4-16,1-3-3 0,-1-3-4 15,1-2-4-15,0 1-5 0,-1 0-7 0,0-2-9 16,-1-10-16-16,3 17-14 0,-3-17-10 15,2 12-11-15,-2-12-8 0,0 0-13 16,0 0-20-16,3 19-41 0,-3-19-71 0,0 0-258 16,0 0 76-16,0 8 65 0,0-8 260 15,0 0-197-15,0 0 43 0,0 0 35 16</inkml:trace>
  <inkml:trace contextRef="#ctx0" brushRef="#br1" timeOffset="-167881.91">4986 14076 50 0,'0'0'107'0,"0"0"30"0,1-15 18 16,-1 15 8-16,3-8 4 0,-3 8-1 0,3-10-3 16,-3 10-4-16,7-8-5 15,-2 3-4-15,-1 0-6 0,4-1-6 0,-1 1-6 16,-1 1-7-16,2-2-5 0,1 3-7 0,0-1-7 16,1 2-6-16,1-2-6 0,-2 2-8 15,1 0-6-15,1-1-7 0,-2 3-7 16,3-2-5-16,-2 2-5 0,0 2-5 0,0-2-5 15,0 3-4-15,-1-3-4 0,0 3-3 16,1-1-4-16,-2 3-2 0,-1-2-2 16,1 1-2-16,-1 1-2 0,0-1-2 0,-2 1 0 15,0-2 0-15,-1 2 1 16,-4-5 1-16,5 7 1 0,-5-7 1 0,0 0 0 16,5 14 0-16,-5-11-2 0,0-3 0 0,0 0-1 15,0 0-1-15,-8 17-2 0,8-17-1 0,-11 10-1 16,6-4-1-16,-3-2-1 0,1 0-1 15,-1-1-2-15,-1 1 0 0,1-1-3 16,0 0-1-16,-1 0-4 0,1-2-10 0,-2 2-16 16,2-1-15-16,0-1-21 0,0 1-25 15,8-2-34-15,-14 3-44 0,9-2-55 16,0 1 84-16,5-2-372 0,-10 4 84 0,10-4 70 16</inkml:trace>
  <inkml:trace contextRef="#ctx0" brushRef="#br1" timeOffset="-160926.62">5315 14016 60 0,'0'0'90'0,"0"-10"15"15,0 10 8-15,0 0 6 0,0 0 2 16,0 0-2-16,0 0-3 0,0 0-1 0,0 0-2 15,0 0-1-15,0 0-3 0,1-11 2 16,-1 11 2-16,0 0 2 0,0 0 1 16,0 0 3-16,0 0 0 0,0 0-2 0,0 0-4 15,0 0-6-15,0 0-7 0,0 0-6 16,0 0-6-16,0 0-5 0,0 0-6 16,0 0-4-16,0 0-5 0,0 0-5 0,0 0-4 15,-8 30-5-15,8-30-4 0,0 14-3 16,0-14-4-16,0 23-3 0,1-14-4 0,0-1-3 15,-1-8-2-15,6 19-1 0,-2-10 0 16,0-2 1-16,1 1 1 0,0 0 0 16,0-2-1-16,3 0 1 0,-2 1-1 0,2-4-1 15,-2 1-1-15,2-1 0 0,-2-1-2 16,-6-2-3-16,10 1-4 0,-10-1-8 16,14 0-8-16,-14 0-19 0,14-4-16 15,-5 1-10-15,0-1-15 0,-2 1-14 0,0-3-16 0,-1 1-17 16,1 0-20-16,-1-2-25 0,-1 2-25 15,-1-2-22-15,-2 1-19 0,-1 0-21 16,1-1-148-16,-1 4 64 0,0-3 53 0</inkml:trace>
  <inkml:trace contextRef="#ctx0" brushRef="#br1" timeOffset="-160535.97">5485 13962 60 0,'0'0'127'16,"0"0"35"-16,0 0 20 0,0 0 8 15,-5-7 3-15,5 7-2 0,0 0-4 16,0 0-6-16,0 0-8 0,0 0-10 0,0 0-9 15,0 0-9-15,0 0-8 0,0 0-8 16,0 0-8-16,0 0-6 0,0 0-6 16,0 0-7-16,0 0-6 0,0 0-7 0,-3 22-5 15,3-22-5-15,0 13-5 0,0-13-6 16,2 17-5-16,-1-6-6 0,0 0-5 16,-1-1-5-16,1-1-5 0,1-1-3 0,-2 3-3 15,1-2-4-15,0-1-5 0,-1-8-7 16,2 14-10-16,-1-8-14 0,-1-6-31 0,1 9-19 15,-1-9-20-15,1 9-28 0,-1-9-32 16,0 0-38-16,2 10-48 0,-1-9 89 16,-1-1-338-16,0 0 78 0,0 0 66 0</inkml:trace>
  <inkml:trace contextRef="#ctx0" brushRef="#br1" timeOffset="-159926.56">5722 14026 10 0,'1'-5'117'0,"2"2"54"0,-3 3 26 0,2-7 11 16,-2 7 3-16,1-7-3 0,-1 7-5 16,2-6-7-16,-1 3-7 0,-1 3-5 15,0-8-7-15,0 8-7 0,0 0-7 0,-3-10-10 16,2 6-9-16,1 4-9 0,-5-6-9 16,2 2-8-16,0 2-10 0,3 2-10 0,-8-3-9 15,1 0-9-15,7 3-7 0,-9 0-8 16,4 0-7-16,-1 0-7 0,6 0-6 15,-10 3-5-15,7-2-5 0,-1 1-4 16,0 3-3-16,1-3-3 0,1 2-3 0,-1-1-1 16,3-3-3-16,-2 9-1 0,2-4 0 15,0-5 0-15,1 9 1 0,0-3-1 16,3 0-1-16,0 2-1 0,0 0 0 0,1-1-1 16,0 2 0-16,2-3 0 0,-1 4-2 15,0-3-1-15,0 0-2 0,1 0-3 0,-1 1-4 16,0-1-4-16,-2 2-6 0,2-4-3 15,0 3-1-15,0-2-1 0,-2-1-2 16,-2 1 2-16,-2-6-1 0,4 8 3 0,-4-8 3 16,4 8 3-16,-4-8 2 0,0 7 4 15,0-7 2-15,0 0 4 0,0 0 4 0,-7 10 3 16,7-10 3-16,-6 4 2 0,6-4 0 16,-10 1-1-16,10-1 0 0,-12 1-3 15,12-1-5-15,-11-1-7 0,11 1-15 0,-13-1-21 16,13 1-21-16,-10 0-27 0,10 0-37 15,-10-1-51-15,10 1-56 0,-6 0 91 16,6 0-85-16,-5-3-311 0,5 3 89 0,0 0 73 16</inkml:trace>
  <inkml:trace contextRef="#ctx0" brushRef="#br1" timeOffset="-159160.89">5833 13858 79 0,'-2'-4'133'0,"2"4"27"0,0 0 13 16,-5-3 1-16,5 3-4 0,0 0-6 15,0 0-6-15,0 0-4 0,0 0-3 16,0 0-4-16,0 0-6 0,-7 11-6 0,7-7-5 15,0 5-7-15,0 0-8 0,2 3-7 16,-2 1-5-16,0 0-8 0,0-1-6 0,1 2-7 16,0 0-6-16,-1-1-8 0,3 8-5 15,-2-7-6-15,0 1-5 0,2-4-6 16,-2 0-4-16,0 0-4 0,-1-1-4 0,3-1-3 16,-2 1-3-16,0-3-2 0,1 0 0 15,-1-1-1-15,-1-1 1 0,1-1 0 16,-1-4 2-16,1 6 0 0,-1-6 0 0,0 7-2 15,0-7-3-15,0 0-2 0,0 0-4 16,0 0-3-16,0 0-4 0,0 0-3 16,0 0-4-16,0 0-3 0,0 0-7 0,0 0-3 15,0 0 1-15,5-17-6 0,-3 12 0 16,0 1 1-16,1-2 0 0,1 0-2 16,1 0 4-16,0 0 4 0,-1 1 2 0,2-2 4 15,-2 2 2-15,4-1-1 0,-2 3 1 16,0-3 0-16,-1 2 0 0,0 1 0 0,0 1-1 15,4-3 0-15,-4 4 0 0,1-1 1 16,-1 1 2-16,1 1 5 0,-6 0 4 16,10 0 6-16,-5 0 5 0,0 1 4 0,-1 1 5 15,1-1 4-15,-5-1 2 0,11 10 2 16,-7-3-1-16,0-1-1 0,-1 2-3 16,0-1-2-16,1 1-3 0,-2 0-2 0,1-1-4 15,-1 3-1-15,1-3-3 0,-3-7-6 16,2 12-7-16,0-6-10 0,-2-6-19 15,1 8-18-15,-1-8-21 0,2 11-27 0,-2-11-36 16,3 6-54-16,-2-4-57 0,-1-2 88 16,2 5-373-16,-2-5 87 0,0 0 73 0</inkml:trace>
  <inkml:trace contextRef="#ctx0" brushRef="#br1" timeOffset="-158363.93">6108 13887 12 0,'0'0'80'0,"-1"-5"37"16,1 5 19-16,0 0 13 0,0 0 10 0,-3-3 8 15,3 3 4-15,0 0 0 0,0 0 0 16,0 0-3-16,0 0-5 0,-1 14-6 15,1-14-8-15,1 10-8 0,0 1-8 0,1-1-10 16,0 0-8-16,0 2-9 0,-1 0-10 16,1 2-9-16,1-2-9 0,0 6-6 0,-1-4-9 15,0 0-5-15,0-2-7 0,0 0-8 16,0-2-7-16,0 2-8 0,1-1-6 16,-3-5-7-16,3 4-5 0,-3-2-2 0,0-8-1 15,3 11 1-15,-2-6 1 0,-1-5 3 16,2 9 3-16,-2-9 1 0,0 0 0 15,0 9-2-15,0-9 0 0,0 0-1 16,0 0-1-16,0 0-1 0,0 0 0 0,0 0-1 16,0 0 1-16,0 0-1 0,0 0 1 15,0 0-1-15,8-22 0 0,-8 22 1 0,2-9 1 16,-2 9 0-16,6-9 0 0,-2 4 1 16,0-2-1-16,1 2 0 0,-2-1-1 15,3 0 0-15,0 1-1 0,1-1-1 0,-1 3-1 16,1-1-1-16,-1 0-1 0,2 0-1 15,0 2-1-15,-3 0 0 0,-5 2 0 0,13-1 1 16,-13 1 0-16,12 0 2 0,-12 0 1 16,10 1 2-16,-5 0 1 0,3 2 2 0,-1 2 2 15,-7-5 1-15,11 10 1 0,-8-4 0 16,-3-6 0-16,8 13 1 0,-7-6-1 16,-1-7 0-16,4 12 1 0,-4-12-1 15,0 0 1-15,-3 17 1 0,3-17 1 0,-3 17 2 16,0-11 1-16,3-6 2 0,-9 15 3 15,5-9 4-15,4-6 4 0,-11 10 1 16,5-4 1-16,0-3-1 0,-1-1-2 0,2 1-2 16,5-3-4-16,-11 2-6 0,11-2-10 15,-12 1-13-15,12-1-32 0,-10-3-25 16,10 3-29-16,-13-3-44 0,13 3-56 0,-11-5 54 16,6 2-103-16,0 1-345 0,5 2 97 15,0 0 80-15</inkml:trace>
  <inkml:trace contextRef="#ctx0" brushRef="#br1" timeOffset="-157613.9">6397 14018 64 0,'0'0'117'0,"0"0"33"0,0 0 19 0,0 0 14 16,-9-5 10-16,9 5 8 0,0 0 3 15,0 0 2-15,0 0-1 0,0 0-3 0,0 0-8 16,-6-3-10-16,6 3-13 0,0 0-15 16,0 0-13-16,0 0-14 0,0 0-11 15,0 0-9-15,-4 11-8 0,4-11-9 16,0 0-8-16,-4 24-8 0,4-14-8 0,0-10-7 15,0 22-6-15,1-9-5 0,2-3-6 16,-2 1-5-16,2-2-5 0,-1 3-7 16,-2-12-7-16,7 17-7 0,-4-10-6 0,1 1-5 15,-4-8-3-15,10 6-10 0,-10-6-7 16,10 2-7-16,-10-2-4 0,0 0-3 16,16 0 0-16,-16 0-3 0,14-6-3 0,-14 6-3 15,12-8 0-15,-4 2-2 0,-2 0-1 16,-1-3 2-16,0 1 1 0,0-1 7 0,-1 1 1 15,1-1 8-15,-1-1 7 0,-1 2 10 16,-2 0 6-16,3 2 2 0,-2-1 4 16,-2 7 4-16,1-10 5 0,-1 10 6 0,3-8 5 15,-3 8 5-15,0 0 4 0,3-11 3 0,-3 11 2 16,0 0 1-16,1-8 1 0,-1 8-3 16,0 0-2-16,2-6-3 0,-2 6 0 15,0 0 1-15,0 0 1 0,0 0 1 16,0 0 0-16,0 0-2 0,0 0-2 0,0 0-2 15,12 18-2-15,-11-12-2 0,-1-6-1 16,4 13-3-16,-2-4-3 0,-2-9-6 16,4 17-10-16,-1-10-23 0,-1 2-23 0,-2-9-21 15,5 13-25-15,-5-13-39 0,2 12-34 16,0-8-31-16,-2-4-40 0,0 0-286 16,5 12 87-16,-5-12 72 0</inkml:trace>
  <inkml:trace contextRef="#ctx0" brushRef="#br1" timeOffset="-157205.65">6696 13941 78 0,'0'0'126'0,"0"0"31"16,0-12 19-16,0 12 12 0,0 0 6 0,-3-9 2 15,3 9-3-15,0 0-6 0,0 0-8 16,-1-9-9-16,1 9-7 0,0 0-9 0,0 0-8 16,0 0-9-16,0 0-8 0,0 0-7 15,0 0-7-15,0 0-7 0,3 30-6 16,-3-18-5-16,0 1-6 0,0 1-6 15,0 1-6-15,0-1-5 0,1 6-6 0,-1-3-6 16,0 1-6-16,2 2-5 0,1-3-4 16,-2-1-5-16,2-1-5 0,-2-4-5 0,4 1-7 15,-1-1-8-15,0 0-9 0,1-3-8 16,0 1-16-16,0-3-11 0,0 1-15 0,1-2-20 16,1-1-22-16,-7-4-30 0,0 0-42 15,14 3-51-15,-7-5 81 0,-3-1-83 16,1 1-266-16,-5 2 79 0,9-8 66 0</inkml:trace>
  <inkml:trace contextRef="#ctx0" brushRef="#br1" timeOffset="-156955.62">6665 14091 83 0,'-8'0'175'0,"8"0"39"16,-9-1 15-16,9 1 6 0,0 0 0 0,0 0-3 16,0 0-7-16,0 0-9 0,0 0-10 0,0 0-12 15,0 0-14-15,0 0-14 0,24-14-14 16,-14 12-13-16,-1-1-15 0,1 0-18 16,1-1-24-16,1 2-32 0,-2-2-40 0,1 1-92 15,-1 1-88-15,1-1-71 0,-1 0-219 16,-2 1 76-16,0-1 64 0</inkml:trace>
  <inkml:trace contextRef="#ctx0" brushRef="#br1" timeOffset="-156549.33">6909 13962 98 0,'0'0'177'16,"0"0"37"-16,0 0 15 16,0 0 3-16,-3-7-4 0,3 7-8 0,0 0-10 15,0 0-11-15,0-4-11 0,0 4-12 0,0 0-14 16,0 0-13-16,0 0-13 0,0 0-8 15,0 0-7-15,0 0-7 0,0 0-6 0,0 0-5 16,0 20-5-16,0-10-7 0,0 0-6 16,0 3-4-16,0 1-6 0,1 1-6 15,-1-2-6-15,2 6-6 0,-1 1-6 0,1-2-4 16,0-1-5-16,0-1-4 0,1-2-5 16,-1-3-8-16,2 0-8 0,-1 0-7 0,0-1-8 15,2-3-15-15,-1 2-13 0,1-2-14 16,1-1-17-16,1-3-21 0,-3 1-28 15,-4-4-31-15,10 0-38 0,-6 0-45 0,2 0 90 16,-6 0-386-16,10-9 86 0,-6 5 72 16</inkml:trace>
  <inkml:trace contextRef="#ctx0" brushRef="#br1" timeOffset="-156264.43">6877 14100 79 0,'0'0'151'0,"-10"-3"41"0,10 3 23 0,0 0 13 0,-2-1 4 0,2 1 1 15,0 0-3-15,0 0-7 0,0 0-10 16,0 0-13-16,17-5-14 0,-12 5-14 0,1 0-16 15,1-1-14-15,-1 1-15 0,3 0-20 16,2-2-22-16,-1 1-27 0,1-1-35 0,0 2-68 16,0-1-88-16,0 1-26 15,2 0-3-15,3 0-63 0,-4-1-197 0,9 1 71 16,-1-1 58-16</inkml:trace>
  <inkml:trace contextRef="#ctx0" brushRef="#br1" timeOffset="-155717.52">7257 14036 97 0,'0'0'151'16,"-3"-9"31"-16,3 9 16 0,0 0 7 0,-2-6 2 15,2 6 0-15,0 0-2 0,-4-3-4 16,4 3-6-16,0 0-7 0,-2-4-9 16,2 4-9-16,0 0-11 0,-7-3-12 0,7 3-11 15,0 0-8-15,-10 5-6 0,5 0-6 16,-1 3-6-16,-1-4-6 0,1 5-7 15,0-1-7-15,-5 6-7 0,4-2-6 0,-1 0-6 16,2-2-6-16,-1 0-4 0,3 2-5 16,1-3-4-16,-2 2-2 0,2-2-4 15,2 0-4-15,0-1-3 0,1-8-3 0,1 14-3 16,-1-14-4-16,4 11-3 0,-1-7-4 16,2 2-4-16,1-1-7 0,1-2-6 15,0-3-5-15,-7 0-11 0,12 0-8 0,-1-2-9 16,-1-1-4-16,-1-1-5 0,-2-1-6 15,3 1-4-15,-2-2 2 0,0-1 1 0,-1 0 3 16,0 0 2-16,-4-3 5 0,2 2 3 16,-2-1 4-16,-2-1 2 0,1 3 0 15,-2-1-2-15,-2 1-4 0,0-1-9 0,-1 1-11 16,-1 0-18-16,-1 1-31 0,0 1-46 16,-1 2-59-16,0 2 76 0,-1 0-386 0,7 1 85 15,-10 0 72-15</inkml:trace>
  <inkml:trace contextRef="#ctx0" brushRef="#br1" timeOffset="-154920.59">7329 14042 93 0,'0'0'142'0,"0"0"24"0,0 0 11 0,0 0 4 0,0 0 0 16,-1-9 0-16,1 9 0 16,0 0-1-16,-1-4-1 0,1 4-2 0,0 0-1 15,0 0-5-15,0 0-9 0,0 0-11 0,0 0-12 16,0 0-13-16,0 0-12 0,0 0-9 16,0 0-8-16,0 0-7 0,0 0-6 15,0 0-5-15,0 0-5 0,11 21-6 16,-8-12-5-16,-1 0-6 0,1 2-6 0,2 0-4 15,-3 0-7-15,1 1-7 0,-1-2-8 16,-1 1-9-16,3 1-9 0,-1-3-8 16,-2 2-15-16,3-2-2 0,-4-1 0 0,2-1 2 15,-2-7 4-15,2 10 3 0,-2-10 6 16,1 9 3-16,-1-9 1 0,2 5 1 0,-2-5 0 16,0 0 0-16,0 0 0 0,0 0-1 15,0 0-3-15,0 0 0 0,0 0-3 0,0 0-2 16,0 0-3-16,0 0-3 0,0 0-2 15,-5-30-3-15,5 20-1 0,-2 0-1 16,2 0 0-16,0 2-2 0,0 8 0 0,0-14-1 16,0 7 4-16,0 7-1 0,2-12 0 15,-2 12 4-15,2-12 5 0,1 7 5 16,-3 5 5-16,7-12 0 0,-5 7 2 0,-2 5 2 16,8-5 2-16,-5 0 2 0,-3 5 1 15,7-4-1-15,-7 4 0 0,10-3 1 16,-10 3-1-16,10-1-1 0,-10 1 0 0,11-2 1 15,-11 2-1-15,11 2 1 0,-11-2 1 16,10 1 2-16,-10-1 3 0,10 2 2 16,-4 1 3-16,1 2 2 0,-2 0 1 0,-1 1 1 15,1 1 0-15,1-1 0 0,-6-6 0 16,6 16-2-16,-2-8-1 0,-1 2-1 0,-3-10-2 16,5 19-1-16,-3-10-3 0,1-1-7 15,-3-8-12-15,3 18-17 0,-1-11-18 16,-2-7-20-16,4 12-26 0,-4-12-33 0,1 9-35 15,-1-9-22-15,3 10-28 0,-3-10-30 16,0 0-215-16,0 0 76 0,4 10 62 16</inkml:trace>
  <inkml:trace contextRef="#ctx0" brushRef="#br1" timeOffset="-154108.04">7703 14011 80 0,'0'0'155'0,"0"0"38"0,-10-4 17 16,10 4 6-16,0 0 4 0,-7-1-1 16,7 1-3-16,0 0-5 0,0 0-6 15,0 0-7-15,-8-4-9 0,8 4-9 0,0 0-12 16,0 0-11-16,0 0-10 0,0 0-13 16,0 0-12-16,0 0-11 0,0 0-11 0,0 0-9 15,0 0-9-15,0 0-8 0,13-15-8 16,-13 15-7-16,8-5-7 0,-8 5-8 15,9-4-6-15,-4 1-6 0,-5 3-4 16,8-3-6-16,-8 3-4 0,8-4-3 0,-8 4-3 16,8-2-3-16,-8 2-3 0,6-4-1 15,-6 4-2-15,8-3-3 0,-8 3 0 0,0 0-3 16,9-1 1-16,-9 1 0 0,0 0-1 16,9 0 1-16,-9 0 0 0,0 0 1 15,0 0 0-15,11 1 2 0,-11-1 2 0,0 0 1 16,7 3 4-16,-7-3 2 0,4 7 2 15,-1-3 1-15,-3-4 2 0,4 11-1 0,-2-4 0 16,1 3-1-16,-1 0 0 0,0 0-1 16,0 2-1-16,-1 0 0 0,0-1-1 15,2 1-1-15,-3 2 0 0,0-3-1 0,2 1 0 16,-1 0-1-16,0 0 0 0,0-1-1 16,-1-11 0-16,2 21 0 0,-2-12-3 15,2 1-3-15,-2-10-8 0,2 15-1 0,-2-15-5 16,0 14-3-16,0-14-2 0,2 11-4 15,-2-11-2-15,0 0-2 0,0 16-2 16,0-16-1-16,0 0-3 0,0 13-1 0,0-13-6 16,0 11-5-16,0-11-4 0,0 0-8 15,2 10-14-15,-2-10-21 0,0 0-31 0,0 0-35 16,0 0-410-16,0 0 393 0,0 0-268 16,0 0 73-16,-8 10 62 0</inkml:trace>
  <inkml:trace contextRef="#ctx0" brushRef="#br1" timeOffset="-153592.39">7637 14277 29 0,'0'0'122'0,"0"0"46"0,0 0 22 16,-13 1 10-16,13-1 4 0,0 0 0 15,0 0-1-15,0 0-2 0,0 0-7 16,0 0-8-16,0 0-9 0,0 0-9 0,0 0-10 15,0 0-11-15,0 0-7 0,0 0-5 16,0 0-4-16,0 0-5 0,0 0-4 0,0 0-3 16,0 0-2-16,0 0-2 0,0 0-3 15,0 0-3-15,42 0-1 0,-32-1-3 16,-10 1-4-16,24 0-6 0,-11-2-6 0,-2 2-6 16,2 0-8-16,-13 0-6 0,23 0-6 15,-9-3-6-15,-3 3-6 0,2 0-5 16,-13 0-4-16,21 3-4 0,-10-3-4 0,2 0-3 15,-13 0-4-15,21 0-3 0,-11 0-3 16,-10 0-5-16,16 0-4 0,-8-3-2 16,-8 3-3-16,11 0-3 0,-11 0-3 0,12 0-8 15,-12 0-5-15,10-2-5 0,-10 2-9 16,0 0-14-16,10 0-12 0,-10 0-16 0,0 0-21 16,10 0-28-16,-10 0-45 0,0 0-75 15,0 0 66-15,0 0-494 0,0 0 110 16,0 0 93-16</inkml:trace>
  <inkml:trace contextRef="#ctx0" brushRef="#br1" timeOffset="-121200.11">10401 15415 12 0,'-3'2'58'0,"3"-2"23"16,0 0 11-16,0 0 6 0,0 0 3 0,0 0 7 15,0 0 7-15,0 0 9 0,0 0 8 16,0 0 4-16,0 0 6 0,0 0 5 16,0 0 2-16,0 0 0 0,0 0-3 0,0 0-1 15,-8 0-4-15,8 0-5 0,0 0-8 16,0 0-8-16,0 0-8 0,0 0-8 16,0 0-9-16,0 0-9 0,0 0-8 0,0 0-7 15,0 0-7-15,0 0-5 0,0 0-2 16,0 0 0-16,0 0 2 0,0 0 1 15,0 0 1-15,15 0 0 0,-15 0-2 0,11-1-2 16,-6 0-4-16,-5 1-3 0,10 0-4 16,-5 0-3-16,4-3-3 0,-4 3-4 15,2 0-3-15,2-3-3 0,0 3-3 0,0 0-3 16,3-1-1-16,-2 1-3 0,-4-2-2 16,6 2-1-16,-1 0-1 0,-4 0-1 0,0-1 0 15,0 1 1-15,-2 0 0 0,4 0 0 16,-3 1 1-16,1-1 0 0,-3 0-1 15,2 0-1-15,2 0-1 0,-4 0-1 0,-4 0-1 16,9 0 0-16,-5 0-1 0,-1 2-1 16,-3-2 0-16,9 0-2 0,-9 0 0 15,7-2-1-15,-7 2 0 0,5 0 0 0,-5 0-4 16,7-1-13-16,-7 1-21 0,0 0-25 16,5-1-19-16,-5 1-21 0,0 0-35 15,0 0-40-15,7 0-53 0,-7 0 86 0,0 0-431 16,0 0 95-16,0 0 79 0</inkml:trace>
  <inkml:trace contextRef="#ctx0" brushRef="#br1" timeOffset="-120293.8">10361 14667 60 0,'0'0'119'0,"0"0"24"0,0 0 7 16,0 0 0-16,-11-8-5 0,11 8-9 15,0 0-9-15,0 0-10 0,-4-3-8 16,4 3-7-16,0 0-6 0,0 0-2 16,0 0 0-16,0 0 0 0,0 0 1 0,-4 15 1 15,4-15 1-15,-2 11 1 0,2-11 0 16,-2 15-2-16,1-4-1 0,0 1-2 16,1 2-1-16,-1 1-5 0,1 5-5 0,0-1-7 15,-2 1-5-15,2 1-5 0,0-1-5 16,0 1-5-16,0 0-5 0,0-1-3 0,0-1-3 15,2 3-4-15,-1-1-3 0,-1-1-3 16,1-1-3-16,0 1-3 0,-1-5-2 0,2 1-3 16,-2-3-1-16,0 1-1 0,0 0-1 15,2 0-1-15,-2-3 0 0,2 4-1 16,-2-4-1-16,0 0-1 0,0 2-1 16,0-2 0-16,0-1-1 0,0-1-1 0,2-2-1 15,-2 2 1-15,0-2-1 0,0-2-1 16,0 0 0-16,3 0-1 0,-3 1 0 15,0-6-1-15,0 8-1 0,1-3-2 0,-1 0 1 16,0 0-1-16,0 2 1 0,0 0 0 16,0-7 1-16,0 17-1 0,0-6 0 0,0-2 0 15,0-2-1-15,0-7 0 0,-1 15-1 16,1-15 0-16,0 12 1 0,0-12 0 0,0 10 0 16,0-10 1-16,1 9 2 0,-1-9 1 15,0 0 2-15,-1 10 0 0,1-10-6 16,0 0-24-16,0 0-40 0,0 0-49 0,0 0-70 15,-3 0 51-15,3 0-102 0,0 0-306 16,0 0 89-16,0 0 75 0</inkml:trace>
  <inkml:trace contextRef="#ctx0" brushRef="#br1" timeOffset="-119137.47">10183 14675 8 0,'-5'4'60'0,"5"-4"28"0,0 0 18 15,-6 4 13-15,6-4-60 0,0 0 55 16,0 0 28-16,0 0 14 0,-10 7 7 16,10-7 0-16,0 0-4 0,-4 5-5 0,4-5-6 15,0 0-7-15,0 0-6 0,0 0-7 16,0 0-8-16,-4 2-6 0,4-2-7 15,0 0-7-15,0 0-7 0,0 0-6 0,0 0-4 16,0 0-6-16,0 0-4 0,0 0-4 16,0 0-4-16,22-23-2 0,-18 17-3 15,3 0-2-15,1-1-2 0,0 0-1 0,-2 2-3 16,-6 5-3-16,11-11-3 0,-4 4-4 0,0 1-2 16,-7 6-4-16,13-10-2 0,-6 5-4 15,-7 5-2-15,12-9-3 0,-5 5-2 16,-1 0-3-16,-6 4-2 0,9-5-3 0,-9 5-2 15,9-2-2-15,-9 2-1 0,9-1-1 16,-9 1-1-16,0 0 0 0,11 2 0 16,-11-2 1-16,10 3 0 0,-2 3 1 15,-3 0 0-15,1-1 1 0,2 3 0 0,-1-1-1 16,-1-2-1-16,1 4 0 0,-1-1 0 16,2-1-1-16,-2 2-1 0,1-1 1 15,-1-1-1-15,-1 1 0 0,2 0 0 0,-1 0 0 16,0-1 1-16,-1 0 0 0,0-1-1 15,0 0 0-15,-1-3 0 0,1 2 0 0,-1 0-3 16,-2-3-14-16,1 1-24 0,1 0-28 16,-4-3-32-16,0 0-47 0,7 7-54 0,-7-5 68 15,0-2-93-15,4 2-308 0,-4-2 88 16,0 0 74-16</inkml:trace>
  <inkml:trace contextRef="#ctx0" brushRef="#br1" timeOffset="-118043.65">10407 14088 97 0,'0'0'147'15,"0"0"26"-15,0 0 12 0,0 0 5 16,0 0-1-16,0 0-2 0,-2-13-3 16,2 13-7-16,0 0-9 0,-1-3-10 0,1 3-11 15,0 0-10-15,0 0-11 0,0 0-9 16,0 0-8-16,0 0-5 0,0 0-5 15,0 0-5-15,0 0-5 0,0 0-5 0,5 32-7 16,-3-20-5-16,-1 1-5 0,4 6-6 16,-3-1-4-16,2 1-5 0,0 3-2 15,0-2-3-15,1 1-4 0,-1-1-3 0,2-1-4 16,-2-2-4-16,-3 1-5 0,5-2-6 0,-4-2-8 16,2-4-9-16,-2 2-9 0,1-2-14 15,-2-1-8-15,-1-9-11 0,2 16-12 16,2-8-15-16,-4-8-18 0,0 0-22 0,0 16-24 15,0-10-21-15,0-6-349 0,0 0 84 16,0 11 343-16,0-11-263 0,0 0 57 16,0 0 46-16</inkml:trace>
  <inkml:trace contextRef="#ctx0" brushRef="#br1" timeOffset="-117574.88">10417 14132 76 0,'0'0'134'15,"-5"-10"28"-15,5 10 10 0,-5-9 1 16,5 9-1-16,0-9-4 0,0 9-6 0,-2-11-7 15,2 8-8-15,2-3-9 0,0 1-9 0,3 0-8 16,0-2-10-16,1 1-9 0,0 0-9 16,-1 1-7-16,5 1-8 0,-1 1-7 0,-1 0-7 15,0 2-7-15,3 0-5 0,-5 1-6 16,3 0-4-16,2 2-4 0,-2 1-3 16,-2 2-2-16,0 0-3 0,2 1-2 15,-4 0-1-15,-1 3 0 0,0-1 1 16,1 1 1-16,-3 1 2 0,-1 0 1 0,-1-1 3 15,0 0 2-15,-1-1 1 0,-1 4-1 16,-1-2-1-16,-1 0-1 0,2-2-1 0,-2 0-1 16,-1 1-1-16,0-3 0 0,-1 1-1 15,-2-2 0-15,5-1-2 0,3-4-2 0,-10 8-2 16,3-8-2-16,7 0-7 0,-10 1-9 16,10-1-17-16,0 0-30 0,-13-1-30 15,13 1-45-15,-10 0-64 0,10 0-59 0,0 0 94 16,0 0-322-16,-11 0 78 0,11 0 64 15</inkml:trace>
  <inkml:trace contextRef="#ctx0" brushRef="#br1" timeOffset="-116824.83">10687 14108 67 0,'0'0'118'0,"-5"-5"28"0,5 5 18 0,-1-7 9 15,1 7 7-15,0 0 3 0,-2-6 0 16,2 6-2-16,0 0-6 0,-2-6-6 0,2 6-9 16,0 0-10-16,0 0-12 0,0 0-12 15,0 0-11-15,0 0-8 0,0 0-10 16,0 0-7-16,-7 12-8 0,7-7-7 15,0 2-6-15,0-1-6 0,0 6-5 0,2-1-5 16,0 2-3-16,1-2-4 0,-1 0-3 16,1 1-4-16,3-3-3 0,-2 1-2 0,2-1-3 15,-2 1-2-15,2-3-3 0,-2 3-2 16,4-6-2-16,-2 1-3 0,-1 0-2 0,3-4-2 16,-8-1-4-16,11 3-4 0,-11-3-4 15,10-3-3-15,-5 2-8 0,2-3-4 16,1-2 3-16,-1 2-3 0,-2-2 3 0,-1 0-2 15,1-1 1-15,0-1 1 0,-1 0 1 16,-2-1 0-16,2 1 0 0,-2-1 1 0,0 0 0 16,-1 2 0-16,-1-3 0 0,2 4 2 15,0-3 1-15,-2 4 0 0,0-1-1 16,0 6 1-16,0-10 3 0,0 6 1 16,0 4 1-16,0-9 1 0,0 9 1 15,0-7 2-15,0 7 0 0,2-6 0 0,-2 6 0 16,0-6 0-16,0 6 0 0,0 0 2 15,0 0 1-15,0 0 2 0,0 0 1 0,0 0 1 16,0 0 0-16,7 12 0 0,-5-7 0 16,2 5-1-16,-1-1 1 0,0 3 0 0,-1-2 0 15,0 2 0-15,1 0 0 0,1 0 0 16,-1 4-1-16,-1-3-3 0,3 0-9 0,-3-3-28 16,1 1-23-16,-2 1-29 0,-1-12-33 15,2 16-43-15,0-7-378 0,0-1 336 16,-2-8-214-16,2 12 69 0,-1-9 58 0</inkml:trace>
  <inkml:trace contextRef="#ctx0" brushRef="#br1" timeOffset="-116199.78">11100 14133 37 0,'5'-11'121'0,"-5"11"43"0,0 0 23 16,2-8 9-16,-2 8 1 0,0-6-1 15,0 6-3-15,0-4-7 0,0 4-7 0,0 0-8 16,-2-10-7-16,2 10-7 0,-3-4-7 16,3 4-9-16,-4-6-9 0,0 4-9 0,4 2-9 15,-3-5-8-15,-1 4-7 0,4 1-8 16,-9-2-7-16,4 2-8 0,5 0-6 16,-9 0-6-16,9 0-6 0,-10 1-6 0,3 3-4 15,2 1-5-15,-2-1-5 0,2 1-3 16,-1 3-4-16,3-4-3 0,-2 2-2 15,4-3-1-15,-1 3-2 0,1-1-2 0,1-5 0 16,0 9-1-16,0-9-2 0,3 9 0 16,0-1-1-16,3-1-1 0,-1 0-1 15,-1-1-1-15,3 1-1 0,0-1-1 0,0 1-1 16,1 2-1-16,-2-3 0 0,2 0-1 16,-2 2-1-16,2-1 0 0,-4-2-1 15,3 2-1-15,-3-1 0 0,1 0-2 0,-1 0 1 16,-1-2-1-16,-3-4 1 0,0 0 1 15,4 14 0-15,-4-14 0 0,0 0-1 0,-1 16 0 16,1-16 1-16,-4 10 0 0,2-7 0 16,-5 4-2-16,2 0 1 0,-3-2-1 0,4 1 0 15,-4-2 2-15,2-1-1 0,-2 1 1 16,0 0 0-16,8-4-2 0,-15 3-6 16,10-3-22-16,5 0-22 0,-11 1-26 15,11-1-34-15,0 0-46 0,-16 2-27 16,16-2-39-16,-8 0-44 0,8 0-257 0,0 0 86 15,0 0 73-15</inkml:trace>
  <inkml:trace contextRef="#ctx0" brushRef="#br1" timeOffset="-115480.99">11137 14030 60 0,'0'0'116'0,"-2"-9"25"0,2 9 8 0,0 0-1 16,-4-8-7-16,4 8-12 0,0 0-10 16,-2-7-8-16,2 7-5 0,0 0-3 15,0 0-1-15,0 0 2 0,0 0 2 16,0 0 2-16,0 0 0 0,0 0-1 0,0 0-2 16,1 33-5-16,0-22-6 0,1-2-7 15,-2 4-6-15,4 0-6 0,-2 5-6 16,2-1-4-16,-3-1-6 0,2 0-5 0,-1 1-3 15,2-4-5-15,-3-1-3 0,3-2-4 16,-2 0-3-16,1 3-4 0,-3-13-3 0,4 16-2 16,-3-10-1-16,-1-6-1 0,0 0 1 15,3 15-1-15,-3-15 0 0,0 0-2 16,3 8-2-16,-3-8-2 0,0 0-1 0,0 0-2 16,0 0-2-16,0 0-2 0,0 0-1 15,0 0-2-15,0 0-2 0,0 0-1 16,0 0-1-16,0 0-1 0,0 0-2 0,0 0 0 15,0 0-1-15,3-32-2 0,-2 25-1 16,3-2 0-16,-2 1 0 0,1 1-1 16,1-1-3-16,-1 2-1 0,3 1-1 0,-1-1 0 15,0 2 0-15,-5 4 0 0,10-9 1 16,-6 4 1-16,4 4 0 0,-1-3-1 0,-2 1 2 16,-5 3 1-16,0 0-2 0,18-4 0 15,-18 4 1-15,0 0 0 0,15 1 1 0,-15-1 0 16,13 6 0-16,-3-2 1 0,-4 1 1 15,1 2 2-15,-2 0 2 0,0 3 1 16,1-1 1-16,0 4 1 0,-2 0-1 0,-4-13 1 16,5 20 1-16,-1-9 0 0,-1-1 2 15,-3-10 0-15,4 20-2 0,-1-10-13 16,-3-10-34-16,5 18-36 0,-5-18-63 0,5 15-362 16,-5-15 84-16,4 11 69 0</inkml:trace>
  <inkml:trace contextRef="#ctx0" brushRef="#br1" timeOffset="-114387.16">11461 13992 44 0,'0'0'94'16,"0"0"27"-16,0 0 20 0,0 0 11 15,0 0 7-15,0 0 2 0,-8-8-1 0,8 8-8 16,0 0-10-16,0 0-12 0,0 0-12 16,0 0-8-16,0 0-5 0,0 0-5 0,0 0-3 15,0 0-5-15,0 0-4 0,2 32-5 16,1-21-6-16,0 1-6 0,1 7-4 15,-1-1-6-15,1 0-4 0,0 1-4 16,0 1-3-16,-1-2-3 0,-1 0-5 0,3-2-2 16,-3-1-3-16,0-1-4 0,-1-4-1 15,3 1-4-15,-3-1-1 0,-1-10-3 16,5 17-1-16,-5-10-3 0,0-7-1 0,0 0 1 16,6 13-2-16,-6-13-2 0,0 0 1 15,4 7-2-15,-4-7-2 0,0 0-1 16,0 0-2-16,0 0-1 0,0 0-1 0,0 0-2 15,0 0-1-15,0 0-1 0,5-28-1 16,-5 28-1-16,2-13 0 0,-1 4-1 0,-1 0-1 16,0 9 0-16,1-16 0 0,2 9-3 15,-1 0 0-15,-2 7 0 0,4-10 1 0,-3 4-1 16,-1 6 1-16,8-6 1 0,-2 0 1 16,-1 3 1-16,3-1 0 0,-8 4 0 15,12-1 0-15,-5-1 0 0,-7 2 0 0,11-1 0 16,-11 1-1-16,14 1 0 0,-5 2 0 15,-1 1 0-15,2-1 1 0,-3 2 0 16,0 1 1-16,-1 1 1 0,1 1 0 0,-1 0 2 16,-1 0 0-16,-3 3 2 0,2-1 3 15,-4-2 5-15,0-8 6 0,0 19 5 16,0-9 5-16,0-10 4 0,-5 21 4 0,0-13 2 16,1 2 2-16,-3-2 3 0,0 3 1 15,0-1 0-15,0-5-2 0,-2 0-3 16,9-5-2-16,-15 6-3 0,9-3-2 0,6-3-1 15,-14 0-3-15,14 0-8 0,0 0-15 16,-17-1-32-16,17 1-40 0,-15-8-35 16,15 8-51-16,-10-8-449 0,10 8 565 0,-6-7-460 15,6 7 82-15,0 0 69 0</inkml:trace>
  <inkml:trace contextRef="#ctx0" brushRef="#br1" timeOffset="-113715.25">11791 14165 52 0,'0'0'129'0,"-4"-13"39"16,4 13 20-16,0 0 9 0,-2-6 1 16,2 6-4-16,-1-5-7 0,1 5-9 15,-2-4-11-15,2 4-13 0,0 0-13 0,0 0-10 16,0 0-9-16,0 0-9 0,0 0-8 0,0 0-5 15,0 0-8-15,-10 14-8 0,10-4-6 16,-1 0-7-16,0 1-5 0,1 1-4 16,0 1-5-16,0-1-5 0,1 1-4 0,0-2-2 15,1 4-4-15,0-4-4 0,2 0-2 16,0-1-4-16,-1 7-2 0,3-8-3 16,-1 0-3-16,0-4-2 0,0-2-5 0,-5-3-7 15,11 3-5-15,-11-3-6 0,10 0-12 16,-10 0-6-16,17-6-4 0,-10 1 1 15,0-2 1-15,-1 0 1 0,2 0 2 0,-3-3 3 16,0 2 0-16,-2-3 1 0,1 0-1 16,0 0 3-16,-3 1 1 0,2 0 3 0,1 1 3 15,-3 1-1-15,-1 1 1 0,1 1 1 16,-1 1 2-16,1 0-1 0,-1 5 2 16,0-10 1-16,1 7 0 0,-1 3-1 0,2-9-1 15,-2 9 1-15,0-6-3 0,0 6 1 16,0 0 0-16,1-4 3 0,-1 4 3 15,0 0 1-15,0 0 4 0,0 0 3 0,0 0 2 16,0 0 2-16,0 0 1 0,7 22 0 16,-3-11 0-16,-3-1 1 0,0 0 1 0,0 1-1 15,1 3 0-15,-1-2-2 0,0 1-8 16,0-2-25-16,2 1-40 0,-3 1-40 16,1-2-46-16,0 0-369 0,1-3 86 0,-1 2 71 15</inkml:trace>
  <inkml:trace contextRef="#ctx0" brushRef="#br1" timeOffset="-113307.29">12067 14087 18 0,'-1'-10'97'0,"1"10"44"0,-2-6 25 0,0 2 13 16,2 4 6-16,-2-6-1 0,2 6-4 15,0 0-8-15,-3-6-12 0,3 6-12 0,0 0-9 16,0 0-10-16,0 0-6 0,0 0-7 15,0 0-5-15,0 0-4 0,0 0-7 16,-4 20-4-16,6-8-7 0,-4-1-5 0,2 3-6 16,0 0-6-16,0 1-6 0,0-1-5 15,2 6-4-15,-1-2-5 0,0 0-4 0,0-2-3 16,2-2-3-16,0-2-3 0,-1 0-2 16,2-2-2-16,0 2-4 0,-1-3-2 15,4-1-7-15,-3-1-14 0,-4-7-32 0,11 11-35 16,-6-7-37-16,2 0-46 0,0-4-380 15,-7 0 386-15,10 0-109 0,-10 0-126 16,9-3 62-16,-9 3 52 0</inkml:trace>
  <inkml:trace contextRef="#ctx0" brushRef="#br1" timeOffset="-113041.64">12016 14229 108 0,'-6'-2'176'0,"6"2"26"15,-6-5 5-15,6 5-4 0,-5-5-8 16,5 5-11-16,-4-3-10 0,4 3-9 0,-1-5-8 16,1 5-9-16,0 0-8 0,8-8-11 15,-5 7-11-15,4-4-11 0,0 1-9 16,2 1-9-16,-1-1-8 0,1 2-8 0,1 0-8 15,-1 0-20-15,0-1-34 0,-1 2-80 16,4-1-80-16,-5 2-63 0,-7 0-196 0,18 3 68 16,-9-3 56-16</inkml:trace>
  <inkml:trace contextRef="#ctx0" brushRef="#br1" timeOffset="-112588.48">12275 14082 9 0,'0'-8'82'15,"0"8"38"-15,-1-7 20 0,1 7 13 0,0 0 5 16,-1-8 0-16,1 8 0 0,0 0-1 16,-2-5-4-16,2 5-5 0,0 0-9 0,0 0-7 15,0 0-7-15,0 0-5 0,0 0-4 16,0 0-4-16,0 0-2 0,0 0-4 0,-4 22-6 15,3-11-6-15,1 2-6 0,-2 1-6 16,2 1-7-16,0 5-7 0,0 0-5 16,0-1-5-16,2 0-5 0,1-1-4 0,-3-2-3 15,4 0-3-15,-1-8-3 0,-1 4-3 16,4-2-3-16,-2-1-2 0,1-1-4 16,0-1-9-16,0 0-17 0,-5-7-44 15,10 8-34-15,-10-8-38 0,9 3-38 0,-3-3-17 16,-6 0-25-16,0 0-250 0,0 0 74 15,19-10 62-15</inkml:trace>
  <inkml:trace contextRef="#ctx0" brushRef="#br1" timeOffset="-112322.83">12247 14191 119 0,'0'0'181'0,"-7"-6"23"0,7 6 6 0,-7-5-4 16,5 5-6-16,2 0-10 0,-3-6-9 15,3 6-10-15,0 0-10 0,0 0-12 0,4-8-12 16,-4 8-12-16,0 0-11 0,13-4-11 16,-13 4-9-16,9-1-8 0,-9 1-9 0,12-2-19 15,-12 2-38-15,16 3-95 0,-6-3-96 16,0 2-70-16,0 0-143 0,0 1 64 15,3-1 53-15</inkml:trace>
  <inkml:trace contextRef="#ctx0" brushRef="#br1" timeOffset="-111809.18">12569 14188 14 0,'0'0'108'0,"0"0"47"0,0 0 24 16,0 0 13-16,0 0 6 0,0 0 0 15,-10-22-4-15,10 22-4 0,-3-5-5 16,3 5-6-16,-5-5-7 0,5 5-9 0,-6-5-8 15,6 5-10-15,-9-2-10 0,9 2-10 0,-7-1-9 0,7 1-9 0,0 0-7 16,-17 4-8-16,8 0-8 0,3 2-7 16,-2 2-4-16,3 0-5 0,-1-1-5 0,0 3-5 15,2 2-5-15,0-2-3 0,1 6-5 16,1-3-2-16,1-1-2 0,1-12-2 0,0 20-1 16,1-11-2-16,1 1-1 0,1 0-2 15,2-2-1-15,-5-8-2 0,13 8-2 16,-13-8-1-16,15 10-2 0,-15-10-4 0,17 5-4 15,-17-5-6-15,15 0-8 0,-15 0-10 16,17-3-10-16,-17 3-2 0,16-5-1 16,-9-2 1-16,-1 2-1 0,-6 5 2 0,11-11 2 15,-8 4 1-15,1-2 2 0,-4 9-1 16,3-16 3-16,-3 16-2 0,-2-13 4 16,2 13-2-16,-5-19 0 0,2 12-3 0,-1 0-10 15,-1 0-17-15,-2 1-19 0,7 6-27 0,-11-9-40 16,6 5-53-16,5 4-58 0,-9-5 91 15,4 2-351-15,5 3 83 0,0 0 70 16</inkml:trace>
  <inkml:trace contextRef="#ctx0" brushRef="#br1" timeOffset="-111104.56">12697 14122 90 0,'0'0'154'0,"0"0"28"0,0 0 12 16,0 0 4 0,0 0-1-16,0 0-6 15,-3-15-6-15,3 15-6 0,0 0-6 0,0 0-5 16,0 0-8-16,-1-10-9 0,1 10-11 16,0 0-10-16,0 0-10 0,0 0-8 0,0 0-5 15,0 0-7-15,0 0-7 0,0 0-7 16,-1 40-6-16,-2-28-6 0,3 3-7 15,3 3-5-15,-2 1-4 0,2 0-4 0,-2 0-4 16,0 0-4-16,0-8-4 0,3 7-4 16,-1 2-4-16,-1-8-4 0,-2-12-3 15,2 21-3-15,-2-21-1 0,4 14-2 16,-4-14-1-16,2 8 0 0,-2-8-1 0,0 0-1 16,0 0-2-16,0 0-3 0,5 11-2 15,-5-11-2-15,0 0-3 0,0 0-1 0,0 0-2 16,0 0-1-16,0 0 0 0,-5-40-2 15,4 29 0-15,1 11-2 0,0-25-1 0,0 12 1 16,1-1-1-16,-1 1-2 0,0-1-1 16,1 3 1-16,3 1-3 0,-2-1 1 0,2 1-2 15,-1 2 1-15,3-2 1 0,1 2 0 16,-1 2-1-16,1-1 1 0,1 0 1 16,0 2 1-16,0 0 0 0,2 1 0 15,-2-1 1-15,1 2 0 0,1 2 0 0,-1-1 0 16,-9 2 1-16,14-1 0 0,-14 1-1 15,15 3 1-15,-8 1 2 0,0 0 0 16,1 2 1-16,-2 0 1 0,-1 3 1 16,-1 1 1-16,1 1 1 0,1 2 2 0,-2 4 1 15,0 0 0-15,0-5 0 0,-2 1-4 16,0 0-16-16,0-2-29 0,-2 1-34 0,0-12-44 16,4 23-39-16,-3-13-421 0,1 0 97 15,-2-10 81-15</inkml:trace>
  <inkml:trace contextRef="#ctx0" brushRef="#br1" timeOffset="-110437.31">13074 14158 120 0,'0'0'178'0,"0"0"26"0,-3-9 11 16,3 9 1-16,0-6-6 0,-2 3-8 15,2 3-11-15,0-7-13 0,0 7-13 0,0 0-11 16,2-13-9-16,0 10-9 0,-1-1-8 0,2-1-8 16,1 2-7-16,2-2-8 0,-2-1-6 15,2 3-7-15,2-1-6 0,-2 0-7 16,3 0-7-16,-1 1-7 0,-2 3-6 0,0 0-6 16,2 0-6-16,-4 3-4 0,5 0-4 15,-2 2-4-15,-2-1-2 0,1 5-3 0,-3-1-2 16,1 1-1-16,-3 3-1 0,-1-1-2 15,0 1 0-15,-5 6-1 0,2-3-1 16,-3 4-2-16,0-1-2 0,0-1-1 0,-1-2-2 16,-1 1-2-16,-1 1-2 0,1-3-3 15,0 0-4-15,0-3-2 0,1-1 0 16,2-1 0-16,0-4-1 0,5-5 1 16,-9 9 0-16,9-9 0 0,-9 6 0 0,9-6-1 15,0 0-1-15,-10 2-1 0,10-2 0 16,0 0 1-16,0 0 2 0,-10-8 3 0,10 8 3 0,-7-5 3 0,7 5 2 15,0 0 3-15,-4-7 2 0,4 7 2 16,0 0 1-16,-4-7 0 0,4 7 3 0,0 0 5 16,0 0 1-16,0 0 1 0,0 0-2 15,0 0-1-15,0 0-3 0,0 0-2 16,28 8-2-16,-21-4-2 0,3 0-1 0,-1 2 0 16,0-3-1-16,6 5 0 0,-2-6 0 15,-1 3 0-15,-1-2 0 0,-1 1-1 0,1-2-13 16,-2 0-70-16,-9-2-86 0,18 3-37 15,-7-3-482-15,-1 2 112 0,-10-2 93 16</inkml:trace>
  <inkml:trace contextRef="#ctx0" brushRef="#br0" timeOffset="-40335.31">17904 14026 53 0,'0'0'81'0,"0"0"16"16,-6-5 6-16,6 5 3 0,-4-3 1 0,4 3 3 15,0 0 2-15,0 0 4 0,-8-5 4 16,8 5 4-16,0 0 3 0,-8-4 1 0,8 4 1 16,-5-5 2-16,5 5 1 0,0 0 1 15,-8-3-3-15,5 0-5 0,3 3-3 16,-5-1-6-16,5 1-7 0,0 0-9 16,-5-6-8-16,5 6-9 0,0 0-7 0,-6-2-8 15,6 2-7-15,0 0-6 0,0 0-6 16,0 0-5-16,0 0-3 0,0 0-3 0,0 0-3 15,0 0-2-15,0 0-2 0,7 15 1 16,-4-12-1-16,3 3 1 0,-1 0-1 0,1 1-2 16,0 0-1-16,1-1-1 0,0 1-2 15,-1 0-2-15,1-1-2 0,0 2-2 16,-1-1-1-16,1-2-2 0,0 4-1 0,0-3-1 16,0 1-1-16,0 0-1 0,-1-1-1 15,-1 0-1-15,0 0-1 0,3 0-1 16,-3-1-1-16,-2 0-1 0,3-1 0 0,-6-4-1 15,6 6 0-15,-4-2 0 0,-2-4-1 16,7 6 0-16,-7-6 0 0,4 4 0 16,-4-4 0-16,0 0 0 0,6 6 1 0,-6-6 0 15,0 0-1-15,5 6 1 0,-5-6 1 16,0 0 0-16,4 5 0 0,-4-5 2 0,0 0 1 16,0 0 1-16,0 0 0 0,4 5 0 15,-4-5 0-15,0 0-1 0,0 0 0 16,0 0-1-16,0 0 0 0,3 7-1 0,-3-7 1 15,0 0 0-15,0 0 0 0,0 0 1 16,2 8 2-16,-2-8 1 0,0 0-1 16,0 0 2-16,-5 11-1 0,5-11 2 0,-4 10-1 15,4-10 1-15,-5 9 3 0,1-2 0 16,0-1 0-16,-1 1 0 0,1 1-1 16,-2-1 0-16,2 0-1 0,0 0-2 0,4-7 0 15,-7 11-1-15,7-11-2 0,-7 11 0 16,7-11 0-16,-6 9-1 0,6-9 0 0,-4 7-1 15,4-7-1-15,0 0-1 16,-6 10 1-16,6-10 0 0,0 0 0 0,-5 10-1 16,5-10 1-16,0 0 0 0,-5 7-1 0,5-7 1 15,0 0 1-15,0 0 0 0,0 0-1 16,-5 8-4-16,5-8-17 0,0 0-21 0,0 0-26 16,0 0-32-16,0 0-39 0,0 0-60 15,-7 4 59-15,7-4-108 0,0 0-337 16,0 0 96-16,0 0 80 0</inkml:trace>
  <inkml:trace contextRef="#ctx0" brushRef="#br1" timeOffset="-34504.17">19448 15784 39 0,'0'0'87'15,"-6"0"-46"-15,6 0-18 0,0 0-3 16,0 0 79-16,0 0 40 0,0 0 23 0,0 0 12 16,-14-4 6-16,14 4 4 0,-2-2 4 15,2 2-2-15,0 0-3 0,0 0-5 16,0 0-7-16,0 0-9 0,0 0-9 0,0 0-9 16,0 0-9-16,0 0-9 0,0 0-7 15,0 0-6-15,16-9-6 0,-6 8-7 16,1-1-7-16,2 0-6 0,7-1-5 15,-1 0-5-15,3 0-7 0,10-4-5 0,-6 4-6 16,-4 2-4-16,-2 1-5 0,0-3-3 16,2 2-4-16,-6 1-4 0,-1 0-2 0,-2 0-3 15,-2 0-3-15,2 0-3 0,-13 0-2 16,21-2-2-16,-10 4-1 0,-11-2-3 0,17 0-2 16,-17 0-3-16,12 1 0 0,-12-1-2 15,11 3-1-15,-11-3-2 0,0 0-3 0,14 0-2 16,-14 0-3-16,0 0-2 0,12 0-6 15,-12 0-5-15,0 0-2 0,0 0-1 16,12 1-4-16,-12-1-6 0,0 0-7 16,0 0-10-16,0 0-8 0,11 0-15 0,-11 0-22 15,0 0-22-15,0 0-25 0,0 0-39 16,7 0-417-16,-7 0 98 0,0 0 82 16</inkml:trace>
  <inkml:trace contextRef="#ctx0" brushRef="#br1" timeOffset="-33860.59">19759 15562 82 0,'-9'-4'152'15,"9"4"32"-15,-4-4 10 0,4 4-1 0,-4-3-6 16,4 3-10-16,-4-1-13 0,4 1-11 15,0 0-10-15,0 0-7 0,-4-5-3 16,4 5-3-16,0 0-3 0,0 0-3 0,0 0-2 16,0 0-4-16,0 0-3 0,0 0-5 15,0 0-6-15,21 12-6 0,-16-7-7 16,3 0-6-16,-1 1-7 0,1 0-7 0,-1 1-5 16,1-2-6-16,2 6-6 0,1-2-4 15,-2 0-5-15,3-1-4 0,-2 1-4 16,1-1-3-16,-2-1-5 0,-3 1-4 0,6 0-3 15,-2-2-3-15,-1 0-2 0,-3 0-3 16,2-1-3-16,-2 1 0 0,-6-6-2 0,9 9-1 16,-9-9-2-16,8 5-2 0,-8-5-1 15,5 7-2-15,-5-7 0 0,0 0 1 16,6 8 1-16,-6-8 1 0,0 0 0 0,1 11 0 16,-1-11 1-16,0 0 0 0,-8 16-1 15,4-11 1-15,-3 3-1 0,2 3 1 16,-3 2 1-16,-1 2-1 0,1-1 1 0,-1 3-1 15,-1-2 0-15,0 0-1 0,3 1 0 16,0-2-1-16,-1 2-1 0,1-3 1 0,1-1 0 16,3-1-2-16,-1-2 0 0,1-1-1 15,1 1-13-15,-1-2-17 0,2-1-22 16,-2 0-27-16,1-2-34 0,2-4-47 0,-1 8-57 16,-1-4 85-16,2-4-391 0,-2 6 87 15,2-6 73-15</inkml:trace>
  <inkml:trace contextRef="#ctx0" brushRef="#br1" timeOffset="-28908.43">20207 15674 123 0,'0'0'181'0,"0"0"26"0,0 0 8 0,-5-8-1 15,5 8-7-15,0 0-10 16,0 0-12-16,0 0-12 0,-8-10-11 0,8 10-10 16,0 0-11-16,0 0-11 0,0 0-12 0,0 0-10 15,0 0-10-15,-7-6-9 0,7 6-7 16,0 0-5-16,0 0-4 0,0 0-2 0,0 0-3 15,-9 23-2-15,9-23-1 0,-4 17-4 16,1-7-3-16,1 1-4 0,2 9-3 16,-1-6-4-16,-1 2-5 0,2-4-3 0,-1 8-4 15,1-1-3-15,0 0-4 0,1-2-6 16,1 5-5-16,-1-7-7 0,-1-1-6 16,2-1-6-16,-2-2-11 0,3 0-2 0,-2 2-3 15,1-4-3-15,-1 0-3 0,0-3-4 16,-1 2 2-16,0-8-1 0,4 11-6 15,-4-11-7-15,0 10-6 0,0-10-12 0,1 8-17 16,-1-8-35-16,0 0-35 0,0 0-27 16,0 8-23-16,0-8-18 0,0 0-195 0,0 0 68 15,0 0 57-15</inkml:trace>
  <inkml:trace contextRef="#ctx0" brushRef="#br1" timeOffset="-28408.41">20129 15676 66 0,'6'-10'143'16,"-6"10"32"-16,6-10 12 0,-6 10 0 16,8-8-6-16,-1 4-9 0,-7 4-9 15,12-3-12-15,-12 3-12 0,11-3-12 0,-11 3-15 16,0 0-13-16,19 2-12 0,-10 0-10 16,-9-2-10-16,18 6-8 0,-12-2-7 0,2 0-5 15,-8-4-1-15,11 7-1 0,-6 0 1 16,0 2 0-16,-5-9 2 0,5 12 3 15,-3-3 4-15,-2-3 4 0,0-6 2 0,0 13 0 16,-2-3-1-16,0-1-1 0,-1 2-2 16,1-2-3-16,-2-1-3 0,-1 2-3 0,0-2-3 15,0 0-4-15,0 0-2 0,-1-2-2 16,1 1-1-16,-1-1 0 0,6-6 0 16,-11 8-1-16,11-8 2 0,-11 6 0 15,11-6 1-15,-12 4-1 0,12-4-1 0,-14 0-3 16,14 0-4-16,-9 0-5 0,9 0-8 0,0 0-13 15,-19-3-31-15,19 3-37 0,0 0-46 16,-15-1-47-16,15 1-405 0,0 0 330 16,0 0-197-16,-10 1 72 0,10-1 59 15</inkml:trace>
  <inkml:trace contextRef="#ctx0" brushRef="#br1" timeOffset="-26361.4">20294 15703 49 0,'0'0'124'0,"2"-12"33"0,-2 12 10 16,0 0 4-16,0 0-2 0,0 0 0 15,0 0-2-15,0-12-3 0,0 12-2 16,0 0-5-16,0 0-6 0,0 0-7 0,0 0-7 16,0 0-7-16,0 0-7 0,0-13-9 15,0 13-10-15,0 0-10 0,0 0-11 16,0 0-9-16,0 0-8 0,0 0-8 0,0 0-5 16,0 0-3-16,0 0-3 0,0 0-2 15,0 0-4-15,0 0-3 0,0 0-3 0,0 0-4 16,0 0-4-16,1 29-3 0,-1-29-2 15,1 13-3-15,2-3-2 0,-1-2-1 16,-2 1-2-16,2 0-1 0,-1 0-2 0,1-1 0 16,2 0-1-16,-3 0-1 0,1-1-1 15,-2-7-1-15,2 11 0 0,-1-4-1 0,-1-7 0 16,4 9-1-16,-3-4-2 0,-1-5 0 16,5 8 0-16,-5-8 0 0,4 7 2 15,-4-7 0-15,8 5 3 0,-8-5 0 0,9 2 0 16,-9-2 2-16,9 0-1 0,-9 0 1 15,0 0 1-15,17-7-1 0,-12 5 1 16,2-3-2-16,-1 0 0 0,2-3 0 0,-2 1-1 16,-6 7 0-16,9-17 0 0,-5 8-1 15,3-5-3-15,0 4-2 0,-4 0-1 0,0 1-5 16,2 0 1-16,-2 1 0 0,-1-1 0 16,2 2-1-16,-3 0 3 0,-1 7 2 15,4-12 3-15,-3 8 4 0,-1 4 4 0,0 0 3 16,4-13 4-16,-4 13 3 0,1-8 1 15,-1 8 1-15,0 0 0 0,2-8 2 16,-2 8-3-16,0 0-4 0,1-8-4 0,-1 8-3 16,0 0-5-16,0 0-4 0,0 0-3 15,2-5 1-15,-2 5 1 0,0 0 3 0,0 0 1 16,0 0 2-16,0 0 3 0,0 0 1 16,0 0 0-16,3 23-1 0,-2-17 0 15,-1 4 0-15,1 0 0 0,-1 2-2 0,2-2-1 16,-2 1-1-16,2-1-1 0,-1 1-3 15,-1 0-3-15,3-1-4 0,-3 2-4 16,0-3-4-16,2-1-7 0,-1 2-3 0,-1-4-7 16,0-6-5-16,1 10-10 0,-1-10-6 15,1 10-9-15,-1-10-8 0,2 8-16 16,-2-8-12-16,0 0-26 0,0 8-38 0,0-8-45 16,3 3-38-16,-3-3-225 0,0 0 78 15,0 0 64-15</inkml:trace>
  <inkml:trace contextRef="#ctx0" brushRef="#br1" timeOffset="-25595.72">20724 15666 118 0,'0'0'184'0,"0"0"29"16,0 0 10-16,-5-16 0 0,5 16-5 15,-2-6-8-15,2 6-7 0,0 0-10 16,-7-7-11-16,7 7-8 0,-7-5-9 0,7 5-9 15,-8-5-7-15,8 5-8 0,-9-4-7 16,9 4-7-16,-12 0-8 0,12 0-7 0,-13-3-8 16,13 3-8-16,-13 3-8 0,3 1-8 15,2-4-7-15,-1 5-9 0,4-3-6 16,-5 2-7-16,4-1-6 0,-1 3-6 0,3-3-3 16,4-3-3-16,-9 8-4 0,7-4-2 15,2-4-3-15,-2 8-2 0,2-8-1 0,-1 9-2 16,1-9-2-16,2 12-1 0,-1-3-1 15,5-1-2-15,-1 0-4 0,-3 1-5 16,4-2-5-16,-2 1-7 0,4 6-3 16,-1-7-5-16,-2 1-3 0,1 0 0 0,-2-1-1 15,0-1-2-15,1 4 2 0,0-4-1 16,-2 1 3-16,-1-1 1 0,2 1 5 16,-3 0 3-16,-1-2 5 0,0 1 2 0,0-2 3 15,0 2 0-15,0-6 2 0,-1 11 2 16,-2-6 1-16,1-1 1 0,-2 2 1 0,-1-1 1 15,0 1 1-15,0-2 0 0,0 0 0 16,1-1 0-16,-1-1-2 0,-1 0-4 16,6-2-4-16,-9 0-12 0,4 0-11 0,5 0-13 15,0 0-17-15,-16-6-11 0,16 6-16 16,-7-2-20-16,7 2-27 0,-8-4-46 0,4 3-45 16,4 1-29-16,-6-2 110 0,6 2-335 15,0 0 79-15,-7 0 65 0</inkml:trace>
  <inkml:trace contextRef="#ctx0" brushRef="#br1" timeOffset="-24736.29">20787 15533 58 0,'-9'-4'124'0,"9"4"32"16,0 0 15-16,0 0 9 0,-7-3 3 15,7 3 0-15,0 0-3 0,-6 0-4 16,6 0-7-16,0 0-6 0,0 0-6 0,0 0-6 15,-10 7-5-15,10-7-7 0,-5 14-7 16,3-4-8-16,1 2-10 0,-2-1-10 16,3 3-9-16,-2-3-9 0,0 3-9 15,2 0-6-15,-1 0-8 0,1 0-6 0,0-1-6 16,0 2-7-16,1-2-6 0,-1 0-5 16,2-2-5-16,-2 0-4 0,2 0-2 0,-2-1-3 15,0-2-2-15,0-1-2 0,2 0-2 16,-2-1-1-16,0-2-3 0,0-4-2 15,0 10-3-15,1-6 0 0,-1-4 0 0,0 7 0 16,0-7-3-16,0 5-4 0,0-5-2 16,0 6-7-16,0-6-2 0,0 0-4 0,0 0 3 15,0 0 0-15,0 0 1 0,0 0 1 16,0 0 1-16,0 0 0 0,0 0 2 0,0 0 1 16,0 0-1-16,0 0 2 0,0 0 2 15,6-24-5-15,-2 16 2 0,-2 2 1 16,0-1-1-16,-2 7 0 0,8-9-1 0,-6 4 0 15,-2 5 1-15,6-8-3 0,-6 8 1 16,4-7-1-16,1 3 0 0,-5 4-1 16,7-6 3-16,-7 6-3 0,7-3 3 0,-7 3 1 15,0 0 6-15,11-6 3 0,-11 6 2 16,7 0 3-16,-7 0 4 0,0 0 3 16,12 0 3-16,-12 0 4 0,8 3 4 0,-8-3 4 15,7 5 0-15,-7-5 1 0,5 7 1 16,-2-4 1-16,3 6-1 0,-3-2-1 0,1-2-1 15,-4-5-1-15,6 14-2 0,-4-9-1 16,0 3-3-16,0-1-2 0,0-1-1 16,0 2-4-16,1 2-4 0,0-3-7 0,-3-2-13 15,2-1-18-15,-2-4-18 0,2 9-27 16,-2-9-29-16,3 7-47 0,-1-4-49 16,-2 1-34-16,0-4 90 0,4 5-312 0,-4-5 76 15,0 0 63-15</inkml:trace>
  <inkml:trace contextRef="#ctx0" brushRef="#br1" timeOffset="-23861.23">20999 15562 20 0,'0'0'100'16,"0"0"39"-16,-5-7 17 0,5 7 4 0,0 0-3 15,-5-5-7-15,5 5-5 0,0 0-5 16,-7-5-4-16,7 5-2 0,0 0 0 0,0 0 0 0,0 0-1 15,0 0-4-15,-7 14-3 0,7-14-6 16,-3 16-5-16,3-16-6 0,0 23-6 16,0-10-7-16,0-1-7 0,0 2-8 15,0 1-6-15,0-1-7 0,0-1-6 0,0 1-8 16,0-1-9-16,0 0-9 0,-1 0-8 16,1 0-9-16,0 0-8 0,0 2-5 15,-1-5-5-15,1-1-1 0,1 1-2 0,-2-1 0 16,1-9 2-16,1 11 4 0,-1-11 5 15,0 9 3-15,0-9 2 0,0 0 0 0,0 9-1 16,0-9-2-16,0 0 1 0,0 0-2 16,0 0 0-16,0 0-1 0,0 0-2 15,0 0 0-15,0 0-2 0,0 0 0 0,0 0-1 16,10-29 0-16,-10 29 0 0,4-14-2 16,-4 14-1-16,4-10-1 0,-4 10-3 0,6-12-1 15,-2 5-1-15,-4 7 0 0,7-12 1 16,-7 12 1-16,10-7 1 0,-10 7 0 0,8-5 2 15,-8 5 0-15,13-7 1 0,-13 7 0 16,12 0 2-16,-12 0 1 0,12 0 3 16,-12 0 3-16,0 0 3 0,15 4 2 0,-8 2 3 15,-7-6 3-15,11 11 2 0,-6-6 2 16,-2 2 1-16,1 0 2 0,-4-7 0 16,7 13 0-16,-7-3 1 0,4-1 0 0,-2-2 2 15,-2 3 2-15,0-10 0 0,0 15 1 16,0-15 2-16,-2 13 2 0,-2-4 2 0,2-1 1 15,1 0-1-15,-3-2 0 0,0 0-2 16,1 1-2-16,3-7-1 0,-9 10-4 16,4-6-3-16,1 0-8 0,4-4-10 15,-10 6-13-15,10-6-29 0,-10 3-22 0,10-3-24 16,-9 0-32-16,9 0-33 0,0 0-50 16,-13-3-56-16,8 0 102 0,2 0-387 0,3 3 89 15,0 0 74-15</inkml:trace>
  <inkml:trace contextRef="#ctx0" brushRef="#br1" timeOffset="-23048.68">21232 15747 54 0,'0'0'152'0,"0"0"45"16,0 0 16-16,0 0 1 0,-11-9-8 0,11 9-11 15,0 0-9-15,0 0-7 0,0 0-10 16,0 0-7-16,0 0-9 0,0 0-10 0,-10 16-9 16,10-16-11-16,-2 12-11 0,2-2-9 15,-3 1-11-15,2-1-8 0,1 2-8 16,-2 0-6-16,2 0-7 0,0 0-8 0,0-1-8 16,0 0-10-16,0-1-9 0,2 0-8 15,-1 1-7-15,-1-3-4 0,0-8-2 0,5 12 0 16,-5-7 1-16,0-5-2 0,0 0-2 15,12 8-4-15,-12-8-6 0,9 2-7 16,-9-2-2-16,0 0-3 0,17-6-2 16,-17 6 0-16,14-11 1 0,-7 4 5 0,-1 1-1 15,1-3 5-15,0 0 0 0,-7 9 3 16,9-18 1-16,-7 9 5 0,-2 9 2 16,5-17 3-16,-5 17 5 0,4-14 4 0,-4 14 3 15,4-12 4-15,-4 12 2 0,0 0 2 16,0 0 1-16,4-17 1 0,-4 17 1 0,0 0 0 15,0 0 0-15,1-14-1 0,-1 14 0 16,0 0 0-16,0 0-2 0,0 0-3 16,3-14-1-16,-3 14-1 0,0 0 1 0,0 0 2 15,0 0 0-15,0 0 2 0,0 0 0 16,0 0 0-16,0 0 0 0,0 0-1 0,0 0-2 16,15 25-3-16,-13-16-6 0,-2-9-6 15,5 17-9-15,-5-7-16 0,0 3-12 0,0-13-15 16,0 22-16-16,2-11-22 0,-2-1-21 15,0-10-32-15,1 19-33 0,-1-13-32 16,1 1-21-16,-1-7 94 0,3 10-302 0,-1-6 73 16,-2-4 59-16</inkml:trace>
  <inkml:trace contextRef="#ctx0" brushRef="#br1" timeOffset="-22648.73">21528 15658 39 0,'-3'-13'135'0,"3"13"47"0,0 0 23 0,-1-8 9 15,1 8-1-15,0 0-4 0,0 0-6 16,-5-12-12-16,5 12-13 0,0 0-13 0,0 0-8 16,0 0-9-16,0 0-7 0,0 0-7 15,0 0-8-15,-11 27-8 0,9-13-9 16,-1-3-7-16,0 7-9 0,2-2-7 0,-1 2-8 16,0-3-7-16,2 4-6 0,0-2-7 15,0-2-6-15,0-2-5 0,2 0-6 16,0-1-8-16,-1 0-6 0,2-2-9 15,0 1-7-15,-1-2-8 16,2-1-13-16,-2 0-13 0,3-1-17 0,0-3-20 16,-5-4-27-16,9 9-32 0,-5-7-41 0,-4-2-41 15,9 0-29-15,-9 0-224 0,0 0 76 16,9-7 63-16</inkml:trace>
  <inkml:trace contextRef="#ctx0" brushRef="#br1" timeOffset="-22367.47">21407 15816 77 0,'0'0'165'15,"-13"-3"39"-15,13 3 18 0,0 0 6 16,0 0 0-16,0 0-3 0,0 0-7 0,0 0-8 0,0 0-12 15,0 0-12-15,29-13-13 0,-18 11-14 16,-11 2-14-16,24 0-13 0,-12-1-17 0,-1-1-20 16,3 2-23-16,-3 0-29 0,-11 0-31 15,22 0-68-15,-13 0-80 0,0-2-20 16,-3 4-39-16,-6-2-233 0,19 0 72 16,-10 0 59-16</inkml:trace>
  <inkml:trace contextRef="#ctx0" brushRef="#br1" timeOffset="-21961.18">21742 15671 66 0,'0'0'155'0,"0"0"36"0,0 0 11 16,-4-10-1-16,4 10-7 0,0-7-10 16,0 7-9-16,0 0-7 0,0 0-3 0,0 0-2 15,0 0-3-15,0 0-4 0,0 0-4 16,0 0-5-16,0 0-5 0,0 0-8 0,-6 27-8 15,6-15-7-15,0 0-10 0,-2-1-9 16,2 2-8-16,0 2-9 0,0-1-9 16,0 1-9-16,0-1-10 0,0 1-11 15,2-2-12-15,-2-1-13 0,3 1-13 0,-3-3-14 16,5 2-17-16,-3-3-11 0,1 2-13 16,3-3-10-16,-2 0-11 0,-2-2-20 0,3-1-31 15,2-1-52-15,-2-1-39 0,-1-3-31 16,-4 0-190-16,7 0 73 0,-7 0 60 0</inkml:trace>
  <inkml:trace contextRef="#ctx0" brushRef="#br1" timeOffset="-21695.54">21605 15802 95 0,'-10'-4'174'16,"10"4"40"-16,0 0 17 0,0 0 6 15,0 0-4-15,0 0-7 0,0 0-10 0,0 0-14 16,0 0-15-16,0 0-16 0,28-11-15 16,-19 11-14-16,1-1-16 0,0-2-21 0,1 2-24 15,-11 1-25-15,20-4-30 0,-9 3-40 16,-11 1-72-16,19-1-377 0,-13 1 467 0,3 0-391 15,-9 0 65-15,12 0 53 0</inkml:trace>
  <inkml:trace contextRef="#ctx0" brushRef="#br1" timeOffset="-21133.01">21985 15758 59 0,'0'0'154'0,"0"0"44"16,0 0 19-16,0 0 5 0,0 0-1 16,0 0-3-16,0 0-5 0,0 0-5 0,0 0-8 15,0 0-8-15,0 0-8 0,0 0-8 16,0 0-9-16,-10-18-10 0,10 18-8 0,-9-2-9 16,9 2-11-16,0 0-8 0,-15 3-11 15,15-3-11-15,-15 8-8 0,7-2-8 16,2 0-7-16,-2 2-7 0,-2 5-5 0,5-3-5 15,-1 2-4-15,3-1-4 0,0-2-6 16,1 3-4-16,0-3-5 0,2 2-5 0,0 0-4 16,0-1-4-16,2 0-5 0,0-2-1 15,1-1-4-15,2 0 0 0,-1-2-2 16,1 1-5-16,1-3-6 0,0-1-14 0,-6-2-8 16,12 0-4-16,-12 0-5 0,11-2-2 15,-4-1-5-15,2-1 2 0,-2-1 1 0,-1 0-3 16,1-1 4-16,-2-3 6 0,0 0 1 15,-1-2 7-15,-2 1 7 0,-2 10 8 0,2-24 5 16,-2 11 3-16,0 13 0 0,-4-22-1 16,0 7-9-16,-1 4-16 0,0 1-22 15,-1 2-31-15,6 8-43 0,-13-9-47 16,8 5-424-16,-2 3 98 0,7 1 82 0</inkml:trace>
  <inkml:trace contextRef="#ctx0" brushRef="#br1" timeOffset="-20148.57">22081 15738 83 0,'0'0'159'16,"0"0"29"-16,0 0 9 0,0 0 0 15,0 0-6-15,0 0-5 0,0 0-9 0,0 0-8 16,0 0-6-16,0 0-9 0,0 0-8 16,0 0-10-16,0 0-8 0,0 0-9 0,0 0-9 15,0 0-10-15,2 31-10 0,-2-20-12 16,0-1-11-16,2 2-13 0,-2 1-9 15,0-2-10-15,3 0-7 0,-3 0-8 0,0 0-6 16,2-1-6-16,-2-2-2 0,0 0-1 16,0-8-1-16,2 13 0 0,-2-13 1 15,0 10 1-15,0-5 1 0,0 0 1 16,0-5 2-16,0 0 0 0,0 0 0 0,0 11-4 16,0-11-2-16,0 0-3 0,0 0-2 15,0 0-3-15,0 0-4 0,0 0 3 0,0 0 0 16,0 0 1-16,0 0 0 0,0 0 1 15,0 0 2-15,0 0-3 0,-9-26 3 0,9 26 1 16,0-18-3-16,0 18 2 0,0-19-1 16,2 8-1-16,-2 1 0 0,0 10-2 15,3-21-2-15,-1 13 1 0,-2 8-1 0,2-14 1 16,0 7-1-16,-2 7 0 0,5-13-2 16,-5 13 2-16,7-9-3 0,-7 9 1 0,6-7 1 15,-6 7 0-15,5-8 6 0,-5 8 3 16,0 0 2-16,11-5 3 0,-11 5 4 15,9-5 3-15,-9 5 2 0,0 0 2 0,13 0 2 16,-13 0 1-16,0 0 2 0,0 0 2 16,19 5 1-16,-19-5 1 0,8 8-1 0,-1-5-2 15,-2 3-1-15,0 1 0 0,1-1 1 16,-3 1 2-16,3 1 1 0,-4 2 2 16,2-2 1-16,-2 2 0 0,1 0 0 0,0-1 0 15,-1 1-3-15,0 0-2 0,0-2-2 16,-1 1-4-16,1-1-7 0,-2 0-10 15,0-8-22-15,4 11-22 0,-4-11-18 0,0 10-27 16,0-10-36-16,0 9-53 0,1-5-45 16,2 0 89-16,-3-4-321 0,0 0 76 0,1 11 63 15</inkml:trace>
  <inkml:trace contextRef="#ctx0" brushRef="#br1" timeOffset="-18382.83">22307 15693 125 0,'0'0'199'0,"0"0"31"16,0 0 8-16,-8-4-5 0,8 4-11 16,0 0-13-16,0 0-15 0,0 0-15 0,0 0-14 15,0 0-14-15,0 0-10 0,0 0-9 16,0 0-9-16,0 0-7 0,0 0-7 0,0 0-6 15,0 0-6-15,0 0-8 0,25-16-7 16,-25 16-6-16,11-5-8 0,-11 5-7 16,0 0-7-16,18-5-5 0,-18 5-7 0,0 0-5 15,17 0-4-15,-17 0-4 0,0 0-1 16,18 7-3-16,-18-7-1 0,10 7 0 0,-10-7-1 16,10 6 0-16,-10-6-1 0,8 12 0 15,-8-12 1-15,4 10 2 0,-4-10 2 0,0 10 2 16,0-10 4-16,-2 14 1 0,2-14 2 15,-10 15-1-15,4-6-1 0,1-4-2 16,-1 3-1-16,-1-1-2 0,1 0-2 16,-2-1-1-16,8-6-3 0,-12 11 0 0,7-6-1 15,-1-2-1-15,6-3-1 0,-8 7 0 16,4-4 0-16,4-3 1 0,-5 4-1 16,5-4 0-16,0 0-1 0,0 0-2 0,0 0-1 15,-8 7-2-15,8-7-1 0,0 0-3 16,0 0-3-16,0 0-2 0,0 0-1 0,0 0-2 15,0 0-1-15,0 0 0 0,0 0 1 16,0 0 0-16,0 0 0 0,0 0 0 0,0 0-1 16,17 11 0-16,-17-11-1 0,12 1 2 15,-12-1-1-15,11 0 0 0,-11 0 1 16,18 0-1-16,-18 0-1 0,18 2-1 0,-9-2 0 16,-9 0 1-16,13 1 1 0,-5 0 2 15,-8-1 2-15,17 3 2 0,-17-3 1 0,11 3 2 16,-11-3 1-16,12 5 1 0,-12-5 1 15,6 5 2-15,1 0 1 0,-7-5 3 16,11 11 1-16,-6-6 3 0,-5-5 1 0,5 9 2 16,-5-9 2-16,2 11 2 0,-2-11-2 15,2 10 0-15,-2-10 0 0,0 0 0 0,-7 23-3 16,0-15-2-16,2 0 0 0,-1-2-1 16,1 2-3-16,-1 0-1 0,-4-1-4 15,4-1 0-15,-1 1-1 0,-2 0-1 0,2-3-1 16,1 3 1-16,-1-3-2 0,-3 0-2 15,4 0-2-15,-3-1-3 0,9-3-3 16,-11 4-12-16,5-2-9 0,6-2-8 0,-10 0-15 16,10 0-12-16,0 0-18 0,-13-3-22 15,13 3-29-15,-9-3-36 0,9 3-53 16,-9-3 67-16,9 3-110 0,0 0-395 0,-9-2 108 16,9 2 91-16</inkml:trace>
  <inkml:trace contextRef="#ctx0" brushRef="#br1" timeOffset="-17038.95">21659 15806 13 0,'0'0'47'0,"0"0"16"0,-9-2 8 0,9 2 2 16,0 0-162-16,0 0 29 0,0 0 20 16</inkml:trace>
  <inkml:trace contextRef="#ctx0" brushRef="#br1" timeOffset="-16646.29">21650 15804 53 0,'0'0'30'0,"0"0"-5"0,-8-4 4 16,8 4 78-16,0 0 38 0,0 0 19 16,0 0 6-16,0 0-2 0,0 0-4 0,0 0-7 15,0 0-7-15,0 0-6 0,0 0-6 0,0 0-5 16,0 0-4-16,0 0-5 0,0 0-5 15,0 0-5-15,0 0-4 0,0 0-4 0,0 0-6 16,0 0-6-16,0 0-6 0,0 0-4 16,0 0-5-16,0 0-4 0,0 0-6 0,0 0-4 15,0 0-2-15,0 0-5 0,0 0-2 16,0 0-2-16,28 2-3 0,-28-2-3 16,7 3-3-16,-7-3-3 0,0 0-3 15,13 0-4-15,-13 0-2 0,0 0-2 16,9 3-3-16,-9-3-3 0,0 0-2 0,10-3-2 0,-10 3-3 15,0 0 0-15,10 1-2 0,-10-1 0 16,0 0-2-16,9 0 0 0,-9 0-2 16,0 0 0-16,7 0-1 0,-7 0 0 0,0 0 0 15,0 0-1-15,0 0 0 0,10 0-1 16,-10 0-3-16,0 0-1 0,0 0-2 16,0 0-3-16,0 0-6 0,0 0-5 0,10 0-5 15,-10 0-5-15,0 0-3 0,0 0-6 16,0 0-6-16,0 0-10 0,0 0-6 0,5 3-9 15,-5-3-11-15,0 0-17 0,0 0-13 16,0 0-20-16,0 0-25 0,0 0-378 16,0 0 411-16,0 0-98 0,0 0-171 0,0 0 64 15,0 0 53-15</inkml:trace>
  <inkml:trace contextRef="#ctx0" brushRef="#br1" timeOffset="-15661.84">21677 15795 20 0,'0'0'132'0,"0"0"53"0,0 0 21 0,0 0 10 16,0 0 0-16,0 0-9 15,0 0-11-15,0 0-11 0,0 0-10 0,0 0-9 16,0 0-9-16,0 0-8 0,0 0-9 16,0 0-11-16,0 0-7 0,0 0-8 0,0 0-8 15,0 0-7-15,0 0-8 0,26 0-7 16,-26 0-5-16,10 0-5 0,-10 0-4 16,10 0-4-16,-10 0-3 0,11 0-5 0,-11 0-3 15,11 0-5-15,-11 0-4 0,10 0-5 16,-10 0-4-16,7 0-4 0,-7 0-4 0,11 0-2 15,-11 0-2-15,7 0-2 0,-7 0-2 16,0 0-4-16,11 0-1 0,-11 0-1 16,0 0-1-16,11 0-1 0,-11 0-2 0,0 0 0 15,7 0-1-15,-7 0 0 0,0 0-1 16,9 2-1-16,-9-2 0 0,0 0-2 16,0 0-3-16,7 0-3 0,-7 0-5 15,0 0-5-15,0 0-9 0,0 0-5 0,0 0-6 16,13 0-6-16,-13 0-12 0,0 0-11 15,0 0-8-15,0 0-15 0,0 0-17 0,0 0-30 16,7 1-23-16,-7-1-396 0,0 0 423 16,0 0-102-16,0 0-171 0,0 0 66 0,0 0 56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BED0FF-8A46-4E94-A9E2-D427F812C343}" type="datetimeFigureOut">
              <a:rPr lang="en-US" smtClean="0"/>
              <a:pPr/>
              <a:t>2/11/2021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E4DB94-7803-43FE-8B9E-D6AA861635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00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4DB94-7803-43FE-8B9E-D6AA8616351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DC28-9F57-4BE3-8960-5E00A863C821}" type="datetimeFigureOut">
              <a:rPr lang="en-US" smtClean="0"/>
              <a:pPr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960EC-1619-48A8-BDA1-2883984BD7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DC28-9F57-4BE3-8960-5E00A863C821}" type="datetimeFigureOut">
              <a:rPr lang="en-US" smtClean="0"/>
              <a:pPr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960EC-1619-48A8-BDA1-2883984BD7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DC28-9F57-4BE3-8960-5E00A863C821}" type="datetimeFigureOut">
              <a:rPr lang="en-US" smtClean="0"/>
              <a:pPr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960EC-1619-48A8-BDA1-2883984BD7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DC28-9F57-4BE3-8960-5E00A863C821}" type="datetimeFigureOut">
              <a:rPr lang="en-US" smtClean="0"/>
              <a:pPr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960EC-1619-48A8-BDA1-2883984BD7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DC28-9F57-4BE3-8960-5E00A863C821}" type="datetimeFigureOut">
              <a:rPr lang="en-US" smtClean="0"/>
              <a:pPr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960EC-1619-48A8-BDA1-2883984BD7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DC28-9F57-4BE3-8960-5E00A863C821}" type="datetimeFigureOut">
              <a:rPr lang="en-US" smtClean="0"/>
              <a:pPr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960EC-1619-48A8-BDA1-2883984BD7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DC28-9F57-4BE3-8960-5E00A863C821}" type="datetimeFigureOut">
              <a:rPr lang="en-US" smtClean="0"/>
              <a:pPr/>
              <a:t>2/11/2021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960EC-1619-48A8-BDA1-2883984BD7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DC28-9F57-4BE3-8960-5E00A863C821}" type="datetimeFigureOut">
              <a:rPr lang="en-US" smtClean="0"/>
              <a:pPr/>
              <a:t>2/11/2021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960EC-1619-48A8-BDA1-2883984BD7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DC28-9F57-4BE3-8960-5E00A863C821}" type="datetimeFigureOut">
              <a:rPr lang="en-US" smtClean="0"/>
              <a:pPr/>
              <a:t>2/11/2021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960EC-1619-48A8-BDA1-2883984BD7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DC28-9F57-4BE3-8960-5E00A863C821}" type="datetimeFigureOut">
              <a:rPr lang="en-US" smtClean="0"/>
              <a:pPr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960EC-1619-48A8-BDA1-2883984BD7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DC28-9F57-4BE3-8960-5E00A863C821}" type="datetimeFigureOut">
              <a:rPr lang="en-US" smtClean="0"/>
              <a:pPr/>
              <a:t>2/11/2021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960EC-1619-48A8-BDA1-2883984BD7A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48000"/>
            <a:lum/>
          </a:blip>
          <a:srcRect/>
          <a:stretch>
            <a:fillRect l="-26000" r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2DC28-9F57-4BE3-8960-5E00A863C821}" type="datetimeFigureOut">
              <a:rPr lang="en-US" smtClean="0"/>
              <a:pPr/>
              <a:t>2/11/2021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960EC-1619-48A8-BDA1-2883984BD7A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-18000" r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828800"/>
            <a:ext cx="7772400" cy="1470025"/>
          </a:xfrm>
        </p:spPr>
        <p:txBody>
          <a:bodyPr>
            <a:normAutofit fontScale="90000"/>
          </a:bodyPr>
          <a:lstStyle/>
          <a:p>
            <a:br>
              <a:rPr lang="en-US" sz="4000" b="1" dirty="0">
                <a:latin typeface="Broadway" pitchFamily="82" charset="0"/>
              </a:rPr>
            </a:br>
            <a:r>
              <a:rPr lang="en-US" sz="4000" b="1" dirty="0">
                <a:latin typeface="Broadway" pitchFamily="82" charset="0"/>
              </a:rPr>
              <a:t>ARUS DAN TEGANGAN </a:t>
            </a:r>
            <a:br>
              <a:rPr lang="en-US" sz="4000" b="1" dirty="0">
                <a:latin typeface="Broadway" pitchFamily="82" charset="0"/>
              </a:rPr>
            </a:br>
            <a:r>
              <a:rPr lang="en-US" sz="4000" b="1" dirty="0">
                <a:latin typeface="Broadway" pitchFamily="82" charset="0"/>
              </a:rPr>
              <a:t>BOLAK-BALIK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37160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  <a:latin typeface="Arial Black" pitchFamily="34" charset="0"/>
              </a:rPr>
              <a:t>PROGRAM STUDI INFORMATIKA</a:t>
            </a:r>
          </a:p>
          <a:p>
            <a:r>
              <a:rPr lang="en-US" sz="2400" dirty="0">
                <a:solidFill>
                  <a:schemeClr val="tx1"/>
                </a:solidFill>
                <a:latin typeface="Arial Black" pitchFamily="34" charset="0"/>
              </a:rPr>
              <a:t>UNIVERSITAS INDRAPRASTA PGRI</a:t>
            </a:r>
          </a:p>
          <a:p>
            <a:r>
              <a:rPr lang="en-US" sz="2400" dirty="0">
                <a:solidFill>
                  <a:schemeClr val="tx1"/>
                </a:solidFill>
                <a:latin typeface="Arial Black" pitchFamily="34" charset="0"/>
              </a:rPr>
              <a:t>2020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53200" y="304800"/>
            <a:ext cx="228600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latin typeface="Arial Black" pitchFamily="34" charset="0"/>
              </a:rPr>
              <a:t>PERTEMUAN 13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F847BA-CA66-46A3-B492-C9AB9BADD2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13" t="27767" r="13332" b="21839"/>
          <a:stretch/>
        </p:blipFill>
        <p:spPr>
          <a:xfrm>
            <a:off x="762000" y="914400"/>
            <a:ext cx="7620000" cy="52006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A0BF954-A04F-42B7-88EF-2F1E2B673D91}"/>
              </a:ext>
            </a:extLst>
          </p:cNvPr>
          <p:cNvSpPr txBox="1"/>
          <p:nvPr/>
        </p:nvSpPr>
        <p:spPr>
          <a:xfrm>
            <a:off x="762000" y="342838"/>
            <a:ext cx="3733800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GUI UNTUK CONTOH SOAL NO. 3</a:t>
            </a:r>
            <a:endParaRPr lang="en-ID" sz="2000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1F2FEBD-99A0-4A6A-A17E-692BD5C6324F}"/>
                  </a:ext>
                </a:extLst>
              </p14:cNvPr>
              <p14:cNvContentPartPr/>
              <p14:nvPr/>
            </p14:nvContentPartPr>
            <p14:xfrm>
              <a:off x="1715040" y="2224080"/>
              <a:ext cx="6387480" cy="3546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1F2FEBD-99A0-4A6A-A17E-692BD5C6324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05680" y="2214720"/>
                <a:ext cx="6406200" cy="356544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B244DA0-19C6-4AE6-BBD8-B91ED81B3803}"/>
              </a:ext>
            </a:extLst>
          </p:cNvPr>
          <p:cNvSpPr txBox="1"/>
          <p:nvPr/>
        </p:nvSpPr>
        <p:spPr>
          <a:xfrm flipH="1">
            <a:off x="914400" y="6316460"/>
            <a:ext cx="762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/>
              <a:t>Warna</a:t>
            </a:r>
            <a:r>
              <a:rPr lang="en-US" b="1" i="1" dirty="0"/>
              <a:t> </a:t>
            </a:r>
            <a:r>
              <a:rPr lang="en-US" b="1" i="1" dirty="0" err="1"/>
              <a:t>merah</a:t>
            </a:r>
            <a:r>
              <a:rPr lang="en-US" b="1" i="1" dirty="0"/>
              <a:t> </a:t>
            </a:r>
            <a:r>
              <a:rPr lang="en-US" b="1" i="1" dirty="0" err="1"/>
              <a:t>menunjukkan</a:t>
            </a:r>
            <a:r>
              <a:rPr lang="en-US" b="1" i="1" dirty="0"/>
              <a:t> </a:t>
            </a:r>
            <a:r>
              <a:rPr lang="en-US" b="1" i="1" dirty="0" err="1"/>
              <a:t>nama</a:t>
            </a:r>
            <a:r>
              <a:rPr lang="en-US" b="1" i="1" dirty="0"/>
              <a:t> tag</a:t>
            </a:r>
            <a:endParaRPr lang="en-ID" b="1" i="1" dirty="0"/>
          </a:p>
        </p:txBody>
      </p:sp>
    </p:spTree>
    <p:extLst>
      <p:ext uri="{BB962C8B-B14F-4D97-AF65-F5344CB8AC3E}">
        <p14:creationId xmlns:p14="http://schemas.microsoft.com/office/powerpoint/2010/main" val="19212124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E0E71A-EC61-401A-8DF6-B647FE323C30}"/>
              </a:ext>
            </a:extLst>
          </p:cNvPr>
          <p:cNvSpPr txBox="1"/>
          <p:nvPr/>
        </p:nvSpPr>
        <p:spPr>
          <a:xfrm>
            <a:off x="609600" y="304800"/>
            <a:ext cx="4114800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SINTAK PROGRAM TOMBOL HITUNG</a:t>
            </a:r>
            <a:endParaRPr lang="en-ID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4D7658-442A-4B73-870D-9515333D629F}"/>
              </a:ext>
            </a:extLst>
          </p:cNvPr>
          <p:cNvSpPr txBox="1"/>
          <p:nvPr/>
        </p:nvSpPr>
        <p:spPr>
          <a:xfrm>
            <a:off x="609600" y="838200"/>
            <a:ext cx="7848600" cy="54476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2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 --- Executes on button press in pushbutton1.</a:t>
            </a:r>
          </a:p>
          <a:p>
            <a:r>
              <a:rPr lang="en-US" sz="12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pushbutton1_Callback(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hObject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2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eventdata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handles)</a:t>
            </a:r>
          </a:p>
          <a:p>
            <a:r>
              <a:rPr lang="en-US" sz="12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n-US" sz="1200" b="0" i="0" u="none" strike="noStrike" baseline="0" dirty="0" err="1">
                <a:solidFill>
                  <a:srgbClr val="228B22"/>
                </a:solidFill>
                <a:latin typeface="Courier New" panose="02070309020205020404" pitchFamily="49" charset="0"/>
              </a:rPr>
              <a:t>hObject</a:t>
            </a:r>
            <a:r>
              <a:rPr lang="en-US" sz="12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    handle to pushbutton1 (see GCBO)</a:t>
            </a:r>
          </a:p>
          <a:p>
            <a:r>
              <a:rPr lang="en-US" sz="12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n-US" sz="1200" b="0" i="0" u="none" strike="noStrike" baseline="0" dirty="0" err="1">
                <a:solidFill>
                  <a:srgbClr val="228B22"/>
                </a:solidFill>
                <a:latin typeface="Courier New" panose="02070309020205020404" pitchFamily="49" charset="0"/>
              </a:rPr>
              <a:t>eventdata</a:t>
            </a:r>
            <a:r>
              <a:rPr lang="en-US" sz="12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  reserved - to be defined in a future version of MATLAB</a:t>
            </a:r>
          </a:p>
          <a:p>
            <a:r>
              <a:rPr lang="en-US" sz="12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 handles    structure with handles and user data (see GUIDATA)</a:t>
            </a:r>
          </a:p>
          <a:p>
            <a:r>
              <a:rPr lang="en-ID" sz="12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ID" sz="12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 Input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 = str2double(get(handles.edit1,</a:t>
            </a:r>
            <a:r>
              <a:rPr lang="en-US" sz="12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'string'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V = str2double(get(handles.edit2,</a:t>
            </a:r>
            <a:r>
              <a:rPr lang="en-US" sz="12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'string'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ID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omega = str2double(get(handles.edit3,</a:t>
            </a:r>
            <a:r>
              <a:rPr lang="en-ID" sz="12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'string'</a:t>
            </a:r>
            <a:r>
              <a:rPr lang="en-ID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));</a:t>
            </a:r>
          </a:p>
          <a:p>
            <a:r>
              <a:rPr lang="en-ID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ID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ID" sz="12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en-ID" sz="1200" b="0" i="0" u="none" strike="noStrike" baseline="0" dirty="0" err="1">
                <a:solidFill>
                  <a:srgbClr val="228B22"/>
                </a:solidFill>
                <a:latin typeface="Courier New" panose="02070309020205020404" pitchFamily="49" charset="0"/>
              </a:rPr>
              <a:t>Menghitung</a:t>
            </a:r>
            <a:r>
              <a:rPr lang="en-ID" sz="12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  <a:r>
              <a:rPr lang="en-ID" sz="1200" b="0" i="0" u="none" strike="noStrike" baseline="0" dirty="0" err="1">
                <a:solidFill>
                  <a:srgbClr val="228B22"/>
                </a:solidFill>
                <a:latin typeface="Courier New" panose="02070309020205020404" pitchFamily="49" charset="0"/>
              </a:rPr>
              <a:t>Reaktansi</a:t>
            </a:r>
            <a:r>
              <a:rPr lang="en-ID" sz="12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  <a:r>
              <a:rPr lang="en-ID" sz="1200" b="0" i="0" u="none" strike="noStrike" baseline="0" dirty="0" err="1">
                <a:solidFill>
                  <a:srgbClr val="228B22"/>
                </a:solidFill>
                <a:latin typeface="Courier New" panose="02070309020205020404" pitchFamily="49" charset="0"/>
              </a:rPr>
              <a:t>Kapasitif</a:t>
            </a:r>
            <a:r>
              <a:rPr lang="en-ID" sz="12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sv-SE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CC = C*(10^-6); </a:t>
            </a:r>
            <a:r>
              <a:rPr lang="sv-SE" sz="12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%Mikro Farad diubah ke Farad</a:t>
            </a:r>
          </a:p>
          <a:p>
            <a:r>
              <a:rPr lang="en-ID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Xc= 1/(omega*CC);</a:t>
            </a:r>
          </a:p>
          <a:p>
            <a:r>
              <a:rPr lang="en-ID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ID" sz="12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</a:t>
            </a:r>
            <a:r>
              <a:rPr lang="en-ID" sz="1200" b="0" i="0" u="none" strike="noStrike" baseline="0" dirty="0" err="1">
                <a:solidFill>
                  <a:srgbClr val="228B22"/>
                </a:solidFill>
                <a:latin typeface="Courier New" panose="02070309020205020404" pitchFamily="49" charset="0"/>
              </a:rPr>
              <a:t>Menghitung</a:t>
            </a:r>
            <a:r>
              <a:rPr lang="en-ID" sz="12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  <a:r>
              <a:rPr lang="en-ID" sz="1200" b="0" i="0" u="none" strike="noStrike" baseline="0" dirty="0" err="1">
                <a:solidFill>
                  <a:srgbClr val="228B22"/>
                </a:solidFill>
                <a:latin typeface="Courier New" panose="02070309020205020404" pitchFamily="49" charset="0"/>
              </a:rPr>
              <a:t>Arus</a:t>
            </a:r>
            <a:r>
              <a:rPr lang="en-ID" sz="12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 Listrik yang </a:t>
            </a:r>
            <a:r>
              <a:rPr lang="en-ID" sz="1200" b="0" i="0" u="none" strike="noStrike" baseline="0" dirty="0" err="1">
                <a:solidFill>
                  <a:srgbClr val="228B22"/>
                </a:solidFill>
                <a:latin typeface="Courier New" panose="02070309020205020404" pitchFamily="49" charset="0"/>
              </a:rPr>
              <a:t>melalui</a:t>
            </a:r>
            <a:r>
              <a:rPr lang="en-ID" sz="12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  <a:r>
              <a:rPr lang="en-ID" sz="1200" b="0" i="0" u="none" strike="noStrike" baseline="0" dirty="0" err="1">
                <a:solidFill>
                  <a:srgbClr val="228B22"/>
                </a:solidFill>
                <a:latin typeface="Courier New" panose="02070309020205020404" pitchFamily="49" charset="0"/>
              </a:rPr>
              <a:t>kapasitor</a:t>
            </a:r>
            <a:endParaRPr lang="en-ID" sz="1200" b="0" i="0" u="none" strike="noStrike" baseline="0" dirty="0">
              <a:solidFill>
                <a:srgbClr val="228B22"/>
              </a:solidFill>
              <a:latin typeface="Courier New" panose="02070309020205020404" pitchFamily="49" charset="0"/>
            </a:endParaRPr>
          </a:p>
          <a:p>
            <a:r>
              <a:rPr lang="en-ID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I= V/Xc;</a:t>
            </a:r>
          </a:p>
          <a:p>
            <a:r>
              <a:rPr lang="en-ID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ID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a=get(handles.radiobutton1,</a:t>
            </a:r>
            <a:r>
              <a:rPr lang="en-US" sz="12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'value'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ID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b=get(handles.radiobutton2,</a:t>
            </a:r>
            <a:r>
              <a:rPr lang="en-ID" sz="12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'value'</a:t>
            </a:r>
            <a:r>
              <a:rPr lang="en-ID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ID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ID" sz="12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ID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(a==1)</a:t>
            </a:r>
          </a:p>
          <a:p>
            <a:r>
              <a:rPr lang="da-DK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set(handles.edit4,</a:t>
            </a:r>
            <a:r>
              <a:rPr lang="da-DK" sz="12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'string'</a:t>
            </a:r>
            <a:r>
              <a:rPr lang="da-DK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,Xc);</a:t>
            </a:r>
          </a:p>
          <a:p>
            <a:r>
              <a:rPr lang="en-ID" sz="12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</a:p>
          <a:p>
            <a:r>
              <a:rPr lang="en-ID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   set(handles.edit4,</a:t>
            </a:r>
            <a:r>
              <a:rPr lang="en-ID" sz="12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'string'</a:t>
            </a:r>
            <a:r>
              <a:rPr lang="en-ID" sz="12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,I);   </a:t>
            </a:r>
          </a:p>
          <a:p>
            <a:r>
              <a:rPr lang="en-ID" sz="12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end</a:t>
            </a:r>
          </a:p>
          <a:p>
            <a:endParaRPr lang="en-ID" sz="1200" b="0" i="0" u="none" strike="noStrike" baseline="0" dirty="0"/>
          </a:p>
        </p:txBody>
      </p:sp>
    </p:spTree>
    <p:extLst>
      <p:ext uri="{BB962C8B-B14F-4D97-AF65-F5344CB8AC3E}">
        <p14:creationId xmlns:p14="http://schemas.microsoft.com/office/powerpoint/2010/main" val="3983189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E0E71A-EC61-401A-8DF6-B647FE323C30}"/>
              </a:ext>
            </a:extLst>
          </p:cNvPr>
          <p:cNvSpPr txBox="1"/>
          <p:nvPr/>
        </p:nvSpPr>
        <p:spPr>
          <a:xfrm>
            <a:off x="623668" y="197266"/>
            <a:ext cx="4114800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SINTAK PROGRAM TOMBOL RESET</a:t>
            </a:r>
            <a:endParaRPr lang="en-ID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6FE351-4148-4A28-9C05-CDAAF61F71BB}"/>
              </a:ext>
            </a:extLst>
          </p:cNvPr>
          <p:cNvSpPr txBox="1"/>
          <p:nvPr/>
        </p:nvSpPr>
        <p:spPr>
          <a:xfrm>
            <a:off x="620150" y="914400"/>
            <a:ext cx="7914249" cy="224676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 --- Executes on button press in pushbutton2.</a:t>
            </a:r>
          </a:p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pushbutton2_Callback(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hObject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eventdata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handles)</a:t>
            </a:r>
          </a:p>
          <a:p>
            <a:r>
              <a:rPr lang="en-US" sz="14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n-US" sz="1400" b="0" i="0" u="none" strike="noStrike" baseline="0" dirty="0" err="1">
                <a:solidFill>
                  <a:srgbClr val="228B22"/>
                </a:solidFill>
                <a:latin typeface="Courier New" panose="02070309020205020404" pitchFamily="49" charset="0"/>
              </a:rPr>
              <a:t>hObject</a:t>
            </a:r>
            <a:r>
              <a:rPr lang="en-US" sz="14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    handle to pushbutton2 (see GCBO)</a:t>
            </a:r>
          </a:p>
          <a:p>
            <a:r>
              <a:rPr lang="en-US" sz="14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n-US" sz="1400" b="0" i="0" u="none" strike="noStrike" baseline="0" dirty="0" err="1">
                <a:solidFill>
                  <a:srgbClr val="228B22"/>
                </a:solidFill>
                <a:latin typeface="Courier New" panose="02070309020205020404" pitchFamily="49" charset="0"/>
              </a:rPr>
              <a:t>eventdata</a:t>
            </a:r>
            <a:r>
              <a:rPr lang="en-US" sz="14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  reserved - to be defined in a future version of MATLAB</a:t>
            </a:r>
          </a:p>
          <a:p>
            <a:r>
              <a:rPr lang="en-US" sz="14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 handles    structure with handles and user data (see GUIDATA)</a:t>
            </a:r>
          </a:p>
          <a:p>
            <a:r>
              <a:rPr lang="en-ID" sz="14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ID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set(handles.edit1,</a:t>
            </a:r>
            <a:r>
              <a:rPr lang="en-ID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'string'</a:t>
            </a:r>
            <a:r>
              <a:rPr lang="en-ID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ID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 '</a:t>
            </a:r>
            <a:r>
              <a:rPr lang="en-ID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ID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set(handles.edit2,</a:t>
            </a:r>
            <a:r>
              <a:rPr lang="en-ID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'string'</a:t>
            </a:r>
            <a:r>
              <a:rPr lang="en-ID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ID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 '</a:t>
            </a:r>
            <a:r>
              <a:rPr lang="en-ID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ID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set(handles.edit3,</a:t>
            </a:r>
            <a:r>
              <a:rPr lang="en-ID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'string'</a:t>
            </a:r>
            <a:r>
              <a:rPr lang="en-ID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ID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 '</a:t>
            </a:r>
            <a:r>
              <a:rPr lang="en-ID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r>
              <a:rPr lang="en-ID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set(handles.edit4,</a:t>
            </a:r>
            <a:r>
              <a:rPr lang="en-ID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'string'</a:t>
            </a:r>
            <a:r>
              <a:rPr lang="en-ID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ID" sz="1400" b="0" i="0" u="none" strike="noStrike" baseline="0" dirty="0">
                <a:solidFill>
                  <a:srgbClr val="A020F0"/>
                </a:solidFill>
                <a:latin typeface="Courier New" panose="02070309020205020404" pitchFamily="49" charset="0"/>
              </a:rPr>
              <a:t>' '</a:t>
            </a:r>
            <a:r>
              <a:rPr lang="en-ID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537DBC-E737-42FA-9AB8-E56E90BE2126}"/>
              </a:ext>
            </a:extLst>
          </p:cNvPr>
          <p:cNvSpPr txBox="1"/>
          <p:nvPr/>
        </p:nvSpPr>
        <p:spPr>
          <a:xfrm>
            <a:off x="623668" y="3886200"/>
            <a:ext cx="4114800" cy="4001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SINTAK PROGRAM TOMBOL KELUAR</a:t>
            </a:r>
            <a:endParaRPr lang="en-ID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F2B5CE-E6AD-4A9E-B574-6780109C9328}"/>
              </a:ext>
            </a:extLst>
          </p:cNvPr>
          <p:cNvSpPr txBox="1"/>
          <p:nvPr/>
        </p:nvSpPr>
        <p:spPr>
          <a:xfrm>
            <a:off x="626012" y="4572000"/>
            <a:ext cx="7908387" cy="116955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0" i="0" u="none" strike="noStrike" baseline="0" dirty="0">
                <a:solidFill>
                  <a:srgbClr val="0000FF"/>
                </a:solidFill>
                <a:latin typeface="Courier New" panose="02070309020205020404" pitchFamily="49" charset="0"/>
              </a:rPr>
              <a:t>function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 pushbutton3_Callback(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hObject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sz="1400" b="0" i="0" u="none" strike="noStrike" baseline="0" dirty="0" err="1">
                <a:solidFill>
                  <a:srgbClr val="000000"/>
                </a:solidFill>
                <a:latin typeface="Courier New" panose="02070309020205020404" pitchFamily="49" charset="0"/>
              </a:rPr>
              <a:t>eventdata</a:t>
            </a:r>
            <a:r>
              <a:rPr lang="en-US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, handles)</a:t>
            </a:r>
          </a:p>
          <a:p>
            <a:r>
              <a:rPr lang="en-US" sz="14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n-US" sz="1400" b="0" i="0" u="none" strike="noStrike" baseline="0" dirty="0" err="1">
                <a:solidFill>
                  <a:srgbClr val="228B22"/>
                </a:solidFill>
                <a:latin typeface="Courier New" panose="02070309020205020404" pitchFamily="49" charset="0"/>
              </a:rPr>
              <a:t>hObject</a:t>
            </a:r>
            <a:r>
              <a:rPr lang="en-US" sz="14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    handle to pushbutton3 (see GCBO)</a:t>
            </a:r>
          </a:p>
          <a:p>
            <a:r>
              <a:rPr lang="en-US" sz="14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 </a:t>
            </a:r>
            <a:r>
              <a:rPr lang="en-US" sz="1400" b="0" i="0" u="none" strike="noStrike" baseline="0" dirty="0" err="1">
                <a:solidFill>
                  <a:srgbClr val="228B22"/>
                </a:solidFill>
                <a:latin typeface="Courier New" panose="02070309020205020404" pitchFamily="49" charset="0"/>
              </a:rPr>
              <a:t>eventdata</a:t>
            </a:r>
            <a:r>
              <a:rPr lang="en-US" sz="14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  reserved - to be defined in a future version of MATLAB</a:t>
            </a:r>
          </a:p>
          <a:p>
            <a:r>
              <a:rPr lang="en-US" sz="1400" b="0" i="0" u="none" strike="noStrike" baseline="0" dirty="0">
                <a:solidFill>
                  <a:srgbClr val="228B22"/>
                </a:solidFill>
                <a:latin typeface="Courier New" panose="02070309020205020404" pitchFamily="49" charset="0"/>
              </a:rPr>
              <a:t>% handles    structure with handles and user data (see GUIDATA)</a:t>
            </a:r>
          </a:p>
          <a:p>
            <a:r>
              <a:rPr lang="en-ID" sz="1400" b="0" i="0" u="none" strike="noStrike" baseline="0" dirty="0">
                <a:solidFill>
                  <a:srgbClr val="000000"/>
                </a:solidFill>
                <a:latin typeface="Courier New" panose="02070309020205020404" pitchFamily="49" charset="0"/>
              </a:rPr>
              <a:t>close;</a:t>
            </a:r>
          </a:p>
        </p:txBody>
      </p:sp>
    </p:spTree>
    <p:extLst>
      <p:ext uri="{BB962C8B-B14F-4D97-AF65-F5344CB8AC3E}">
        <p14:creationId xmlns:p14="http://schemas.microsoft.com/office/powerpoint/2010/main" val="594329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304800" y="381000"/>
            <a:ext cx="2438400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Latihan Soal</a:t>
            </a:r>
            <a:endParaRPr kumimoji="0" lang="id-ID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295400"/>
            <a:ext cx="8754472" cy="388619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9400" y="2438400"/>
            <a:ext cx="43188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Britannic Bold" pitchFamily="34" charset="0"/>
              </a:rPr>
              <a:t>TERIMAKASIH</a:t>
            </a:r>
          </a:p>
        </p:txBody>
      </p:sp>
      <p:sp>
        <p:nvSpPr>
          <p:cNvPr id="3" name="Rectangle 2"/>
          <p:cNvSpPr/>
          <p:nvPr/>
        </p:nvSpPr>
        <p:spPr>
          <a:xfrm>
            <a:off x="3962400" y="3657600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Brush Script MT" pitchFamily="66" charset="0"/>
              </a:rPr>
              <a:t>“</a:t>
            </a:r>
            <a:r>
              <a:rPr lang="en-US" sz="2400" dirty="0" err="1">
                <a:latin typeface="Brush Script MT" pitchFamily="66" charset="0"/>
              </a:rPr>
              <a:t>Pendidikan</a:t>
            </a:r>
            <a:r>
              <a:rPr lang="en-US" sz="2400" dirty="0">
                <a:latin typeface="Brush Script MT" pitchFamily="66" charset="0"/>
              </a:rPr>
              <a:t> </a:t>
            </a:r>
            <a:r>
              <a:rPr lang="en-US" sz="2400" dirty="0" err="1">
                <a:latin typeface="Brush Script MT" pitchFamily="66" charset="0"/>
              </a:rPr>
              <a:t>adalah</a:t>
            </a:r>
            <a:r>
              <a:rPr lang="en-US" sz="2400" dirty="0">
                <a:latin typeface="Brush Script MT" pitchFamily="66" charset="0"/>
              </a:rPr>
              <a:t> </a:t>
            </a:r>
            <a:r>
              <a:rPr lang="en-US" sz="2400" dirty="0" err="1">
                <a:latin typeface="Brush Script MT" pitchFamily="66" charset="0"/>
              </a:rPr>
              <a:t>senjata</a:t>
            </a:r>
            <a:r>
              <a:rPr lang="en-US" sz="2400" dirty="0">
                <a:latin typeface="Brush Script MT" pitchFamily="66" charset="0"/>
              </a:rPr>
              <a:t> paling </a:t>
            </a:r>
            <a:r>
              <a:rPr lang="en-US" sz="2400" dirty="0" err="1">
                <a:latin typeface="Brush Script MT" pitchFamily="66" charset="0"/>
              </a:rPr>
              <a:t>mematikan</a:t>
            </a:r>
            <a:r>
              <a:rPr lang="en-US" sz="2400" dirty="0">
                <a:latin typeface="Brush Script MT" pitchFamily="66" charset="0"/>
              </a:rPr>
              <a:t> </a:t>
            </a:r>
            <a:r>
              <a:rPr lang="en-US" sz="2400" dirty="0" err="1">
                <a:latin typeface="Brush Script MT" pitchFamily="66" charset="0"/>
              </a:rPr>
              <a:t>di</a:t>
            </a:r>
            <a:r>
              <a:rPr lang="en-US" sz="2400" dirty="0">
                <a:latin typeface="Brush Script MT" pitchFamily="66" charset="0"/>
              </a:rPr>
              <a:t> </a:t>
            </a:r>
            <a:r>
              <a:rPr lang="en-US" sz="2400" dirty="0" err="1">
                <a:latin typeface="Brush Script MT" pitchFamily="66" charset="0"/>
              </a:rPr>
              <a:t>dunia</a:t>
            </a:r>
            <a:r>
              <a:rPr lang="en-US" sz="2400" dirty="0">
                <a:latin typeface="Brush Script MT" pitchFamily="66" charset="0"/>
              </a:rPr>
              <a:t>, </a:t>
            </a:r>
            <a:r>
              <a:rPr lang="en-US" sz="2400" dirty="0" err="1">
                <a:latin typeface="Brush Script MT" pitchFamily="66" charset="0"/>
              </a:rPr>
              <a:t>karena</a:t>
            </a:r>
            <a:r>
              <a:rPr lang="en-US" sz="2400" dirty="0">
                <a:latin typeface="Brush Script MT" pitchFamily="66" charset="0"/>
              </a:rPr>
              <a:t> </a:t>
            </a:r>
            <a:r>
              <a:rPr lang="en-US" sz="2400" dirty="0" err="1">
                <a:latin typeface="Brush Script MT" pitchFamily="66" charset="0"/>
              </a:rPr>
              <a:t>dengan</a:t>
            </a:r>
            <a:r>
              <a:rPr lang="en-US" sz="2400" dirty="0">
                <a:latin typeface="Brush Script MT" pitchFamily="66" charset="0"/>
              </a:rPr>
              <a:t> </a:t>
            </a:r>
            <a:r>
              <a:rPr lang="en-US" sz="2400" dirty="0" err="1">
                <a:latin typeface="Brush Script MT" pitchFamily="66" charset="0"/>
              </a:rPr>
              <a:t>pendidikan</a:t>
            </a:r>
            <a:r>
              <a:rPr lang="en-US" sz="2400" dirty="0">
                <a:latin typeface="Brush Script MT" pitchFamily="66" charset="0"/>
              </a:rPr>
              <a:t>, </a:t>
            </a:r>
            <a:r>
              <a:rPr lang="en-US" sz="2400" dirty="0" err="1">
                <a:latin typeface="Brush Script MT" pitchFamily="66" charset="0"/>
              </a:rPr>
              <a:t>Anda</a:t>
            </a:r>
            <a:r>
              <a:rPr lang="en-US" sz="2400" dirty="0">
                <a:latin typeface="Brush Script MT" pitchFamily="66" charset="0"/>
              </a:rPr>
              <a:t> </a:t>
            </a:r>
            <a:r>
              <a:rPr lang="en-US" sz="2400" dirty="0" err="1">
                <a:latin typeface="Brush Script MT" pitchFamily="66" charset="0"/>
              </a:rPr>
              <a:t>dapat</a:t>
            </a:r>
            <a:r>
              <a:rPr lang="en-US" sz="2400" dirty="0">
                <a:latin typeface="Brush Script MT" pitchFamily="66" charset="0"/>
              </a:rPr>
              <a:t> </a:t>
            </a:r>
            <a:r>
              <a:rPr lang="en-US" sz="2400" dirty="0" err="1">
                <a:latin typeface="Brush Script MT" pitchFamily="66" charset="0"/>
              </a:rPr>
              <a:t>mengubah</a:t>
            </a:r>
            <a:r>
              <a:rPr lang="en-US" sz="2400" dirty="0">
                <a:latin typeface="Brush Script MT" pitchFamily="66" charset="0"/>
              </a:rPr>
              <a:t> </a:t>
            </a:r>
            <a:r>
              <a:rPr lang="en-US" sz="2400" dirty="0" err="1">
                <a:latin typeface="Brush Script MT" pitchFamily="66" charset="0"/>
              </a:rPr>
              <a:t>dunia</a:t>
            </a:r>
            <a:r>
              <a:rPr lang="en-US" sz="2400" dirty="0">
                <a:latin typeface="Brush Script MT" pitchFamily="66" charset="0"/>
              </a:rPr>
              <a:t>”. </a:t>
            </a:r>
            <a:r>
              <a:rPr lang="en-US" sz="2400" b="1" dirty="0">
                <a:latin typeface="Brush Script MT" pitchFamily="66" charset="0"/>
              </a:rPr>
              <a:t>Nelson Mandela</a:t>
            </a:r>
            <a:endParaRPr lang="en-US" sz="2400" dirty="0">
              <a:latin typeface="Brush Script MT" pitchFamily="66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752600" y="3505200"/>
            <a:ext cx="2895600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id-ID" dirty="0"/>
              <a:t>Bentuk arus bolak-balik yang paling sederhana adalah arus sinusoidal.</a:t>
            </a:r>
            <a:endParaRPr lang="en-US" dirty="0"/>
          </a:p>
          <a:p>
            <a:r>
              <a:rPr lang="en-US" b="1" dirty="0" err="1"/>
              <a:t>Contoh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arus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pembangkit</a:t>
            </a:r>
            <a:r>
              <a:rPr lang="en-US" dirty="0"/>
              <a:t> </a:t>
            </a:r>
            <a:r>
              <a:rPr lang="en-US" dirty="0" err="1"/>
              <a:t>listrik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air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019800" y="2020669"/>
            <a:ext cx="24384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id-ID" dirty="0"/>
              <a:t>Sumber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id-ID" dirty="0"/>
              <a:t>generator arus bolak-balik </a:t>
            </a:r>
            <a:endParaRPr lang="en-US" dirty="0"/>
          </a:p>
        </p:txBody>
      </p:sp>
      <p:sp>
        <p:nvSpPr>
          <p:cNvPr id="19" name="Curved Right Arrow 18"/>
          <p:cNvSpPr/>
          <p:nvPr/>
        </p:nvSpPr>
        <p:spPr>
          <a:xfrm>
            <a:off x="304800" y="2209800"/>
            <a:ext cx="1066800" cy="1905000"/>
          </a:xfrm>
          <a:prstGeom prst="curv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1524000" y="1600200"/>
            <a:ext cx="3505200" cy="1524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Up Arrow 20"/>
          <p:cNvSpPr/>
          <p:nvPr/>
        </p:nvSpPr>
        <p:spPr>
          <a:xfrm>
            <a:off x="2895600" y="1219200"/>
            <a:ext cx="685800" cy="30480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981200" y="2129135"/>
            <a:ext cx="266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ARUS BOLAK-BALIK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371600" y="381000"/>
            <a:ext cx="350520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dirty="0" err="1"/>
              <a:t>Arus</a:t>
            </a:r>
            <a:r>
              <a:rPr lang="en-US" dirty="0"/>
              <a:t> </a:t>
            </a:r>
            <a:r>
              <a:rPr lang="id-ID" dirty="0"/>
              <a:t>yang arahnya berubah-ubah secara bergantian. </a:t>
            </a:r>
            <a:endParaRPr lang="en-US" dirty="0"/>
          </a:p>
        </p:txBody>
      </p:sp>
      <p:sp>
        <p:nvSpPr>
          <p:cNvPr id="24" name="Up Arrow 23"/>
          <p:cNvSpPr/>
          <p:nvPr/>
        </p:nvSpPr>
        <p:spPr>
          <a:xfrm rot="5400000">
            <a:off x="5067300" y="2171700"/>
            <a:ext cx="685800" cy="304800"/>
          </a:xfrm>
          <a:prstGeom prst="up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5791200" y="4572000"/>
            <a:ext cx="2590800" cy="646331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/>
                </a:solidFill>
                <a:latin typeface="+mj-lt"/>
                <a:ea typeface="Times New Roman" pitchFamily="18" charset="0"/>
                <a:cs typeface="Arial" pitchFamily="34" charset="0"/>
              </a:rPr>
              <a:t>S</a:t>
            </a:r>
            <a:r>
              <a:rPr kumimoji="0" lang="id-ID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Arial" pitchFamily="34" charset="0"/>
              </a:rPr>
              <a:t>imbol sumber tegangan gerak elektrik bolak-balik</a:t>
            </a:r>
            <a:endParaRPr kumimoji="0" lang="id-ID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pic>
        <p:nvPicPr>
          <p:cNvPr id="1025" name="Picture 34" descr="Screenshot (132)"/>
          <p:cNvPicPr>
            <a:picLocks noChangeAspect="1" noChangeArrowheads="1"/>
          </p:cNvPicPr>
          <p:nvPr/>
        </p:nvPicPr>
        <p:blipFill>
          <a:blip r:embed="rId2"/>
          <a:srcRect t="30682" r="9091" b="-2666"/>
          <a:stretch>
            <a:fillRect/>
          </a:stretch>
        </p:blipFill>
        <p:spPr bwMode="auto">
          <a:xfrm>
            <a:off x="6324600" y="5334000"/>
            <a:ext cx="1524000" cy="457200"/>
          </a:xfrm>
          <a:prstGeom prst="rect">
            <a:avLst/>
          </a:prstGeom>
          <a:noFill/>
        </p:spPr>
      </p:pic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254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 </a:t>
            </a:r>
            <a:r>
              <a:rPr kumimoji="0" 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Snip Single Corner Rectangle 27"/>
          <p:cNvSpPr/>
          <p:nvPr/>
        </p:nvSpPr>
        <p:spPr>
          <a:xfrm>
            <a:off x="5715000" y="4343400"/>
            <a:ext cx="2819400" cy="1600200"/>
          </a:xfrm>
          <a:prstGeom prst="snip1Rect">
            <a:avLst/>
          </a:prstGeom>
          <a:noFill/>
          <a:ln w="5715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" y="1143000"/>
            <a:ext cx="3125536" cy="584775"/>
          </a:xfrm>
          <a:prstGeom prst="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3200" b="1" dirty="0"/>
              <a:t>G</a:t>
            </a:r>
            <a:r>
              <a:rPr lang="id-ID" sz="3200" b="1" dirty="0"/>
              <a:t>enerator </a:t>
            </a:r>
            <a:r>
              <a:rPr lang="en-US" sz="3200" b="1" dirty="0"/>
              <a:t>L</a:t>
            </a:r>
            <a:r>
              <a:rPr lang="id-ID" sz="3200" b="1" dirty="0"/>
              <a:t>istrik </a:t>
            </a:r>
            <a:endParaRPr lang="en-US" sz="3200" b="1" dirty="0"/>
          </a:p>
        </p:txBody>
      </p:sp>
      <p:sp>
        <p:nvSpPr>
          <p:cNvPr id="3" name="Right Arrow 2"/>
          <p:cNvSpPr/>
          <p:nvPr/>
        </p:nvSpPr>
        <p:spPr>
          <a:xfrm>
            <a:off x="4038600" y="1295400"/>
            <a:ext cx="304800" cy="3048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95850" y="762000"/>
            <a:ext cx="2800350" cy="533400"/>
          </a:xfrm>
          <a:prstGeom prst="round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</p:pic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76800" y="1600200"/>
            <a:ext cx="2819400" cy="524719"/>
          </a:xfrm>
          <a:prstGeom prst="round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</p:pic>
      <p:pic>
        <p:nvPicPr>
          <p:cNvPr id="10" name="Picture 9" descr="C:\Users\LENOVO\Pictures\Screenshots\Screenshot (106).png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43200"/>
            <a:ext cx="3484178" cy="2796746"/>
          </a:xfrm>
          <a:prstGeom prst="rect">
            <a:avLst/>
          </a:prstGeom>
          <a:noFill/>
          <a:ln>
            <a:noFill/>
          </a:ln>
        </p:spPr>
      </p:pic>
      <p:sp>
        <p:nvSpPr>
          <p:cNvPr id="17414" name="Rectangle 6"/>
          <p:cNvSpPr>
            <a:spLocks noChangeArrowheads="1"/>
          </p:cNvSpPr>
          <p:nvPr/>
        </p:nvSpPr>
        <p:spPr bwMode="auto">
          <a:xfrm>
            <a:off x="914400" y="5715000"/>
            <a:ext cx="3505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Gambar 1</a:t>
            </a:r>
            <a:endParaRPr kumimoji="0" 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Diagram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</a:t>
            </a:r>
            <a:r>
              <a:rPr kumimoji="0" lang="id-ID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asor </a:t>
            </a:r>
            <a:r>
              <a:rPr lang="en-US" sz="12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</a:t>
            </a:r>
            <a:r>
              <a:rPr kumimoji="0" lang="id-ID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rus dan </a:t>
            </a: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</a:t>
            </a:r>
            <a:r>
              <a:rPr kumimoji="0" lang="id-ID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egangan </a:t>
            </a:r>
            <a:r>
              <a:rPr lang="en-US" sz="12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B</a:t>
            </a:r>
            <a:r>
              <a:rPr kumimoji="0" lang="id-ID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erfase </a:t>
            </a:r>
            <a:r>
              <a:rPr lang="en-US" sz="12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</a:t>
            </a:r>
            <a:r>
              <a:rPr kumimoji="0" lang="id-ID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ama</a:t>
            </a:r>
            <a:endParaRPr kumimoji="0" lang="id-ID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Horizontal Scroll 11"/>
          <p:cNvSpPr/>
          <p:nvPr/>
        </p:nvSpPr>
        <p:spPr>
          <a:xfrm>
            <a:off x="304800" y="228600"/>
            <a:ext cx="8305800" cy="2514600"/>
          </a:xfrm>
          <a:prstGeom prst="horizontalScroll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648200" y="4889718"/>
            <a:ext cx="289893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/>
              <a:t>Keterangan</a:t>
            </a:r>
            <a:r>
              <a:rPr lang="en-US" sz="1600" b="1" dirty="0"/>
              <a:t>:</a:t>
            </a:r>
          </a:p>
          <a:p>
            <a:r>
              <a:rPr lang="en-US" sz="1600" dirty="0"/>
              <a:t>V    = </a:t>
            </a:r>
            <a:r>
              <a:rPr lang="en-US" sz="1600" dirty="0" err="1"/>
              <a:t>Tegangan</a:t>
            </a:r>
            <a:r>
              <a:rPr lang="en-US" sz="1600" dirty="0"/>
              <a:t> </a:t>
            </a:r>
            <a:r>
              <a:rPr lang="en-US" sz="1600" dirty="0" err="1"/>
              <a:t>listrik</a:t>
            </a:r>
            <a:r>
              <a:rPr lang="en-US" sz="1600" dirty="0"/>
              <a:t> (Volt)</a:t>
            </a:r>
          </a:p>
          <a:p>
            <a:r>
              <a:rPr lang="en-US" sz="1600" dirty="0" err="1"/>
              <a:t>V</a:t>
            </a:r>
            <a:r>
              <a:rPr lang="en-US" sz="1100" dirty="0" err="1"/>
              <a:t>m</a:t>
            </a:r>
            <a:r>
              <a:rPr lang="en-US" sz="1600" dirty="0"/>
              <a:t> = </a:t>
            </a:r>
            <a:r>
              <a:rPr lang="en-US" sz="1600" dirty="0" err="1"/>
              <a:t>Tegangan</a:t>
            </a:r>
            <a:r>
              <a:rPr lang="en-US" sz="1600" dirty="0"/>
              <a:t> </a:t>
            </a:r>
            <a:r>
              <a:rPr lang="en-US" sz="1600" dirty="0" err="1"/>
              <a:t>maksimum</a:t>
            </a:r>
            <a:r>
              <a:rPr lang="en-US" sz="1600" dirty="0"/>
              <a:t> (Volt)</a:t>
            </a:r>
          </a:p>
          <a:p>
            <a:r>
              <a:rPr lang="id-ID" sz="1600" dirty="0"/>
              <a:t>ω</a:t>
            </a:r>
            <a:r>
              <a:rPr lang="en-US" sz="1600" dirty="0"/>
              <a:t> </a:t>
            </a:r>
            <a:r>
              <a:rPr lang="id-ID" sz="1600" dirty="0"/>
              <a:t> </a:t>
            </a:r>
            <a:r>
              <a:rPr lang="en-US" sz="1600" dirty="0"/>
              <a:t>  </a:t>
            </a:r>
            <a:r>
              <a:rPr lang="id-ID" sz="1600" dirty="0"/>
              <a:t>= Frekuensi sudut (rad/s) </a:t>
            </a:r>
            <a:endParaRPr lang="en-US" sz="1600" dirty="0"/>
          </a:p>
          <a:p>
            <a:r>
              <a:rPr lang="en-US" sz="1600" dirty="0"/>
              <a:t>t      = </a:t>
            </a:r>
            <a:r>
              <a:rPr lang="en-US" sz="1600" dirty="0" err="1"/>
              <a:t>Waktu</a:t>
            </a:r>
            <a:r>
              <a:rPr lang="en-US" sz="1600" dirty="0"/>
              <a:t> (s)</a:t>
            </a:r>
          </a:p>
          <a:p>
            <a:r>
              <a:rPr lang="en-US" sz="1600" dirty="0"/>
              <a:t>I      = </a:t>
            </a:r>
            <a:r>
              <a:rPr lang="en-US" sz="1600" dirty="0" err="1"/>
              <a:t>Arus</a:t>
            </a:r>
            <a:r>
              <a:rPr lang="en-US" sz="1600" dirty="0"/>
              <a:t> (A)</a:t>
            </a:r>
          </a:p>
          <a:p>
            <a:r>
              <a:rPr lang="en-US" sz="1600" dirty="0" err="1"/>
              <a:t>I</a:t>
            </a:r>
            <a:r>
              <a:rPr lang="en-US" sz="1100" dirty="0" err="1"/>
              <a:t>m</a:t>
            </a:r>
            <a:r>
              <a:rPr lang="en-US" sz="1600" dirty="0"/>
              <a:t>   = </a:t>
            </a:r>
            <a:r>
              <a:rPr lang="en-US" sz="1600" dirty="0" err="1"/>
              <a:t>Arus</a:t>
            </a:r>
            <a:r>
              <a:rPr lang="en-US" sz="1600" dirty="0"/>
              <a:t> </a:t>
            </a:r>
            <a:r>
              <a:rPr lang="en-US" sz="1600" dirty="0" err="1"/>
              <a:t>maksimum</a:t>
            </a:r>
            <a:r>
              <a:rPr lang="en-US" sz="1600" dirty="0"/>
              <a:t> (A)</a:t>
            </a:r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15" name="Picture 7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00600" y="2819400"/>
            <a:ext cx="1493044" cy="838200"/>
          </a:xfrm>
          <a:prstGeom prst="snip1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</p:pic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7417" name="Picture 9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934199" y="2819400"/>
            <a:ext cx="1388270" cy="838200"/>
          </a:xfrm>
          <a:prstGeom prst="snip1Rect">
            <a:avLst/>
          </a:prstGeom>
          <a:noFill/>
          <a:ln w="57150">
            <a:solidFill>
              <a:schemeClr val="accent6">
                <a:lumMod val="50000"/>
              </a:schemeClr>
            </a:solidFill>
          </a:ln>
        </p:spPr>
      </p:pic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4572000" y="3886200"/>
            <a:ext cx="41148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Nilai rms</a:t>
            </a:r>
            <a:r>
              <a:rPr kumimoji="0" lang="id-ID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dari arus dan tegangan tersebut kadang-kadang </a:t>
            </a:r>
            <a:r>
              <a:rPr kumimoji="0" lang="id-ID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disebut sebagai </a:t>
            </a:r>
            <a:r>
              <a:rPr kumimoji="0" lang="id-ID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“</a:t>
            </a:r>
            <a:r>
              <a:rPr kumimoji="0" lang="id-ID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nilai efektif</a:t>
            </a:r>
            <a:r>
              <a:rPr kumimoji="0" lang="id-ID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Times New Roman" pitchFamily="18" charset="0"/>
                <a:cs typeface="Times New Roman" pitchFamily="18" charset="0"/>
              </a:rPr>
              <a:t>”</a:t>
            </a:r>
            <a:r>
              <a:rPr kumimoji="0" lang="id-ID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kumimoji="0" lang="id-ID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381000"/>
            <a:ext cx="3401444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none">
            <a:spAutoFit/>
          </a:bodyPr>
          <a:lstStyle/>
          <a:p>
            <a:r>
              <a:rPr lang="id-ID" sz="3200" b="1" dirty="0"/>
              <a:t>Rangkai</a:t>
            </a:r>
            <a:r>
              <a:rPr lang="en-US" sz="3200" b="1" dirty="0"/>
              <a:t>a</a:t>
            </a:r>
            <a:r>
              <a:rPr lang="id-ID" sz="3200" b="1" dirty="0"/>
              <a:t>n Resistor</a:t>
            </a:r>
            <a:endParaRPr lang="en-US" sz="3200" dirty="0"/>
          </a:p>
        </p:txBody>
      </p:sp>
      <p:pic>
        <p:nvPicPr>
          <p:cNvPr id="3" name="Picture 2" descr="C:\Users\LENOVO\Pictures\Screenshots\Screenshot (121)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143000"/>
            <a:ext cx="3200400" cy="37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33" name="Rectangle 1"/>
          <p:cNvSpPr>
            <a:spLocks noChangeArrowheads="1"/>
          </p:cNvSpPr>
          <p:nvPr/>
        </p:nvSpPr>
        <p:spPr bwMode="auto">
          <a:xfrm>
            <a:off x="381000" y="5181600"/>
            <a:ext cx="3276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Gambar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Rangkaian Resistor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</a:t>
            </a:r>
            <a:r>
              <a:rPr kumimoji="0" lang="id-ID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urni</a:t>
            </a:r>
            <a:endParaRPr kumimoji="0" lang="id-ID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/>
          <a:srcRect l="9728" t="30895" r="75699" b="38753"/>
          <a:stretch>
            <a:fillRect/>
          </a:stretch>
        </p:blipFill>
        <p:spPr bwMode="auto">
          <a:xfrm>
            <a:off x="4267200" y="1143000"/>
            <a:ext cx="45720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267200" y="4951274"/>
            <a:ext cx="348672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Keterangan</a:t>
            </a:r>
            <a:r>
              <a:rPr lang="en-US" b="1" dirty="0"/>
              <a:t>:</a:t>
            </a:r>
          </a:p>
          <a:p>
            <a:r>
              <a:rPr lang="en-US" dirty="0"/>
              <a:t>I</a:t>
            </a:r>
            <a:r>
              <a:rPr lang="en-US" sz="1100" dirty="0"/>
              <a:t>R</a:t>
            </a:r>
            <a:r>
              <a:rPr lang="en-US" dirty="0"/>
              <a:t>    = </a:t>
            </a:r>
            <a:r>
              <a:rPr lang="en-US" dirty="0" err="1"/>
              <a:t>Arus</a:t>
            </a:r>
            <a:r>
              <a:rPr lang="en-US" dirty="0"/>
              <a:t>  </a:t>
            </a:r>
            <a:r>
              <a:rPr lang="en-US" dirty="0" err="1"/>
              <a:t>pada</a:t>
            </a:r>
            <a:r>
              <a:rPr lang="en-US" dirty="0"/>
              <a:t> resistor (A)</a:t>
            </a:r>
          </a:p>
          <a:p>
            <a:r>
              <a:rPr lang="en-US" sz="1600" dirty="0" err="1"/>
              <a:t>I</a:t>
            </a:r>
            <a:r>
              <a:rPr lang="en-US" sz="1100" dirty="0" err="1"/>
              <a:t>ef</a:t>
            </a:r>
            <a:r>
              <a:rPr lang="en-US" sz="1100" dirty="0"/>
              <a:t> </a:t>
            </a:r>
            <a:r>
              <a:rPr lang="en-US" dirty="0"/>
              <a:t>   = </a:t>
            </a:r>
            <a:r>
              <a:rPr lang="en-US" dirty="0" err="1"/>
              <a:t>Arus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 (A)</a:t>
            </a:r>
          </a:p>
          <a:p>
            <a:r>
              <a:rPr lang="en-US" dirty="0"/>
              <a:t>V</a:t>
            </a:r>
            <a:r>
              <a:rPr lang="en-US" sz="1100" dirty="0"/>
              <a:t>R</a:t>
            </a:r>
            <a:r>
              <a:rPr lang="en-US" dirty="0"/>
              <a:t>   = </a:t>
            </a:r>
            <a:r>
              <a:rPr lang="en-US" dirty="0" err="1"/>
              <a:t>Tegangan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resistor (Volt)</a:t>
            </a:r>
          </a:p>
          <a:p>
            <a:r>
              <a:rPr lang="en-US" dirty="0" err="1"/>
              <a:t>V</a:t>
            </a:r>
            <a:r>
              <a:rPr lang="en-US" sz="1100" dirty="0" err="1"/>
              <a:t>ef</a:t>
            </a:r>
            <a:r>
              <a:rPr lang="en-US" sz="1100" dirty="0"/>
              <a:t> </a:t>
            </a:r>
            <a:r>
              <a:rPr lang="en-US" dirty="0"/>
              <a:t>  = </a:t>
            </a:r>
            <a:r>
              <a:rPr lang="en-US" dirty="0" err="1"/>
              <a:t>Tegangan</a:t>
            </a:r>
            <a:r>
              <a:rPr lang="en-US" dirty="0"/>
              <a:t> </a:t>
            </a:r>
            <a:r>
              <a:rPr lang="en-US" dirty="0" err="1"/>
              <a:t>efektif</a:t>
            </a:r>
            <a:r>
              <a:rPr lang="en-US" dirty="0"/>
              <a:t> (Volt)</a:t>
            </a:r>
          </a:p>
          <a:p>
            <a:r>
              <a:rPr lang="en-US" dirty="0"/>
              <a:t>R     =  </a:t>
            </a:r>
            <a:r>
              <a:rPr lang="en-US" dirty="0" err="1"/>
              <a:t>Resistansi</a:t>
            </a:r>
            <a:r>
              <a:rPr lang="en-US" dirty="0"/>
              <a:t> (</a:t>
            </a:r>
            <a:r>
              <a:rPr lang="id-ID" dirty="0"/>
              <a:t>Ω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81000" y="381000"/>
            <a:ext cx="3581400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r>
              <a:rPr lang="id-ID" sz="3200" b="1" dirty="0"/>
              <a:t>Rangkaian Induktor</a:t>
            </a:r>
            <a:endParaRPr lang="en-US" sz="3200" dirty="0"/>
          </a:p>
        </p:txBody>
      </p:sp>
      <p:pic>
        <p:nvPicPr>
          <p:cNvPr id="8" name="Picture 7" descr="C:\Users\LENOVO\Pictures\Screenshots\Screenshot (118)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19200"/>
            <a:ext cx="3352800" cy="35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228600" y="4800600"/>
            <a:ext cx="3810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Gambar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Rangkaian Induktor Murni</a:t>
            </a:r>
            <a:endParaRPr kumimoji="0" lang="id-ID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3"/>
          <a:srcRect l="10169" t="58266" r="72350" b="22493"/>
          <a:stretch>
            <a:fillRect/>
          </a:stretch>
        </p:blipFill>
        <p:spPr bwMode="auto">
          <a:xfrm>
            <a:off x="4648200" y="1219200"/>
            <a:ext cx="4114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4648200" y="4953000"/>
            <a:ext cx="22846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Keterangan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kumimoji="0" lang="id-ID" sz="14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</a:t>
            </a:r>
            <a:r>
              <a:rPr kumimoji="0" lang="id-ID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= Reaktasi induktif (Ω)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ω = Frekuensi sudut (rad/s)   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 = Induktasi induktor (H)</a:t>
            </a:r>
            <a:endParaRPr kumimoji="0" lang="id-ID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ChangeArrowheads="1"/>
          </p:cNvSpPr>
          <p:nvPr/>
        </p:nvSpPr>
        <p:spPr bwMode="auto">
          <a:xfrm>
            <a:off x="304800" y="405825"/>
            <a:ext cx="3810000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Rangkaian Kapasitor</a:t>
            </a:r>
            <a:endParaRPr kumimoji="0" lang="id-ID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pic>
        <p:nvPicPr>
          <p:cNvPr id="3" name="Picture 2" descr="C:\Users\LENOVO\Pictures\Screenshots\Screenshot (122)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295400"/>
            <a:ext cx="3429000" cy="396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304800" y="5334000"/>
            <a:ext cx="3276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Gambar </a:t>
            </a:r>
            <a:r>
              <a:rPr lang="en-US" sz="1400" b="1" dirty="0">
                <a:latin typeface="+mj-lt"/>
                <a:ea typeface="Times New Roman" pitchFamily="18" charset="0"/>
                <a:cs typeface="Times New Roman" pitchFamily="18" charset="0"/>
              </a:rPr>
              <a:t>4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Rangkaian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K</a:t>
            </a:r>
            <a:r>
              <a:rPr kumimoji="0" lang="id-ID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apasitor 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M</a:t>
            </a:r>
            <a:r>
              <a:rPr kumimoji="0" lang="id-ID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urni</a:t>
            </a:r>
            <a:endParaRPr kumimoji="0" lang="id-ID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3"/>
          <a:srcRect l="40782" t="33062" r="45217" b="47643"/>
          <a:stretch>
            <a:fillRect/>
          </a:stretch>
        </p:blipFill>
        <p:spPr bwMode="auto">
          <a:xfrm>
            <a:off x="4419600" y="1295400"/>
            <a:ext cx="441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Rectangle 3"/>
          <p:cNvSpPr>
            <a:spLocks noChangeArrowheads="1"/>
          </p:cNvSpPr>
          <p:nvPr/>
        </p:nvSpPr>
        <p:spPr bwMode="auto">
          <a:xfrm>
            <a:off x="4343400" y="5410200"/>
            <a:ext cx="232948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Keterangan</a:t>
            </a: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: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X</a:t>
            </a:r>
            <a:r>
              <a:rPr kumimoji="0" lang="id-ID" sz="1400" b="0" i="0" u="none" strike="noStrike" cap="none" normalizeH="0" baseline="-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</a:t>
            </a:r>
            <a:r>
              <a:rPr kumimoji="0" lang="id-ID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= Reaktansi kapasitif (Ω)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ω = Frekuensi sudut (rad/s)   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C = Kapasitas kapasitor (F)</a:t>
            </a:r>
            <a:endParaRPr kumimoji="0" lang="id-ID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ChangeArrowheads="1"/>
          </p:cNvSpPr>
          <p:nvPr/>
        </p:nvSpPr>
        <p:spPr bwMode="auto">
          <a:xfrm>
            <a:off x="228600" y="457200"/>
            <a:ext cx="2286000" cy="58477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Times New Roman" pitchFamily="18" charset="0"/>
                <a:cs typeface="Times New Roman" pitchFamily="18" charset="0"/>
              </a:rPr>
              <a:t>Contoh soal</a:t>
            </a:r>
            <a:endParaRPr kumimoji="0" lang="id-ID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cs typeface="Arial" pitchFamily="34" charset="0"/>
            </a:endParaRPr>
          </a:p>
        </p:txBody>
      </p:sp>
      <p:pic>
        <p:nvPicPr>
          <p:cNvPr id="23" name="Picture 22"/>
          <p:cNvPicPr/>
          <p:nvPr/>
        </p:nvPicPr>
        <p:blipFill>
          <a:blip r:embed="rId2"/>
          <a:srcRect l="8357" t="29539" r="54965" b="15977"/>
          <a:stretch>
            <a:fillRect/>
          </a:stretch>
        </p:blipFill>
        <p:spPr bwMode="auto">
          <a:xfrm>
            <a:off x="533400" y="1219200"/>
            <a:ext cx="79248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/>
          <a:srcRect l="9718" t="31165" r="54844" b="27642"/>
          <a:stretch>
            <a:fillRect/>
          </a:stretch>
        </p:blipFill>
        <p:spPr bwMode="auto">
          <a:xfrm>
            <a:off x="609600" y="457200"/>
            <a:ext cx="7924800" cy="586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 l="9566" t="30623" r="54083" b="30352"/>
          <a:stretch>
            <a:fillRect/>
          </a:stretch>
        </p:blipFill>
        <p:spPr bwMode="auto">
          <a:xfrm>
            <a:off x="533400" y="533400"/>
            <a:ext cx="800100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628</Words>
  <Application>Microsoft Office PowerPoint</Application>
  <PresentationFormat>On-screen Show (4:3)</PresentationFormat>
  <Paragraphs>99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Arial Black</vt:lpstr>
      <vt:lpstr>Britannic Bold</vt:lpstr>
      <vt:lpstr>Broadway</vt:lpstr>
      <vt:lpstr>Brush Script MT</vt:lpstr>
      <vt:lpstr>Calibri</vt:lpstr>
      <vt:lpstr>Courier New</vt:lpstr>
      <vt:lpstr>Times New Roman</vt:lpstr>
      <vt:lpstr>Office Theme</vt:lpstr>
      <vt:lpstr> ARUS DAN TEGANGAN  BOLAK-BALIK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ARUS DAN TEGANGAN BOLAK-BALIK</dc:title>
  <dc:creator>BRI</dc:creator>
  <cp:lastModifiedBy>Windows10</cp:lastModifiedBy>
  <cp:revision>20</cp:revision>
  <dcterms:created xsi:type="dcterms:W3CDTF">2020-03-28T04:44:00Z</dcterms:created>
  <dcterms:modified xsi:type="dcterms:W3CDTF">2021-02-11T17:48:39Z</dcterms:modified>
</cp:coreProperties>
</file>