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3" r:id="rId4"/>
    <p:sldId id="261" r:id="rId5"/>
    <p:sldId id="268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2" r:id="rId15"/>
    <p:sldId id="273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41" autoAdjust="0"/>
  </p:normalViewPr>
  <p:slideViewPr>
    <p:cSldViewPr>
      <p:cViewPr varScale="1">
        <p:scale>
          <a:sx n="68" d="100"/>
          <a:sy n="68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11T17:09:22.74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15410 7222 19 0,'-3'-5'48'15,"3"5"13"-15,0 0 7 0,0 0 1 16,0 0 1-16,0 0 1 0,0 0-2 16,0 0-2-16,0 0-3 0,0 0-3 0,0 0-4 15,0 0-2-15,0 0-4 0,0 0-3 0,0 0-4 0,0 0-4 16,0 0-2-16,0 0-2 0,0 0-3 16,0 0-1-16,0 0 1 0,0 0 0 0,0 0 1 15,0 0 1-15,0 0 2 0,0 0 1 16,0 0 2-16,0 0 0 0,0 0-2 15,0 0 0-15,0 0-2 0,0 0-1 0,0 0-2 16,0 0-3-16,0 0-3 0,0 0-2 0,0 0-3 0,0 0-1 16,0 0-1-16,0 0-3 0,0 0-1 15,0 0-1-15,0 0 0 0,0 0-1 0,0 0-1 16,0 0-4-16,0 0-6 0,0 0-15 16,7-3-12-16,-7 3-7 0,0 0-3 15,0 0-6-15,0 0 1 0,0 0 0 16,0 0 2-16,0 0 4 15,0 0 1-15,0 0 3 0,0 0 5 16,0 0 3-16,0 0 2 0,0 0 3 0,0 0 6 16,0 0 5-16,0 0 6 0,0 0 4 15,0 0 5-15,0 0 5 0,0 0 5 16,0 0 5-16,0 0 5 0,0 0 4 16,0 0 5-16,0 0 4 0,0 0 5 0,0 0 1 15,0 0 2-15,0 0 1 0,0 0 1 0,0 0 0 0,0 0-1 16,0 0 0-16,0 0-2 0,0 0-1 15,0 0-1-15,0 0-1 0,0 0-2 0,0 0-1 16,0 0 0-16,0 0-2 0,0 0 2 16,0 0 1-16,0 0 3 0,0 0 4 15,0 0 4-15,0 0 4 0,0 0 5 0,0 0 4 16,0 0 5 0,0 0 3-16,0 0 2 0,0 0 2 15,0 0 0-15,0 0-1 0,0 0-2 0,0 0-3 16,0 0-3-16,0 0-3 0,0 0-5 15,0 0-4-15,0 0-5 0,0 0-4 0,0 0-4 16,0 0-3-16,0 0-3 0,0 0-4 16,0 0-2-16,0 0-2 0,0 0-1 15,3 10-1-15,-3-10-2 0,0 0 0 0,0 0-2 0,2 4-2 16,-2-4-1-16,0 0-1 0,4 7-2 16,-4-7-1-16,0 4-1 0,0-4-3 15,3 4-1-15,-3-4-1 0,0 6 0 0,0-6-2 16,0 5 0-16,0-5-2 0,4 7-1 15,-4-4-1-15,0-3 0 0,3 6-2 0,-3-2 0 16,0-4-1 0,0 7 0-16,0-3 0 0,0-4-1 15,4 10 0-15,-4-6 0 0,0 1 0 0,0 0 0 16,0 0 0-16,2 1 0 0,-1-2-1 16,1 3 1-16,-2-2-1 0,0 0 0 0,2 2 1 15,0-3 0-15,1 2-1 0,-3-1-1 16,0-1 1-16,0-4-1 0,0 10 0 15,0-5 0-15,4-1 0 0,-4-4 0 0,0 8 0 0,0-5-1 16,0-3 0-16,0 9 1 0,0-9 0 16,0 7 0-16,0-7 0 0,0 5-1 0,0-5 0 15,3 6 1-15,-3-6 0 0,0 7-1 16,0-3 0-16,0-4 0 0,0 0 0 0,0 8 0 16,0-8 0-16,0 5-1 0,0-5 1 15,0 0 0-15,0 5 0 0,0-5 0 0,0 5 0 0,0-5 1 16,0 0 0-16,4 6 0 0,-4-6 0 15,0 0 0-15,0 0 1 0,0 7 0 16,0-7 0-16,0 0 1 0,0 0 0 0,0 5-1 16,0-5 0-16,0 0 0 0,0 0 0 15,0 0 0-15,0 5 0 0,0-5 0 16,0 0 1-16,0 0 0 16,0 0 0-16,0 0-1 0,0 5 0 0,0-5-1 15,0 0 1-15,0 0-1 0,0 0 2 16,0 0-1-16,0 0 0 0,0 0 0 15,0 6-1-15,0-6 0 0,0 0 0 16,0 0 0-16,0 0-1 0,0 0 0 0,0 0-1 16,0 5 1-16,0-5-1 0,0 0 0 15,0 0 1-15,0 0-1 0,0 0 1 0,0 0 0 0,0 5 0 16,0-5 1-16,0 0 0 0,0 0-1 0,0 0 0 16,0 0 0-16,0 0 1 0,0 0-2 15,0 0-1-15,0 0-3 0,0 5-1 16,0-5-1-16,0 0-2 0,0 0-1 15,0 0 2-15,0 0-4 0,0 0-1 0,0 0 1 16,0 0-3 0,0 0-3-16,0 0-6 0,0 0-9 0,0 0-9 15,0 0-12-15,0 0-17 0,0 0-19 16,0 0-27-16,0 0-35 0,0 0-52 0,0 0 75 16,0 0-94-16,0 0-352 0,0 0 95 15,0 0 80-15</inkml:trace>
  <inkml:trace contextRef="#ctx0" brushRef="#br0" timeOffset="1286.58">15334 7409 44 0,'0'0'63'15,"0"0"5"-15,-5-3-1 16,5 3-5-16,0 0-4 0,0 0-6 0,0 0-5 15,0 0-4-15,-2-4 1 0,2 4 4 0,0 0 3 0,0 0 4 32,0 0 5-32,0 0 5 0,0 0 6 0,0 0 6 0,-5-5 4 15,5 5 4-15,0 0 4 0,0 0 3 16,0 0 1-16,0 0 1 0,0 0-2 16,0 0-3-16,0 0-4 0,0 0-5 0,0 0-7 15,0 0-6-15,0 0-7 0,0 0-8 16,0 0-5-16,0 0-2 0,0 0-4 15,0 0-1-15,0 0 0 0,0 0 2 0,0 0 0 0,0 0 3 16,0 0 2-16,0 0 3 0,0 0 2 16,7-7 1-16,-7 7 2 0,5-1 2 0,-5 1 1 15,0 0 0-15,7-1 0 0,-7 1 1 16,7-2-1-16,-7 2-1 0,4 0-2 0,-4 0-2 16,9 0-2-16,-9 0-3 0,7-1-3 15,-7 1-3-15,7 0-2 0,-4-2-3 0,-3 2-3 16,9 0-2-16,-5 0-3 0,-4 0-2 0,9-1-2 15,-9 1-2-15,10 0-1 0,-6-1 0 16,-4 1-1-16,9-1 1 0,-6 1 2 0,-3 0 1 16,11-2 1-16,-11 2 0 0,9 0 1 15,-6 0-1-15,-3 0 1 0,11 0-2 0,-8-1 0 16,-3 1-2 0,13 0-1-16,-13 0-1 0,7-1 0 15,-4 1-3-15,-3 0 0 0,9 0-1 16,-9 0-3-16,7 0 0 0,-7 0-2 0,9 0-1 15,-9 0-1-15,7 0-1 0,-7 0 0 16,9 0-1-16,-9 0-1 0,5 0-1 0,1 1 0 16,-6-1-1-16,7-1 0 0,-7 1 0 15,5 0-1-15,-5 0 0 0,0 0-1 0,11 0 1 0,-11 0-1 16,0 0 0-16,7 0 0 0,-7 0-1 16,3 0 0-16,-3 0 0 0,0 0 0 15,7 0-1-15,-7 0 0 0,6 1 0 0,-6-1 0 16,7 0 0-16,-7 0 0 0,0 0-1 15,3-1 1-15,-3 1 0 0,0 0 0 0,9 0 0 16,-9 0 0 0,0 0-1-16,7 0 1 0,-7 0 0 15,0 0-1-15,5 0 1 0,-5 0 0 0,0 0 0 16,6-4 0-16,-6 4 1 0,0 0 0 16,5 4 0-16,-5-4 0 0,0 0 0 15,7 0 0-15,-7 0 1 0,0 0 0 0,4 0 0 16,-4 0 1-16,0 0 0 0,0 0 0 15,3 1-1-15,-3-1 2 0,0 0 1 0,0 0 0 0,0 0 1 16,0 0 1-16,0 0-1 0,0 0 1 16,0 0 0-16,6-1 0 0,-6 1 0 15,0 0 0-15,0 0-1 0,0 0 0 0,0 0 0 16,0 0 0-16,0 0 0 0,0 0 0 16,0 0 0-16,0 0 0 0,0 0 0 0,0 0 1 15,0 0-1 1,0 0 0-16,0 0 0 0,0 0 1 0,0 0-1 15,0 0 1-15,0 0-1 0,0 0 0 16,0 0 0-16,0 0 0 0,0 0-1 16,0 0 1-16,0 0 0 0,7-4-1 0,-7 4 0 15,0 0-1-15,0 0-1 0,0 0-3 16,0 0-4-16,0 0-9 0,0 0-6 16,0 0-10-16,0 0-13 0,0 0-17 0,0 0-19 0,0 0-27 15,0 0-33-15,0 0-39 0,-20 4-44 0,20-4 87 16,-7 0-463-16,2 1 99 0,5-1 83 15</inkml:trace>
  <inkml:trace contextRef="#ctx0" brushRef="#br0" timeOffset="1887.16">15380 7336 13 0,'-5'0'65'16,"5"0"23"-16,0 0 9 15,0 0 3-15,0 0-1 16,0 0 0-16,0 0-1 0,-7 0-1 0,7 0-1 0,0 0-4 0,0 0-4 16,0 0-5-16,0 0-4 0,0 0-4 0,0 0-2 0,0 0-2 15,0 0 1-15,0 0-2 0,0 0-2 16,0 0-4-16,0 0-4 0,0 0-4 0,0 0-5 15,16 7-3-15,-16-7-3 0,7 2-5 16,-2 0-4-16,2-2-5 0,-3 1-5 0,3-1-7 16,-2 1-11-16,2 1-21 0,0-2-18 15,-1 0-13-15,1 0-14 0,0 1-19 0,0-1-20 16,-4 0-35-16,6 0-145 0,-2 0 47 0,0 2 38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11T17:26:08.9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15458 10735 35 0,'0'0'57'0,"0"0"11"16,0 0 4-16,0 0 1 0,-4-5 0 0,4 5 0 16,0 0-2-16,0 0-1 0,0 0-1 0,0 0 0 15,0 0 1-15,0 0 1 0,0 0 2 16,0 0 3-16,0 0 4 0,0 0 3 0,0 0 2 16,0 0 1-1,0 0 0-15,0 0-2 0,-1-7-2 16,1 7-4-16,0 0-3 15,0 0-4-15,0 0-4 0,0 0-2 0,0 0-2 0,0 0-2 16,0 0-1-16,-3-5-1 0,3 5 1 16,0 0 0-16,0 0 0 0,0 0 1 15,0 0 2-15,0 0 1 0,0 0 1 0,0 0-1 16,0 0 0-16,0 0-3 0,0 0-3 0,0 0-2 0,0 0-3 16,0 0-2-16,0 0-3 0,0 0-4 15,0 0-3-15,0 0-3 0,-3 12-4 0,3-12-3 16,0 8-2-16,0-8-3 15,0 8-3-15,0-8-2 0,-1 6-2 0,1-6-1 16,0 9-3-16,1-5-1 16,-1-4-1-16,-1 9-2 15,1-5-1-15,0-4 0 0,0 10-1 0,0-10 0 16,0 8-1-16,0-8 0 0,0 7-1 16,0-7 1-16,0 7 0 0,0-7 1 0,0 4 0 15,0-4 2-15,0 0 1 0,0 5 2 16,0-5 2-16,0 0 2 0,0 8 1 15,0-8-1-15,0 0 0 0,0 0-2 0,0 0-1 16,0 0-1-16,-3 6-1 0,3-6-2 0,0 0-1 0,0 0-1 16,0 0-1-16,0 0-1 0,0 0-1 15,0 0-1-15,0 0-1 0,0 0-1 16,0 0-1-16,0 0-2 0,0 0 0 0,0 0-2 16,0 0-1-16,0 0 2 0,0 0 0 15,0 0 1-15,0 0 0 0,0 0 1 0,0 0-1 16,0 0 1-16,0 0 0 0,0 0 0 0,3-21 1 0,-3 21 0 15,1-8-1-15,-1 8-1 0,3-6 0 16,-3 6 0-16,0-5 0 0,0 5 0 16,4-6 1-16,-4 6 0 0,3-6 1 15,-3 6 1-15,1-5 1 0,-1 5 1 16,3-5 0-16,-3 5 0 0,4-6 0 0,-4 6 0 16,2-4 0-16,-2 4 1 15,3-5-1-15,-2 4 0 0,-1 1 1 16,4-4 1-16,-4 4-1 0,4-2 0 15,-4 2 0-15,4-3 1 0,-4 3-1 0,3-4 1 16,-3 4-1-16,4-3 1 0,-4 3-1 16,4-4 0-16,-4 4 0 0,0 0 0 15,5 0 0-15,-5 0-1 0,4-5 0 16,-4 5-1-16,3 0 0 0,-3 0 0 0,0 0 0 16,6-4-1-16,-6 4 0 0,4-1 0 15,-4 1 0-15,0 0 0 0,5-3 0 0,-5 3-1 16,0 0-2-16,7-2 0 0,-7 2-1 0,0 0-1 15,0 0 0-15,6 0 1 0,-6 0 0 16,0 0 1-16,5 2 0 0,-5-2-2 16,3 3 2-16,-3-3 0 0,6 1 1 0,-6-1 0 15,3 1-1-15,-3-1 1 0,5 3 0 16,-5-3 0-16,2 5 1 0,-2-5 1 16,3 3 1-16,-3-3 1 0,2 4 1 0,-2-4 1 15,2 7 0-15,0-4 0 0,-2-3 0 0,2 7 0 0,-2-2-1 16,0-5 0-16,0 7-1 0,0-7 0 15,0 9-1-15,0-5 0 0,0-4-1 0,0 9 0 16,1-6 0 0,-1-3-1-16,-1 8 0 15,1-8 0-15,0 6-1 0,0-6 0 0,0 7 1 16,0-7 0-16,0 5-1 0,0-5 1 16,0 7 0-16,0-7 0 0,0 0 0 15,0 7 0-15,0-7 0 0,0 0 0 0,0 0 0 0,0 0 1 16,0 6 0-16,0-6 1 15,0 0-1-15,0 0 1 0,0 0 0 0,1 6 0 0,-1-6-1 16,0 0 0-16,0 0-1 16,0 0 0-16,0 0-1 0,0 0 0 0,0 0 0 0,0 0-1 15,0 0 0 1,0 0 0-16,0 0-2 0,0 0 1 0,0 0 0 0,0 0-1 16,1-17 1-16,-1 17-1 15,4-6 2-15,-4 6 0 16,1-7-1-16,-1 7 0 0,1-5 1 0,-1 5-2 15,2-6 1-15,-2 6 1 0,1-9 0 0,-1 9 0 0,1-5-1 16,-1 5 0-16,0-6-2 0,0 6 3 0,3-6-1 16,-2 3 0-16,-1 3-2 0,0-5 1 15,0 5-2-15,4-6 1 0,-4 6 0 16,1-6 0-16,-1 6-2 0,3-5 1 16,-3 5-2-16,0 0 0 0,2-4 1 0,-2 4-1 31,0 0 0-31,0 0 0 0,4-5 1 0,-4 5 2 0,2-3-2 0,-2 3 1 0,0 0-1 15,5-4 1-15,-5 4 1 16,4-2 0-16,-4 2 0 0,4-3 0 0,-4 3 2 16,4-3 0-16,-4 3-1 0,0 0 1 15,5-2-2-15,-5 2 0 0,0 0-1 16,4 0 1 0,-4 0 1-16,0 0 0 0,0 0-1 0,8 0 2 15,-8 0-1-15,0 0 1 0,0 0 0 0,7 0 1 0,-7 0 0 16,5 0 0-16,-5 0 0 0,0 0 1 0,4 2 0 15,-4-2 0-15,0 0 1 0,6 3 0 0,-6-3 2 16,0 0 2-16,4 0 0 0,-4 0 0 16,0 0 0-16,5 3 1 15,-5-3 0-15,0 0 0 0,4 2 0 0,-4-2 1 16,2 4 0-16,-2-4-1 0,0 0 1 0,3 5 0 16,-3-5 0-16,2 3 1 0,-2-3 0 15,2 4 0-15,-2-4 1 0,0 0 1 0,2 8-1 16,-2-8 1-16,0 5 0 15,1 0 1-15,-1-5-1 0,2 6 0 0,-2-6 0 16,0 8-2-16,0-3 0 0,0-5 0 0,0 5-2 0,1 0 0 16,-1-5 0-16,0 7-1 15,0-7 0-15,0 4-1 0,0-4-1 0,0 5 1 16,0-5-1-16,1 6 0 0,-1-6 0 16,0 0 0-16,0 7-1 0,0-7 0 0,0 0 0 15,0 4-1-15,0-4-6 16,0 0-8-16,0 6-10 0,0-6-11 0,0 0-12 0,0 0-16 15,0 6-12-15,0-6-15 16,0 0-17-16,0 0-19 16,0 0-21-16,-2 6-27 0,2-6-29 0,0 0-26 15,-2 6 79-15,2-6-335 0,0 0 81 0,-2 5 67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11T17:31:41.08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7904 7345 38 0,'0'0'98'0,"0"0"31"0,0 0 17 16,0 0 10-16,-6-3 4 0,6 3-1 15,0 0 0-15,0 0-1 0,0 0 0 16,0 0-1-16,-8 1-1 0,8-1-2 0,0 0-3 16,0 0-3-16,0 0-6 0,0 0-5 15,0 0-4 1,-6 2-3-16,6-2-5 0,0 0-4 0,0 0-7 16,0 7-6-16,0-7-7 15,0 0-7-15,0 0-6 0,4 10-8 0,-2-9-5 16,-2-1-6-16,5 3-4 0,-2 0-4 0,-3-3-4 15,6 2-4-15,-6-2-4 0,7 0-4 0,-1 0-4 16,-6 0-3-16,9 0-4 0,-4-2-1 16,-5 2-4-16,9-2-3 0,-3 1-2 15,-2 0-2-15,2-1-3 0,-2 0-1 0,1 1-2 16,-5 1-3-16,9-4-2 0,-5 2-1 0,-1 0-2 16,-3 2-1-16,9-4 1 0,-5 1-1 0,0 1-1 15,-2-1 2-15,-2 3-1 0,7-4-1 16,-5 1 0-16,-2 3 0 0,2-6 1 0,-2 6 0 31,5-7-1-31,-4 2-1 0,-1 5 0 0,2-7 0 16,-2 7 0-16,-2-8 0 0,2 8 0 0,-1-7-1 15,1 7 1-15,-5-8 0 0,5 2 1 0,0 6 0 16,-2-7 0-16,0 2 2 16,2 5 0-16,-5-5 2 0,2 3 1 0,2-2 0 15,1 4 1-15,-6-6-1 0,3 5-1 16,3 1-1-16,-8-4-1 0,5 1-2 0,3 3 0 15,-7-1-1-15,7 1-2 0,-7-2 0 0,7 2-1 16,-6 2 0-16,6-2-1 0,-9 4 1 0,6-3-1 16,-2 2 0-16,2-2 1 0,0 5 1 15,-3-1 0-15,0-1 2 0,2 3 0 16,0-1 2-16,0-1 2 0,-1 1 2 0,0 2 1 16,2-1-1-16,0-3-1 0,-2 7 1 15,0-5-2-15,4 0 0 0,-2 1 0 16,1 0-2-16,2 0-1 0,-2 1 1 0,0-3-1 0,1 1 0 15,1 0-1-15,0 0 0 0,-1 0 0 16,1-6 0-16,1 11-1 16,-1-4-1-16,1-1 0 0,1-2-1 0,0 4 0 0,0 2 0 15,1-6 0-15,1 3-2 0,-1-1 0 16,3 0-2-16,-2 0-3 0,3-2-3 0,-2 1-2 16,1-3-4-1,-2 1-1-15,2 0-4 0,0-1-5 16,-1 0-8-16,1 0-8 0,-2-1-12 15,2-1-11-15,-1 0-18 16,1 0-17-16,-2 0-22 0,-4 0-30 0,13-3-41 0,-5 1-48 16,-1 0 96-16,1-1-436 0,1 0 97 15,-4 0 80-15</inkml:trace>
  <inkml:trace contextRef="#ctx0" brushRef="#br0" timeOffset="703.57">8218 7333 27 0,'7'-4'87'16,"-7"4"28"-16,0 0 13 15,3-2 3-15,-3 2 3 16,0 0 0-16,0 0-1 0,0 0 0 0,4-3-1 0,-4 3-2 0,0 0 0 0,1-4 0 16,-1 4 1-16,0 0 0 0,0 0 0 0,2-6-1 15,-2 6-3-15,0 0-4 0,0 0-4 16,-2-9-5-16,2 9-3 15,-3-5-5-15,3 5-5 0,-5-6-4 0,5 6-6 16,-5-5-4-16,5 5-7 0,-4-3-6 16,4 3-6-16,-9-1-6 15,9 1-5-15,-8 0-5 0,8 0-4 0,-10 1-4 16,5 2-3-16,1-1-4 0,-2 2-4 16,0 0-1-16,-2 0-3 0,3 1-2 15,-1 0-2-15,-1 2 0 0,3-2-2 16,-2 3-1-16,2-1-2 15,2 0-1-15,-2 0-1 0,0 0-1 16,2-1-1-16,1-1-2 0,-2 3-1 0,2-3-2 0,1 0-1 0,0-5-1 16,-2 8-1-16,2-8-1 0,2 8-3 15,-1-4-2-15,-1 0-9 0,0-4-7 0,6 3-3 16,-2 0-9-16,0-2-10 0,-4-1-12 16,9 2-18-16,-4-4-18 0,-5 2-23 15,11-1-24-15,-6-4-31 0,3 1-31 16,2 0-27-16,-4-3 78 15,-1 1-332-15,2 1 79 0,0-2 67 0</inkml:trace>
  <inkml:trace contextRef="#ctx0" brushRef="#br0" timeOffset="1113.58">8225 7156 17 0,'-3'-4'101'16,"3"4"39"-16,-2-7 16 0,0 2 5 0,2 5 0 0,0-6-3 16,0 6-1-16,-2-5 0 0,2 5-1 15,0 0-2-15,-4-7 0 0,4 7-3 0,0 0-2 16,-3-7-4-16,3 7-6 0,0 0-8 16,-2-4-10-16,2 4-10 15,0 0-7-15,0 0-7 0,0 0-5 16,0 0-6-16,0 0-7 15,0 0-6-15,2 18-6 0,1-7-5 0,-3 1-5 16,4 5-5-16,-2 2-5 0,0-4-3 16,0 6-5-16,1-4-3 0,0 2-4 15,1-3-3-15,-3 1-3 0,1-3-2 16,0-1-1-16,0-2-3 0,0 1-4 0,2 1-5 0,-4-3-6 0,3 1-8 16,-2 0-13-16,2-3-9 0,-1 2-8 0,-2-5-7 15,2 1-5-15,-2 0-10 0,0 0-7 16,3 0-10-16,-2-5-14 15,-1-1-16-15,1 8-22 0,1-3-20 0,-2-5-25 0,0 4-25 16,0-4-235-16,0 0 71 0,3 5 60 16</inkml:trace>
  <inkml:trace contextRef="#ctx0" brushRef="#br0" timeOffset="1545.2">8329 7308 6 0,'0'-4'83'15,"0"4"39"-15,0 0 17 16,0 0 8-16,-2-7 3 16,2 7 2-16,0 0-1 0,0 0-2 0,0 0-1 0,0-6-2 0,0 6-1 15,0 0-1-15,0 0-4 0,0 0-3 0,0 0-5 16,0 0-4-16,0 0-4 0,0 0-4 16,0 0-4-1,0 0-3-15,0 0-5 0,0 0-6 0,4 22-6 16,-4-13-7-16,4 0-7 0,-4 2-7 15,0-1-6-15,2-1-7 0,-2 1-6 16,2-3-5-16,-1 1-6 0,1 0-9 0,0-2-15 16,-2 0-17-16,0-1-33 15,0-1-24-15,2 2-21 0,-2-2-26 0,0-4-26 16,2 10-23-16,-2-10-18 0,2 7-11 0,-1-5-25 0,-1-2-216 16,0 0 70-16,2 5 58 0</inkml:trace>
  <inkml:trace contextRef="#ctx0" brushRef="#br0" timeOffset="1759.97">8356 7241 23 0,'-3'-9'123'0,"0"1"47"0,1 2 18 0,0 0 0 0,0 1-7 16,2 5-14-16,-4-9-14 0,3 6-15 15,1 3-16 1,-2-7-23-16,2 7-29 0,-2-7-33 0,2 7-39 16,-2-7-77-16,2 7-67 0,0 0-93 0,-2-5 39 15,2 5 34-15</inkml:trace>
  <inkml:trace contextRef="#ctx0" brushRef="#br0" timeOffset="2278.01">8432 7163 28 0,'0'0'97'0,"1"-3"39"0,-1 3 20 16,0 0 12-16,0 0 4 15,0 0 4-15,0 0-3 0,0 0-3 0,0 0-6 0,0 0-7 16,0 0-6-16,0 0-7 0,0 0-8 15,0 0-5-15,0 0-3 0,0 0-2 0,0 0-4 16,0 0-4-16,0 0-3 0,0 0-4 16,-1 18-3-16,1-9-5 15,1 1-4-15,-1 3-5 16,-1-2-5-16,1 4-6 0,0-1-7 0,0 1-6 16,0-1-7-16,1 1-6 0,-1-2-5 15,3 0-5-15,-3 1-4 0,2-1-4 0,1-2-2 16,-2 2-5-16,3-3-3 0,-2 0-6 0,0-1-6 15,1 0-8-15,3-3-8 16,-2 2-13-16,-2-2-9 0,2 0-8 0,1-5-12 0,0 2-15 0,0 0-19 16,-1-3-21-16,1 0-23 0,-5 0-23 15,11 0-27-15,-7-1-21 0,-4 1-22 16,9-2 81-16,-5-1-329 0,1 2 76 16,-5 1 64-16</inkml:trace>
  <inkml:trace contextRef="#ctx0" brushRef="#br0" timeOffset="2679.14">8444 7345 2 0,'-8'-3'84'0,"4"1"42"0,4 2 20 16,-7-4 11-16,7 4 9 0,-7-3 5 15,7 3 3-15,-4-2 1 0,4 2-2 0,-7 0-4 16,7 0-3-16,0 0-4 0,-5-3-4 0,5 3-3 0,-4-3-4 16,4 3-7-16,0 0-5 0,0 0-4 15,0 0-5-15,-6-3-5 0,6 3-4 16,0 0-5-16,0 0-4 0,0 0-7 15,0 0-7-15,0 0-7 0,0 0-8 0,11-7-6 16,-7 6-8-16,-4 1-7 0,9-1-4 0,-4 1-5 16,1-5-6-1,-1 5-7-15,-1 0-12 0,-4 0-17 16,10-1-29-16,-3 1-38 0,-1 0-32 16,-6 0-37-16,8 0-48 0,-2 0-50 0,0 1 85 15,-1-1-422-15,-1 0 93 0,-4 0 78 16</inkml:trace>
  <inkml:trace contextRef="#ctx0" brushRef="#br0" timeOffset="3511.22">8618 7218 82 0,'0'0'132'15,"0"0"24"-15,-7-1 11 0,7 1 8 16,0 0 3-16,-7-1 1 0,7 1-1 0,0 0-5 0,-3-2-5 0,3 2-7 16,0 0-7-16,0 0-6 15,-7 0-7-15,7 0-6 0,0 0-8 16,0 0-6-16,0 0-6 0,0 0-5 16,0 0-5-16,0 0-4 0,-7-1-1 0,7 1-2 15,0 0-5 1,0 0-6-16,0 0-4 0,0 0-6 0,0 0-6 0,11-10-5 15,-6 6-7-15,-4 0-6 0,4 1-4 0,0-1-6 16,1-1-5-16,-2 3-5 0,0-2-4 0,0 0-4 0,0 0-3 16,-1 1-3-16,-1-2-3 0,-2 5-1 15,8-2-3-15,-7-1-3 16,-1 3-2-16,7-4-3 0,-7 4-2 0,4-3-1 16,-4 3 1-16,0 0 2 0,3 0 4 15,-3 0 3-15,0 0 3 0,4 5 2 0,-4-5 1 0,4 6 2 31,-4-3 1-31,0 3 1 0,2-1 1 0,-2-5-1 0,0 13-1 16,0-3 0-16,2 0 1 0,-1 1 0 16,-1 2 0-16,2-2 0 0,0 3-1 15,-2-3-1-15,0 4-2 0,3-2 0 0,-3 0-1 0,0 1-1 0,1-2 0 0,2 1-3 16,-3-3-1-16,1 0 0 16,1 1-2-16,0-1-2 0,-2-4-1 0,0 2-4 15,0-1-9-15,1-2-11 0,-1 1-8 16,0-6-11-16,3 7-11 0,-3-5-10 15,0-2-11-15,0 7-10 0,0-7-13 0,0 0-20 32,2 5-23-32,-2-5-28 0,0 0-32 0,0 0-29 15,0 0 96-15,0 0-406 0,0 0 89 0,0 0 74 0</inkml:trace>
  <inkml:trace contextRef="#ctx0" brushRef="#br0" timeOffset="3873.35">8628 7441 35 0,'-5'1'118'0,"5"-1"40"0,-7 0 18 15,7 0 8 1,-6 1 2-16,6-1-1 0,0 0-2 0,-7 1-4 0,7-1-5 15,0 0-3-15,-5 2-3 0,5-2-3 0,0 0-1 16,0 0 0-16,0 0-1 0,0 0 0 16,0 0-4-16,0 0-4 0,0 0-6 15,0 0-2-15,0 0-6 0,0 0-6 16,22-4-8-16,-16 3-8 0,4 1-9 16,-2-2-9-16,3 2-10 0,-2-3-8 0,1 3-8 0,-3 0-8 0,1 0-7 15,0 0-8-15,-3 0-12 0,3 0-14 16,-3 0-17-16,2 0-26 0,-1 0-30 15,-1 0-26-15,1 0-29 0,-6 0-35 0,10 0-47 16,-5 0 58-16,-5 0-102 0,10 0-384 16,-7 0 102-16,-3 0 85 0</inkml:trace>
  <inkml:trace contextRef="#ctx0" brushRef="#br0" timeOffset="5286.42">7958 8449 51 0,'0'0'133'0,"0"0"39"0,0 0 23 0,0 0 10 15,0 0 4-15,-8 7-1 0,8-7-4 0,0 0-5 16,0 0-7-16,0 0-8 0,0 0-9 0,-3 4-10 15,3-4-12-15,0 0-11 16,0 0-10-16,0 0-8 0,0 0-7 0,0 0-6 0,0 0-6 16,9 4-7-16,-9-4-7 0,4 1-8 15,0 2-6 1,-4-3-8-16,7 2-6 0,-2-2-7 16,-5 0-6-16,10 0-6 0,-4 0-5 0,-6 0-4 15,8 0-4-15,-1 0-4 0,-3 0-4 16,-4 0-3-16,11-5-4 0,-7 5-3 15,2-1-3-15,-2-2-3 0,1 3-4 16,-5 0-2-16,10-4-4 0,-6 0-4 0,0 2-1 16,-1 2 3-16,1-3-1 0,0-2 3 0,0 3 0 15,-1-3 1-15,-3 5-1 0,3-5 3 0,-2 0 1 16,-1 5 2-16,3-7 1 0,-3 7 4 16,0-9 2-16,0 9 2 0,-3-7 1 0,1 4 2 15,2 3 1-15,-5-7 1 0,2 4 0 16,3 3 1-16,-5-5-1 15,5 5 0-15,-5-3 0 16,1 3-1-16,4 0 0 0,-7 0 0 0,7 0-2 16,-11 3 0-16,4 0 0 0,0 4-1 0,1-2 1 15,-2 2-1-15,4 0-1 0,-1 1 0 0,1 1-2 16,0 2 0-16,-1-2 1 16,2 1-2-16,-2 1 0 0,4-1 0 0,-1 2-1 0,0-3 0 15,1 2-1-15,1-1 0 0,1 1-1 0,1-1-1 16,0-2-1-16,-1 1-3 15,2 1-6-15,2-5-7 0,0 6-7 0,-1-5-8 16,1 0-7-16,3 0-10 0,0-2-14 16,-1 3-17-16,1-4-19 0,-2-3-26 0,4 0-37 15,-3 0-19-15,2 0-28 16,4 0-43-16,-2-2-281 0,0-1 88 16,0-1 73-16</inkml:trace>
  <inkml:trace contextRef="#ctx0" brushRef="#br0" timeOffset="5728.46">8323 8539 54 0,'0'0'128'0,"0"-7"36"16,0 7 17-16,0 0 6 0,0 0-1 16,-1-9-2-16,1 9-5 0,0 0-5 0,0-8-4 0,0 8-4 0,-5-4-2 0,5 4-3 0,-2-4-3 15,2 4-4-15,0 0-6 0,-5-7-8 16,5 7-6-16,-7-1-7 0,7 1-8 0,-6-2-6 16,2-1-6-16,4 3-6 0,-11 3-6 15,4-3-4-15,0 3-4 0,-2 0-4 0,0 1-4 16,0-1-4-16,0 1-5 0,2 0-5 15,-2 1-4 1,1 0-3-16,1 0-4 0,-2 1-4 16,4 0-4-16,0 0-4 0,1 0-3 15,0 1-3-15,-1 0-2 0,2-2-3 0,1 0-2 16,0 2-2-16,2-7-1 0,0 8-3 0,0-8-4 16,2 7-6-16,0-4-8 0,1 0-14 15,-3-3-17-15,7 4-14 0,-3-4-14 0,-4 0-20 16,9 0-23-16,-2-2-30 15,0 1-31-15,2-3-38 0,-3 1-38 16,4-4 99-16,1-3-447 0,-1 0 97 0,1-1 81 0</inkml:trace>
  <inkml:trace contextRef="#ctx0" brushRef="#br0" timeOffset="6067.42">8282 8358 34 0,'0'0'104'0,"-3"-6"38"0,1 3 21 16,2 3 12-1,-4-5 6-15,4 5 4 0,-3-7 2 0,3 7-1 0,-4-5-3 16,4 5-7-16,-3-3-8 0,3 3-10 0,-2-4-11 16,2 4-12-16,0 0-11 0,0 0-9 0,-5-3-6 15,5 3-6-15,0 0-3 0,0 0-5 16,0 0-5-16,3 15-4 0,-2-8-5 15,-1 0-5-15,3 3-7 0,0 0-6 16,-3 2-5-16,4 0-5 0,-4 0-6 0,3 7-3 0,1-2-5 16,-2 1-3-16,1-2-3 15,-3-3-3-15,3 0-4 16,-1 6-5-16,2-5-10 0,-2-2-13 0,-2-3-31 0,2 3-18 16,0 0-17-16,-2-4-23 0,1 0-26 0,0 1-33 15,1-5-28-15,-1 1-24 0,0 0-34 0,-1 0-216 16,0-5 76-16,5 5 62 0</inkml:trace>
  <inkml:trace contextRef="#ctx0" brushRef="#br0" timeOffset="6477.6">8389 8515 36 0,'0'0'127'0,"0"-5"43"16,0 5 21-16,0 0 6 0,2-9 0 0,-2 9-1 15,0 0-5-15,0-4-6 0,0 4-8 16,0 0-8-16,0 0-5 0,0 0-5 0,0-7-3 15,0 7-3-15,0 0-4 0,0 0-6 0,0 0-7 0,0 0-8 16,0 0-7-16,0 0-5 0,0 0-5 16,0 0-6-16,0 0-6 0,0 0-7 15,1 20-7-15,-1-15-8 0,0 3-6 0,0 1-7 16,0 2-6-16,1-1-5 0,-1-1-6 16,0 3-9-16,0-4-14 0,3 0-17 15,-3 0-33 1,2-3-35-16,-2 2-28 15,0-2-27-15,0 0-38 0,2-2-40 0,-2-3-33 0,2 9 101 0,-2-9-408 16,1 3 89-16,-1-3 75 0</inkml:trace>
  <inkml:trace contextRef="#ctx0" brushRef="#br0" timeOffset="6678.29">8415 8424 90 0,'-3'-5'188'16,"0"-2"48"-16,1-2 19 0,0 4 1 15,-1 0-9-15,3 5-15 0,-2-8-19 0,0 5-19 16,2 3-19-16,-2-9-22 0,2 9-30 0,-3-7-36 16,3 7-42-16,-1-2-54 0,1 2-113 15,0 0-58-15,-1-6-185 0,1 6 62 16,0 0 50-16</inkml:trace>
  <inkml:trace contextRef="#ctx0" brushRef="#br0" timeOffset="7274.46">8514 8373 68 0,'0'0'128'15,"0"-7"29"-15,0 7 15 16,0 0 6-16,0 0 2 16,0 0 2-16,0-8 0 0,0 8 0 0,0 0-2 0,0-4-3 0,0 4-4 0,0 0-4 0,0 0-5 15,0 0-7-15,0 0-6 0,0 0-9 16,0 0-9-16,0-9-9 0,0 9-8 0,0 0-6 15,0 0-7-15,0 0-6 0,0 0-7 32,-3 20-8-32,3-12-7 0,0 2-7 0,0 0-5 0,0 4-6 15,0-2-6-15,2 0-5 16,-2 3-3-16,1 3-5 0,4-1-3 0,-3 1-3 0,3-6-4 16,-3 1-3-16,0-2-3 0,4-1-4 15,-4 2-4-15,2-4-6 0,-2 1-5 0,3-2-7 16,-1 1-7-16,0-3-4 15,-1 1-4-15,1 0-5 0,1-1-6 0,-3-1-7 0,0 1-8 16,1-5-8-16,-1 6-8 16,2-3-11-16,-4-3-15 15,5 3-17-15,-3 0-26 0,-2-3-34 0,7 0-37 0,-7 0-35 16,7-3-253-16,-7 3 81 0,6-3 68 0</inkml:trace>
  <inkml:trace contextRef="#ctx0" brushRef="#br0" timeOffset="7637.68">8530 8528 50 0,'-9'-4'146'15,"5"3"49"-15,4 1 26 16,-6-4 12-16,1 4 6 0,5 0 1 16,-9-4-3-16,5 4-5 0,4 0-9 0,-5-4-10 0,5 4-11 15,-6-1-13-15,6 1-15 0,-8-2-15 0,8 2-15 16,0 0-11-16,0 0-8 0,0 0-5 16,0 0-7-16,0 0-6 15,0 0-7-15,12-7-7 0,-6 6-6 0,-6 1-7 0,12-1-8 16,-5 1-6-16,2-2-6 0,-1-1-6 0,2 2-8 15,-4-2-14-15,5 2-18 0,-3-1-31 0,-2 1-44 16,1-3-15-16,-1 4-32 0,3-1-48 16,1 0-61-16,-1-2 80 0,-1 1-468 0,0 2 101 15,-2-3 84-15</inkml:trace>
  <inkml:trace contextRef="#ctx0" brushRef="#br0" timeOffset="8470.12">8734 8480 27 0,'0'0'134'0,"0"0"50"15,0 0 23-15,0 0 7 16,0 0 0-16,-6-2-3 0,6 2-7 0,0 0-8 0,0 0-8 0,0 0-10 16,0 0-8-16,-2-7-7 0,2 7-5 15,0 0-5-15,0 0-5 0,5-10-5 0,-5 10-6 16,3-3-7-16,0-2-6 0,0 3-8 15,2-1-8-15,-1 0-8 0,0-1-8 0,1-1-8 0,1 0-8 16,1 0-8-16,0 1-6 0,2 1-8 16,-3-2-5-16,1 3-6 0,1 0-4 0,-2 2-5 15,-1 0-5-15,-5 0-2 0,10 0-2 16,-5 2-4-16,0 2-3 0,-3-1 0 0,2 4-2 16,-1 2-1-16,-3-2-1 15,0 2-1-15,-3 5-2 0,1-2-2 0,-2 4-3 0,-1-1-4 16,-2 1-4-16,1-1-8 0,-1-1-5 15,1 1-1-15,-2-1 0 16,4-3 4-16,-1-1-1 0,1-3 3 16,-2 1 3-16,0-3 0 0,2 1-1 0,0-3 1 15,1 0-2-15,-1-2 4 0,4-1 0 16,-7 3 1 0,3-3 0-16,4 0 1 0,0 0 3 0,0 0 1 0,-10-4 2 15,10 4 3-15,-5-3 3 0,5 3 2 0,0 0 2 16,-3-3 1-16,3 3 2 0,0 0 4 15,0 0 3-15,0 0 2 0,0 0 3 0,0 0 4 0,0 0 3 16,8-9 3-16,-8 9 2 0,8 0 2 16,-8 0 1-16,8 3 3 15,-3-1 1-15,4-1 0 0,0 2 0 0,-2-2-1 16,1 1-3-16,1 1-1 0,-1-3-3 16,1 3-2-16,-1-1-4 0,-1 0-6 15,2-2-15-15,-4 4-35 0,1-4-52 16,-1 1-41-16,0-1-46 0,4 0 31 0,1 0-136 0,-1-1-462 15,3 0 121-15,-1-2 102 16</inkml:trace>
  <inkml:trace contextRef="#ctx0" brushRef="#br0" timeOffset="9975.1">8138 9801 2 0,'0'0'72'16,"0"0"42"0,-3 2 32-16,3-2 24 0,0 0 20 15,-5 3 13-15,5-3 9 0,0 0 5 0,-2 4 0 0,2-4-3 0,0 0-7 16,0 0-10-16,-4 3-11 0,4-3-14 16,0 0-14-16,0 0-13 0,0 0-12 0,0 0-10 15,0 0-8-15,0 0-6 0,0 0-7 0,6 5-7 16,-6-5-8-16,8-1-7 0,-2 1-6 15,-6 0-7-15,11 0-5 0,-6-2-5 16,1 2-6-16,2-2-3 0,0-1-5 16,-1 0-3-16,0 2-3 0,0-2-4 0,-3 1-2 15,1 1-4-15,-1-1-4 0,1 1-5 0,-1-2-4 16,1 0-5 0,-2 1-4-16,-3 2-3 0,8-5-7 0,-6 2-3 15,0 0-2-15,-2 3-2 0,3-6 1 16,-3 6-1-16,0-7 1 0,0 7 1 0,-2-7 1 15,2 7 3-15,-5-6 0 0,5 6 3 16,-5-7 2-16,1 4 1 0,0 3 1 16,4 0 3-16,-10-4 1 0,4 2 2 15,1 1 0-15,1-1 1 0,-5 2 1 16,9 0 1-16,-12 0 1 0,8 2 2 16,-4-1-1-16,0 3 2 0,1-1-1 0,-2 3 2 15,-2 5 1-15,4-2 1 0,-1-1 0 16,0-1 2-16,0 7 0 0,1-2-1 0,2 0 1 15,1 1 0-15,-3-4 0 0,5 2-1 16,-3-1 1-16,2 1-1 0,2 1 0 16,-1-2 0-16,0 2-1 0,2-3 0 0,0 1-1 15,0 0-2-15,2 0 0 16,0-1 0-16,2-2-1 0,0 2-2 0,-1-1-2 16,4-1-4-16,-1-2-5 0,1 1-17 15,1 0-10-15,0-3-10 0,1-1-13 0,0 1-15 0,0-3-22 16,2 2-23-16,-2-2-30 15,-2 3-42-15,2-3-55 0,-2 0 96 0,4 1-91 0,-1-2-334 16,0-2 94-16,2 1 79 16</inkml:trace>
  <inkml:trace contextRef="#ctx0" brushRef="#br0" timeOffset="10458.58">8461 9925 23 0,'2'-8'121'16,"-2"4"45"-1,2-2 21-15,-2 6 10 0,0-9 3 16,0 4 1-16,0 5-5 0,0-9-5 0,0 9-8 0,-2-10-8 0,2 4-8 0,0 6-7 15,-2-9-6-15,0 5-6 0,2 4-5 0,-4-8-5 16,2 5-5-16,2 3-6 0,-3-6-6 16,-1 3-7-16,0 0-8 0,4 3-7 15,-9 0-8-15,9 0-6 0,-8 0-5 16,1 0-6-16,1 4-5 0,-3 2-5 0,2-2-3 16,0 1-4-16,-1 3-3 0,0-2-3 0,0 3-2 15,1-2-2-15,-1 5-3 16,2-2-2-16,-1-3-3 0,3 2-3 0,0-2-3 15,1-1-2-15,0 1-2 0,2 0-3 0,1-2-1 0,-2 0 0 16,2-5-2-16,2 8-4 16,-2-8-3-1,3 6-6-15,1-4-6 0,0-2-14 0,-4 0-24 0,9 0-16 16,-1-2-17-16,0-3-29 0,1 1-29 16,-1-4-37-16,4 0-36 0,-1-2-39 15,0-1 107-15,1-3-90 0,-4 2-332 16,-1-1 92-1,3 1 77-15</inkml:trace>
  <inkml:trace contextRef="#ctx0" brushRef="#br0" timeOffset="10783.21">8465 9699 4 0,'-2'-8'68'15,"0"4"34"-15,2 4 19 16,-2-9 12-16,2 9 8 0,-4-6 4 0,4 6 4 15,-3-4 3-15,3 4 2 0,-2-6 0 0,2 6-2 0,-4-6 1 0,4 6-2 0,-2-3-1 16,2 3-3-16,0 0-6 16,-3-5-6-16,3 5-6 0,0 0-5 0,0 0-7 0,-8 0-5 15,8 0-5-15,0 0-4 0,-3 6-7 16,3-6-4-16,-1 10-5 0,1-6-6 16,0 9-5-16,0-3-4 15,1 3-4-15,1 6-5 0,-2 0-4 0,1 1-4 0,2 2-4 16,-3-3-5-16,0 1-3 0,2 1-5 15,1-1-4 1,-3-6-3-16,0 1-6 0,1-1-9 16,-1-2-12-16,0 0-20 15,2-1-21-15,-2-2-21 0,2 1-22 0,-2-3-27 0,0-1-26 0,0 1-34 16,0-3-29-16,2 0-22 0,-2-4 87 16,2 5-359-16,-2-5 82 0,0 0 68 0</inkml:trace>
  <inkml:trace contextRef="#ctx0" brushRef="#br0" timeOffset="11168.34">8534 9885 17 0,'0'0'124'15,"2"-7"53"-15,-2 3 25 16,0 4 10-16,0 0 3 16,0-10-3-16,0 10-3 0,0-6-6 0,0 6-6 0,0-6-8 0,0 6-6 0,0-5-6 15,0 5-6-15,0 0-7 16,0-7-6-16,0 7-7 0,0 0-7 0,0 0-8 16,0-8-7-16,0 8-11 0,0 0-11 15,0 0-10-15,0 0-8 0,0 0-6 0,0 0-7 0,0 0-5 16,0 0-5-16,4 19-4 0,-4-14-5 0,0 7-5 15,2-2-4 1,0 2-4-16,-2-2-4 0,0 0-4 0,0 2-5 16,2-2-9-16,1 0-13 0,-3-1-28 0,0-2-31 15,0 0-23-15,0-2-24 0,2-1-32 16,-2 3-32-16,0-7-43 0,2 8 78 16,-2-6-89-16,0-2-353 0,0 0 95 0,0 0 78 15</inkml:trace>
  <inkml:trace contextRef="#ctx0" brushRef="#br0" timeOffset="11351.55">8569 9778 75 0,'-5'-6'174'15,"1"-1"53"1,2 2 17-16,-1 0-5 0,3 1-13 0,0 4-19 15,-4-9-26-15,2 6-32 0,2 3-40 0,-3-7-46 0,3 7-59 0,-2-6-113 0,2 6-190 0,0-6 50 16,0 6 41-16</inkml:trace>
  <inkml:trace contextRef="#ctx0" brushRef="#br0" timeOffset="11845.48">8663 9701 58 0,'0'0'130'15,"5"-2"39"-15,-5 2 19 16,0 0 12-16,0 0 6 0,0 0 4 0,0 0 0 16,2-5-2-16,-2 5-4 0,0 0-5 0,0 0-7 0,0 0-7 15,0 0-9-15,0 0-9 0,0 0-10 0,0 0-11 16,2-3-11-16,-2 3-12 0,0 0-10 0,0 0-9 16,0 0-6-16,0 0-4 0,0 0-4 15,0 13-4-15,0-7-4 0,0 0-5 16,0 6-6-16,2-1-6 0,-2 2-6 15,-2 2-5-15,2-2-5 0,2 1-4 0,-2 7-5 16,0-4-4-16,0-3-3 0,2-1-3 16,-1 1-2-16,1-2-3 15,0 1-3-15,1-1-2 0,-2 0-3 0,2-2-4 16,0-1-5-16,-1 1-8 0,2-3-16 16,0 0-12-16,1-1-10 0,-1 1-14 15,1-3-17-15,0-1-22 0,1-3-24 0,-1 2-37 16,-2 0-37-16,3-2-41 0,-6 0 101 15,13-2-93-15,-8 0-327 16,1 0 92-16,-1 0 75 0</inkml:trace>
  <inkml:trace contextRef="#ctx0" brushRef="#br0" timeOffset="12181.6">8672 9904 2 0,'0'0'109'0,"-11"-1"52"16,7 0 26-16,4 1 13 0,-8-2 6 16,8 2 2-16,-8-3 0 0,8 3-4 0,-5-1-6 15,5 1-6-15,-4-3-7 0,4 3-4 0,0 0-6 16,-2-6-8-16,2 6-8 0,0 0-9 0,6-6-12 15,-1 3-12-15,-2 1-10 0,2 1-11 16,3-1-10 0,-1-3-10-16,1 4-13 15,1-1-13-15,-2 1-15 0,2-2-16 0,-2 3-18 0,-1-2-26 16,-1 1-34-16,2-1-27 0,-7 2-33 16,9 0-41-16,-6 0-47 15,-3 0-49-15,11 0-241 0,-11 0 82 0,6 0 67 16</inkml:trace>
  <inkml:trace contextRef="#ctx0" brushRef="#br0" timeOffset="13100.03">8924 9761 25 0,'-5'-3'98'16,"5"3"36"-16,-4-1 16 0,4 1 10 0,0 0 3 0,-10-2 2 0,10 2 2 15,-3-3 1-15,3 3 1 16,0 0 2-16,-5-3 0 0,5 3 0 15,0 0-1-15,-7-4-3 0,7 4-5 0,0 0-5 0,-2-5-8 0,2 5-8 16,0 0-9-16,0-7-9 0,0 7-7 16,6-7-8-16,-6 7-8 15,4-6-9-15,0 5-8 0,-1-4-8 0,1 3-8 0,2 1-6 16,-2-1-6-16,1-1-6 0,-5 3-5 16,9-3-4-1,-4 1-5-15,1 0-3 0,-6 2-5 0,9 0-2 0,-4 0-2 16,-5 0-1-16,9 5-1 0,-7-3 0 15,2 2 1-15,-2-2 0 16,-2 4 1-16,3-4 1 0,-3-2 0 0,-3 13-2 0,1-4-1 16,-2 0-2-16,2-2 0 0,-2 2-1 15,-1-2-2-15,0 0 0 0,0 1-2 16,1-3 1-16,2 1 0 0,-2 0 3 0,1-5 1 0,1 3 3 0,0 0 1 16,2-4 1-16,-6 4 1 0,6-4-1 15,-1 4-1-15,-2-1-2 0,3-3-3 16,0 0-3-16,-2 4-2 0,2-4-3 15,0 0-1 1,0 0-2-16,0 0-1 0,0 0-2 0,0 0 0 0,0 0-2 16,10 2 0-16,-10-2 1 15,6 0-2-15,-6 0 0 0,9 0 0 0,-5 3 0 16,-4-3-1-16,10 0-2 0,-5 1 0 0,1 1-1 16,0 4 1-16,3-4 0 15,-1-1-1-15,-2 6 1 0,1-3 0 16,-1 2-1-16,-2-2 2 0,2 3 2 15,-2-1-1-15,1 3 0 0,-3-3-1 0,0 2 1 16,2-2 1-16,-4 1 2 0,0 1 0 16,0-2 1-16,0-1 2 0,-4 5 1 0,0 0 3 15,2-1 1-15,-3-2 3 0,-3 3 2 16,4-3 1-16,-2-2 1 0,1 4-1 16,-3-2 1-16,-2-3-1 0,3 4 0 0,1-4-1 15,-1-1 0-15,-2 0-3 0,1 0-8 0,3-2-23 0,-2-1-25 16,-1-1-29-16,4-1-40 15,4 2-65-15,-10-2 41 0,4-1-123 16,6 3-439-16,-3-6 117 0,-2 0 96 0</inkml:trace>
  <inkml:trace contextRef="#ctx0" brushRef="#br0" timeOffset="15145.44">8151 11110 8 0,'0'0'116'16,"0"0"59"-16,0 0 32 15,0 0 15-15,0 0 6 0,0 0 0 0,0 0-7 0,-9 0-9 16,9 0-11-16,0 0-12 0,0 0-13 16,0 0-13-16,0 0-11 0,0 0-12 15,0 0-9-15,0 0-8 0,0 0-9 0,0 0-7 16,0 0-8-16,0 0-8 0,10 12-7 16,-10-12-5-16,8 0-6 0,-4 0-6 0,2 1-5 0,-6-1-5 15,10-1-6-15,-3 1-5 0,-2 0-5 16,6-3-3-16,-5 2-5 0,3-1-5 0,-2-1-3 15,1 0-4-15,0 0-1 0,-4 1-3 16,1-2-1-16,-1 1-2 0,1 1 0 0,-3-1-1 16,3-1-3-16,-3 0-1 15,-2 4-1-15,4-7-2 16,-3 2-1-16,-1 5 0 0,0-9-2 16,0 4 0-16,0 5-1 0,-1-9-1 0,1 9-1 15,-2-10 0-15,0 6-3 0,0 0 0 16,2 4-1-16,-7-6-2 0,4 5 3 0,3 1-2 15,-10-4 2-15,5 4-1 0,5 0 1 16,-9 1-1-16,-1 2 1 0,4 1 3 0,-3-1-3 16,3 3 3-16,-3 0 1 0,2 1 1 0,2 1 1 15,-1 0 1-15,-2 5 1 0,2 0 0 16,1-3 2-16,1 0 0 0,-1 0 1 16,3 2 0-16,0-1 0 15,-2-1 1-15,4 2-1 0,-3-2 1 16,3 1 0-16,0-3 0 0,3 2 0 0,-3 0-1 15,4-1-1-15,-1-2-2 0,1 2-3 0,2-3-7 0,-1-2-9 16,4 1-10-16,0-1-13 0,-2 0-13 0,2-2-18 16,2 0-25-16,-2 0-33 0,-2-2-45 15,4 0-50-15,-4 0 81 0,-1-2-409 16,3 1 91-16,0 0 76 0</inkml:trace>
  <inkml:trace contextRef="#ctx0" brushRef="#br0" timeOffset="15647.67">8461 11154 40 0,'0'0'145'16,"2"-6"50"-16,-2 6 22 16,0-5 5-16,0 5-2 0,0 0-7 0,0 0-10 15,0-7-10-15,0 7-10 16,0 0-11-16,0 0-8 0,0-9-6 16,0 9-5-16,0 0-5 0,-4-5-4 0,4 5-6 15,-3-5-6-15,3 5-7 0,-4-3-9 16,4 3-7-16,-6-1-8 15,6 1-8-15,-8 0-7 0,8 0-7 0,-11 4-5 16,5-2-6-16,-3 2-4 0,0 2-4 0,2 1-4 16,0-1-2-16,1 3-5 0,-4 2-3 15,0-2-4-15,7 0-2 0,-4-2-3 16,2 3-1-16,1-1-2 0,0-1-1 0,1 1-3 0,1-2 0 16,2 2-3-16,0-2-2 0,-2-1-1 0,4-1-1 15,-2-1-2-15,2 2-1 0,0-2-5 16,3-3-8-16,-3 3-15 0,3-3-22 15,-5-1-16 1,12-1-24-16,-2 0-25 0,0-3-34 0,-2-3-37 0,1 3-40 16,3-7-42-16,1 0 107 0,-6-1-447 15,5 0 98-15,-3-2 81 16</inkml:trace>
  <inkml:trace contextRef="#ctx0" brushRef="#br0" timeOffset="16013.13">8477 10969 88 0,'-4'-5'140'16,"4"5"25"0,-5-6 14-16,5 6 7 0,-5-5 4 0,5 5 3 0,-4-6-1 0,4 6-1 0,-3-4-4 0,3 4-4 15,-3-3-4-15,3 3-4 0,-3-4-6 16,3 4-8-16,0 0-9 0,-4-3-12 0,4 3-12 15,0 0-11 1,0 0-12-16,0 0-7 16,0 0-8-16,0 0-8 0,-5 9-6 0,5-9-4 0,1 11-6 15,1 0-3-15,-2 1-5 16,2 2-4-16,0 7-4 0,0-2-4 0,1 3-4 16,-3-2-4-16,3 1-2 0,0 0-3 15,-1-2-2-15,0 1-3 0,0-1-5 16,-2-1-7-16,2-2-12 0,-1-3-22 15,0-3-23-15,3 1-17 0,-4-2-20 0,1-1-21 16,-1-1-20-16,3 0-36 0,-3-2-38 16,2-1-32-16,-2-4 94 0,3 4-388 0,-3-4 87 0,0 0 72 0</inkml:trace>
  <inkml:trace contextRef="#ctx0" brushRef="#br0" timeOffset="16359.95">8544 11142 108 0,'2'-9'168'15,"-2"9"28"1,0-7 15-16,0 7 8 15,0-4 3-15,0 4 0 0,0 0-1 0,3-9-5 16,-3 9-7-16,0 0-10 0,0-6-10 0,0 6-14 0,0 0-10 0,0 0-10 16,0 0-9-16,0 0-7 0,0 0-8 15,0 0-8-15,0 0-7 0,6 15-9 0,-4-6-6 16,-1-1-9-16,0 1-7 31,0 3-9-31,2-1-6 0,-2-2-7 0,-1 4-9 16,0-5-13-16,3 3-17 0,-1 0-21 0,-2-2-42 15,0-1-33-15,0-1-28 0,0-2-31 0,2 0-43 16,-2 0-52-16,1 0 86 0,-1-5-421 16,0 8 93-16,0-8 78 0</inkml:trace>
  <inkml:trace contextRef="#ctx0" brushRef="#br0" timeOffset="16532.05">8591 11051 13 0,'-4'-9'120'31,"1"-1"51"-31,1 3 17 16,0-1-3-16,0 1-12 0,0 0-23 0,0 2-31 0,2 5-39 0,-2-8-43 16,2 8-54-16,-1-6-187 0,1 6 34 0,0-6 28 0</inkml:trace>
  <inkml:trace contextRef="#ctx0" brushRef="#br0" timeOffset="16948.38">8704 10981 36 0,'0'0'131'16,"0"0"50"-16,0-6 27 15,0 6 15-15,0 0 8 0,0 0 1 0,0 0-2 16,0-7-4-16,0 7-8 0,0 0-9 0,0 0-13 0,0 0-13 0,0 0-15 16,0 0-14-16,0 0-12 0,0 0-10 15,0 0-11-15,0 0-8 0,-3 24-7 0,3-15-8 0,-2 5-8 16,0 1-6-16,2 4-7 0,0 0-6 15,0 1-6-15,0-1-7 0,0-1-5 0,0-1-5 16,0-5-4-16,4 6-5 0,-4-3-4 16,3-2-7-16,-1-2-9 0,0 0-8 15,0-3-9-15,3 2-17 0,-2-3-11 0,1-1-12 16,0-1-17 0,1-2-20-16,-2 0-25 0,2-2-23 15,-5-1-33-15,10-1-37 0,-6-1-38 0,1 0 90 16,1-3-378-16,-1 1 87 0,-1-1 72 0</inkml:trace>
  <inkml:trace contextRef="#ctx0" brushRef="#br0" timeOffset="17264.47">8672 11160 84 0,'-4'-2'164'0,"4"2"38"15,-9-4 16-15,7 1 5 16,2 3 1-16,-8-3-5 0,8 3-7 0,-5-2-8 0,5 2-9 0,-3-4-10 16,3 4-9-16,0 0-7 0,0-6-9 0,0 6-8 15,0 0-10-15,0 0-9 0,3-5-9 16,-3 5-9-16,6-4-10 0,-6 4-9 0,11-1-7 15,-8 0-9-15,3-1-9 0,-2 1-12 16,3 1-15-16,0 0-17 0,-2-3-19 0,3 3-40 16,-3-1-42-16,1 1-43 0,2 0-56 0,-8 0-59 15,11-1 77-15,-8 1-362 0,3 0 87 16,-6 0 71-16</inkml:trace>
  <inkml:trace contextRef="#ctx0" brushRef="#br0" timeOffset="17967.43">8953 11069 40 0,'0'0'93'15,"5"-5"25"-15,-5 5 12 0,4-4 10 16,-4 4 10-16,3-4 9 0,-3 4 9 0,4-4 8 0,-4 4 7 16,4-2 6-16,-4 2 6 0,2-4 2 0,-2 4 0 15,3-4-1-15,-3 4-3 0,0 0-4 16,2-4-5-16,-2 4-4 0,0 0-6 0,0 0-7 15,0 0-9-15,0 0-12 0,0 0-13 16,0 0-13-16,0 0-11 0,0 0-11 0,0 0-10 16,-20 11-9-16,11-6-7 0,2 1-7 15,-2 1-9-15,3-1-5 0,-4 2-6 0,2 4-4 16,-1-5-6-16,-1 0-4 0,6 0-5 0,-3 1-4 16,3-4-5-16,-2 2-5 0,3-2-5 31,-2 2-6-31,1-5-7 0,2 3-4 0,2-4-2 15,-3 6 4-15,3-6-1 0,-4 5 2 0,4-5 3 16,0 0 2-16,0 0 3 0,2 7 1 16,-2-7 0-16,5 3 2 0,-5-3 0 0,6 3 0 15,-1-3 0-15,0 1-1 0,-1 1 0 16,2-2 0-16,-1 1 0 0,-1 0-6 0,4-1-12 16,-3 0-17-16,1 2-12 0,2-2-16 15,-3 0-12-15,2 0-17 0,0 0-22 16,-1 0-27-16,-1 2-30 0,1-2-37 0,1 0-36 15,-2 0 104-15,-1 0-445 0,-4 0 97 0,7 2 80 16</inkml:trace>
  <inkml:trace contextRef="#ctx0" brushRef="#br0" timeOffset="18360.57">9005 11068 23 0,'0'-4'106'15,"0"4"42"1,-4-6 23-16,4 6 13 0,-1-7 8 0,1 7 6 0,0-7 4 16,0 7 1-16,-2-5 0 0,2 5-1 0,-2-4-5 0,2 4-5 0,0 0-8 15,-4-6-9-15,4 6-10 0,0 0-11 16,0 0-11-16,-2-4-8 0,2 4-7 15,0 0-5-15,0 0-6 0,0 0-4 16,0 0-5-16,2 17-7 0,-2-9-7 16,2 2-7-16,-2 3-8 15,0 1-7-15,2 2-6 16,-2 3-5-16,-2 2-6 0,2 0-4 16,0 0-6-16,-2-2-9 15,2 0-12-15,0-3-13 0,0-2-17 0,0 1-30 16,0-2-20-16,-2 0-27 0,2-1-28 15,0 0-34-15,-2-1-41 0,2 0-55 0,0-1 83 16,-3 0-430-16,3-2 98 0,-1-1 82 16</inkml:trace>
  <inkml:trace contextRef="#ctx0" brushRef="#br0" timeOffset="19763.8">8192 12501 108 0,'-1'4'164'0,"1"-4"30"0,0 0 14 15,0 0 7-15,-2 4 1 16,2-4-2-16,0 0-5 0,0 0-7 0,0 0-8 15,0 0-11-15,-4 4-9 0,4-4-13 0,0 0-10 16,0 0-7 0,0 0-6-16,0 0-5 0,4 6-6 15,-4-6-6-15,7 2-7 0,-7-2-6 0,7 2-7 16,-2 0-8-16,1-2-6 16,-6 0-7-16,11 1-6 0,-6-2-6 0,1 1-5 15,1 0-5-15,2-4-6 0,-1 4-6 0,2-3-5 16,-3 1-6-16,2-3-5 0,-2 3-5 15,1-2-3-15,-1 0-3 0,0 0-2 0,0-2-2 0,-2 2-2 16,-1 1-1-16,0-3-1 0,-2 0-2 16,1 3 0-16,-1-3 0 0,-2 6-1 0,2-8-1 15,-2 2-1-15,0 6 1 16,0-10 0-16,0 4 0 16,-2 2 1-16,2 4 0 0,-5-13 1 0,1 7 1 0,0 0 0 15,-2 2 0-15,0-1 0 0,0 3-2 0,-3 0 1 0,4 1-1 16,-5-1 1-16,4 2 1 0,-2 2 1 0,1-1-1 15,-3 3 1-15,3 1 0 0,-1-1 1 16,-1 3 1-16,2 1 0 0,-2 3 0 0,2 0 0 16,3 0 0-16,0-1 0 0,1 3-2 15,-1-1 0-15,2 1 0 0,2-2-2 0,-1 3 1 32,2-3-1-32,-1 1-1 0,2 0-1 15,2-1-1-15,1 1-3 0,-1-2-7 0,-2 0-11 16,5-1-8-16,-2-1-10 15,2-2-10-15,-2 1-11 0,3-1-14 0,-3-3-19 0,3 1-30 16,1-1-42-16,-2-1-55 16,-2-2 78-16,2 0-110 0,0 0-361 15,-1-2 102-15,2-1 83 0</inkml:trace>
  <inkml:trace contextRef="#ctx0" brushRef="#br0" timeOffset="20234.05">8582 12539 94 0,'0'-9'154'0,"0"9"26"0,0-5 10 0,0 5 4 16,0-7 0-16,0 7-1 0,-2-7-4 0,2 7-5 16,-2-6-7-16,2 6-5 0,-5-5-5 15,5 5-3-15,-4-8-4 0,-1 7-4 16,5 1-4-16,-6-4-6 0,3 2-4 16,3 2-5-16,-11-1-6 0,9-1-6 0,2 2-5 15,-12 2-6 1,5-1-6-16,1 3-8 0,-3-1-7 15,3 3-8-15,-4 0-7 0,2 0-7 0,3 2-7 16,-5 0-4-16,6 1-6 0,-2-1-4 16,0 1-6-16,1-1-3 0,1 1-4 0,1 0-3 15,0-3-3-15,1 1-3 0,2-1-2 16,-3 0-4-16,3-6-5 0,3 9-4 0,-1-5-5 16,1-2-7-16,0 2-17 0,-3-4-13 0,9 1-15 0,-3-1-17 15,-2-1-22-15,2 1-28 0,4-6-36 16,-1 0-40-16,5-1-51 0,-2-5 95 15,0 1-465-15,2-2 102 16,-3 0 84-16</inkml:trace>
  <inkml:trace contextRef="#ctx0" brushRef="#br0" timeOffset="20556.59">8574 12294 100 0,'0'0'162'16,"-3"-6"30"-16,1 3 15 0,2 3 7 0,-5-5 1 15,5 5 0-15,-4-5-3 0,4 5-6 0,-3-4-8 16,3 4-8-16,-2-4-10 0,2 4-12 0,0 0-10 16,0 0-12-16,0 0-10 15,0 0-9-15,0 0-8 0,0 0-8 16,-6 12-6-16,6-6-7 0,0 5-7 0,0 1-6 0,0 2-4 15,2 6-5-15,0 0-7 0,0 1-5 0,-2 0-6 16,2 1-6-16,0 1-4 16,-1 0-5-16,3-1-5 0,-1 0-9 0,-1-3-11 0,1 1-13 15,-2-1-23 1,2-5-20-16,-1-1-19 0,0-1-20 16,0-2-25-16,-2-1-25 15,2-2-34-15,-2-1-30 0,3 0-29 0,-3-3 91 0,2 1-387 16,-2-4 86-16,5 3 71 0</inkml:trace>
  <inkml:trace contextRef="#ctx0" brushRef="#br0" timeOffset="20872.71">8672 12514 37 0,'0'-8'154'31,"0"8"60"-31,2-5 25 0,-2 5 8 16,0 0 3-16,0-7-1 0,0 7-6 0,0-5-7 0,0 5-8 0,0 0-11 0,2-5-12 15,-2 5-11 1,0 0-11-16,0 0-9 0,0 0-9 16,0 0-10-16,0 0-11 0,3 17-11 0,-3-9-10 0,2 2-11 15,-2 1-10-15,0 1-9 0,0 0-8 16,0-1-9-16,3 0-10 0,-3 0-16 15,1-1-22-15,-1-2-24 16,3 0-48-16,-3-1-32 0,0-2-33 0,0 0-43 0,1 1-53 0,1-3-40 16,-2-3 88-16,2 6-413 0,-2-6 95 15,0 0 79-15</inkml:trace>
  <inkml:trace contextRef="#ctx0" brushRef="#br0" timeOffset="21057.37">8710 12407 115 0,'-4'-10'191'15,"-1"1"36"-15,1 1 7 0,0 2-9 16,0 0-22-16,3-1-32 0,-3 2-44 0,4 2-52 0,0 3-49 16,-3-8-67-16,3 8-114 0,0 0-78 0,0-8 38 15,0 8 33-15</inkml:trace>
  <inkml:trace contextRef="#ctx0" brushRef="#br0" timeOffset="21489.39">8789 12382 112 0,'3'-4'190'16,"-3"4"38"-16,0 0 17 15,4-4 6 1,-4 4 0-16,0 0-4 0,4-3-8 0,-4 3-9 0,0 0-9 0,0 0-10 16,2-5-9-16,-2 5-10 0,0 0-9 0,0 0-10 15,0 0-9-15,0-5-10 0,0 5-12 16,0 0-12-16,0 0-12 0,0 0-11 15,0 0-8-15,0 0-9 0,3 14-6 16,-6-7-8-16,3 4-5 0,0 1-6 16,0 2-7-16,0 7-4 0,0-1-3 0,0 1-5 0,0-1-5 0,0 0-4 15,3-1-3-15,0 1-3 0,-1-4-5 16,0-3-4-16,0 1-5 0,-1-4-7 16,3 2-7-16,0-1-10 0,0-2-13 0,0-1-6 15,2 0-7-15,-2-3-8 0,3 0-9 16,-1-1-10-16,1-1-15 0,0-3-25 15,-2 0-34-15,-5 0-38 16,15-3-47-16,-6-1 89 0,-1-1-92 16,-2 0-381-16,2-1 100 0,-3 0 84 15</inkml:trace>
  <inkml:trace contextRef="#ctx0" brushRef="#br0" timeOffset="21774.56">8829 12556 49 0,'-6'-1'159'0,"6"1"52"16,-9-3 17-16,5 1 4 16,4 2-4-16,-8-2-6 0,8 2-7 0,-6-1-7 0,6 1-7 15,0 0-8-15,-4-2-8 0,4 2-10 0,0 0-10 16,0 0-9-16,0 0-11 0,0 0-11 15,10-7-12-15,-4 5-11 0,-6 2-11 16,7-1-10-16,3-1-14 0,-1-1-19 0,-2 3-22 16,0-1-28-16,-1-1-56 15,-1 1-57-15,4 1-52 0,0-1-59 16,-3-1 71-16,1 2-359 0,0 0 84 16,-2-2 70-16</inkml:trace>
  <inkml:trace contextRef="#ctx0" brushRef="#br0" timeOffset="22393.12">9019 12446 87 0,'-5'-5'139'15,"5"5"27"1,0 0 15-16,-3-3 8 0,3 3 4 15,-2-5 4-15,2 5-1 0,0 0 1 0,-4-4-1 16,4 4-2-16,0 0-2 0,-2-3-4 0,2 3-4 16,0 0-7-16,0 0-7 0,0 0-7 0,0 0-8 15,0 0-7-15,6-9-9 16,-6 9-10-16,6-3-10 0,0 3-9 16,-2-2-11-16,1 1-9 15,3 0-9-15,-1 0-7 0,3-1-9 0,-2-1-10 16,1 2-11-16,-1-2-14 0,2 0-14 0,-4 1-15 15,1 1-29-15,-1-2-22 0,0 2-21 16,-1-1-18-16,-1 1-25 0,-4 1-28 16,4-2-44-16,-4 2-38 0,0 0 98 0,0 0-94 15,0 0-299 1,0 0 86-16,0 0 72 0</inkml:trace>
  <inkml:trace contextRef="#ctx0" brushRef="#br0" timeOffset="23029.87">9043 12419 58 0,'0'0'127'16,"-7"1"39"0,7-1 23-16,-6 0 14 0,6 0 10 15,-5 0 6-15,5 0 3 0,0 0 0 0,-10 2-1 0,10-2-4 0,-4 0-8 16,4 0-9-16,0 0-11 0,-6 0-13 0,6 0-14 15,0 0-12-15,-5 4-11 0,5-4-8 16,-2 4-7-16,2-4-9 0,0 9-8 0,-2-5-8 0,2-4-7 16,0 12-9-1,0-7-6-15,0 2-8 0,0-2-6 0,0 3-6 0,0-1-5 16,0-2-5-16,0 1-6 16,0 1-5-16,2-1-5 0,-2-1-6 0,2 0-7 0,-2-5-6 15,0 9-7-15,0-4-5 0,1-1-8 16,-1-4-1-16,2 7 3 15,0-5 4-15,-2-2 3 0,4 6 1 0,-4-6 0 16,2 1 1-16,-2-1 1 16,0 0 0-16,8 0 1 0,-8 0 0 0,0 0 1 0,9-7 0 15,-5 7-1-15,0-2 0 16,-4 2 0-16,7-6-1 0,-2 4 1 0,-3-1 0 16,4 1 0-16,-3-1 1 0,1 0 0 0,5-1 1 0,-6 2 0 15,4-1 0-15,-1 1 0 16,-3 2 1-16,2-2 1 0,-5 2 0 15,9 0 0-15,-3 2 0 0,-2-2-1 16,1 3 1-16,-1-1 3 0,2 6 0 16,-1-2 2-16,0-1 0 0,-1 3 1 15,-2 0 1-15,1 0-1 0,1 0 2 0,-4 1 0 16,2-1 1-16,-1 1 0 0,-1-2 1 16,0 1 2-16,-1 1 3 0,-1-1 1 0,2 1 1 0,-4-3 2 15,1 2 1-15,2-2 0 0,-2 0 0 16,-2 0-1-16,3-3 0 0,-2-2 0 0,1 4-2 15,-1-2-1-15,4-3-3 16,-8 5-3-16,5-3-9 0,-5-1-10 0,4 2-28 16,-1-2-16-16,5-1-17 0,-6 2-26 0,0-2-32 0,6 0-42 15,-9 3-50 1,6-2 73-16,-1 1-108 0,-1 0-455 0,5-2 117 0,-7 4 97 16</inkml:trace>
  <inkml:trace contextRef="#ctx0" brushRef="#br0" timeOffset="27411.59">5931 15371 40 0,'-5'0'60'0,"5"0"12"0,0 0 9 15,-5 1 7-15,5-1 7 0,0 0 7 0,0 0 11 16,-8 0 15-16,8 0 11 0,0 0 11 0,-6 0 7 16,6 0 6-16,0 0 4 0,0 0 3 0,-7 0 1 15,7 0 0-15,0 0-2 0,-6 3-5 16,6-3-5-16,0 0-8 0,0 0-11 15,0 0-9 1,0 0-10-16,0 0-9 0,-5 1-4 16,5-1-6-16,0 0-3 0,0 0-4 0,0 0-4 15,0 0-4-15,0 0-5 0,0 0-3 0,16 4-4 16,-12-4-6-16,0 0-6 0,4 3-6 16,-3-3-5-16,1 0-4 0,-2 0-5 15,3 3-4-15,0-3-4 0,-1 0-4 0,0 0-3 16,1 0-4-16,-1 0-2 0,2 0-4 0,-1 0-4 15,-3 0-2-15,4 0-3 0,-2 0-1 0,-6 0-2 16,11-3-1-16,-6 3-1 0,1-3 3 16,-2 3-1-16,-4 0 1 0,7-4 0 0,1 0 0 15,-6 2-1-15,-2 2 0 0,6-7 0 16,-3 3-1-16,-2 2-2 0,-1 2 0 16,2-8-1-16,-1 4 0 0,-1 4-2 0,0-9 0 15,0 9-4-15,-1-11 3 0,1 6-2 0,0 5 0 16,-3-9-5-16,0 5 0 0,0-2-5 0,3 6 1 15,-5-6-3-15,2 4-1 0,-3-1-1 16,2 0 3-16,4 3 0 0,-9-2-2 16,3 1 3-16,6 1-1 0,-9 1 4 31,3-1 0-31,6 0 0 0,-12 2 4 16,8-1 2-16,-2 1 2 0,0-1 3 0,-2 2 1 0,0 1 2 0,0-2 2 15,0 2 1-15,0 0 1 0,2 0 0 16,-2 0 2-16,-3 2 0 0,7-3 0 15,-2 2 1-15,1 2 1 0,-2-1-1 16,1 2 0-16,2-2 0 0,-1 2 0 16,1-1 0-16,2 4-1 0,1-3 0 0,-2 1-1 0,3 3 0 15,-1-2 3-15,2 1-2 16,0 0 0-16,1 2 1 0,0-3-1 0,2 9 1 16,1-5 0-16,2 2 0 15,0-3 0-15,1-1 0 0,-1 1 0 0,2-2-2 0,0 3-1 16,0-7-2-16,2 3-2 15,-1-3-3-15,-1-1-2 0,0-2-8 0,0 1-7 16,1-4-8-16,-1 0-11 0,1-1-17 16,-2 0-22-16,1 0-23 0,0-2-28 0,1-3-35 15,-2 1-45-15,1 3 77 0,-1-8-94 16,-1 4-387-16,0-2 101 0,-2 0 84 16</inkml:trace>
  <inkml:trace contextRef="#ctx0" brushRef="#br0" timeOffset="27962.62">6299 15390 4 0,'0'0'111'16,"0"0"55"-16,3-4 28 0,-3 4 14 15,0 0 4-15,0 0-1 0,0 0-2 0,0 0-5 16,0 0-3-16,0 0-6 0,-8-9-7 16,8 9-7-16,-4-5-7 0,4 5-8 0,-3-2-6 15,3 2-7-15,-8-4-7 0,8 4-6 16,-6 0-8-16,6 0-7 0,-8-1-10 0,8 1-9 0,-12 1-8 16,8-1-7-16,-1 4-8 0,-4 1-6 15,2-1-7-15,-1 0-4 0,-1 1-7 0,2 2-5 16,1 2-5-16,-3-1-5 0,4-1-3 15,1 1-5-15,-1 2-3 16,1-3-3-16,1 1-2 0,0-1-2 16,-1 1-2-16,3-2-2 0,1-1 0 0,0-5-2 0,1 9-1 0,-1-3-1 0,4-3-2 15,-4 1-1-15,0-4-3 0,6 4-5 16,-2-4-6-16,-4 0-13 0,8-2-14 16,-8 2-16-16,9-3-17 15,0-1-22-15,-3 0-24 0,1-4-30 16,1 0-33-16,2-3-51 0,0-2 90 0,-1-1-83 15,0-1-384-15,-1-2 99 0,-3 0 83 16</inkml:trace>
  <inkml:trace contextRef="#ctx0" brushRef="#br0" timeOffset="28294.67">6261 15154 29 0,'-4'-4'125'16,"4"4"40"-16,-4-5 17 16,4 5 4-16,-4-1 0 0,4 1 0 0,0 0 0 15,0 0-2-15,0 0-4 0,0 0-1 0,-5 7-1 16,5-7-3-16,-2 10-2 0,2-5-2 16,0-1-2-16,2 9-4 15,-1-4-5-15,0 4-8 0,1 1-8 16,-1 5-8-16,1 1-10 0,0-1-12 15,4 2-9-15,-4 1-10 0,2 0-9 0,0 1-8 16,0-1-9-16,-3 0-12 16,4-2-12-1,-1 2-12-15,1-3-13 0,-3 2-14 0,1-5-22 0,-1-2-21 16,1-2-19-16,-2 0-19 0,1-2-24 0,0 0-23 0,-1-2-30 16,0-2-28-16,1-1-25 0,-1-1-30 0,1-1-277 15,-2-3 86-15,0 0 71 0</inkml:trace>
  <inkml:trace contextRef="#ctx0" brushRef="#br0" timeOffset="28662.64">6405 15424 59 0,'0'-5'145'0,"0"5"46"15,0 0 25-15,0-7 14 16,0 7 8-16,0-4 2 0,0 4 0 0,0 0-2 0,0 0-4 0,0-8-5 16,0 8-9-16,0 0-11 0,0 0-12 15,0 0-14-15,0 0-13 0,0 0-14 0,0 0-12 16,0 0-11-16,0 0-11 0,3 16-12 15,-3-3-10-15,1-1-8 16,-1 0-10-16,3 8-11 16,0-2-13-16,-2-2-16 0,0-3-18 0,0 0-20 15,2-1-42-15,-2 1-31 16,-1-2-28-16,3-1-36 0,-1-2-42 16,1-1-55-16,-2-3 90 0,2 1-443 0,-3-5 97 0,5 2 81 15</inkml:trace>
  <inkml:trace contextRef="#ctx0" brushRef="#br0" timeOffset="28843.76">6425 15295 97 0,'-4'-5'139'15,"1"0"3"1,1 2-19-16,-1-2-27 0,3 5-34 0,-2-5-42 0,2 5-247 15,0 0 75-15,-2-5 52 0</inkml:trace>
  <inkml:trace contextRef="#ctx0" brushRef="#br0" timeOffset="29329.02">6545 15283 33 0,'0'0'129'15,"1"-7"47"-15,-1 7 23 16,0 0 9-16,2-4 3 0,-2 4 1 0,0 0-2 0,1-5-1 0,-1 5-5 0,0 0-5 15,0 0-6-15,0 0-7 0,0 0-6 16,0 0-8-16,-1-8-9 0,1 8-6 16,0 0-9-1,0 0-8-15,0 0-9 16,0 0-8-16,0 0-10 0,0 0-11 0,0 0-9 0,0 0-7 0,0 0-7 0,0 0-6 0,0 0-6 16,-2 18-6-1,1-5-6-15,1-2-5 0,-1 2-5 16,2 1-4-16,-2 0-3 0,2 6-2 0,2-2-5 15,-2 2-1-15,-1-3-3 0,3 1-3 16,0-4-2-16,-3 0-3 0,4-2-3 16,-2 0-3-16,2-2-3 0,-1 0-3 0,2-1-4 15,-2-1-5-15,3-2-8 0,-1 0-13 16,2-2-10-16,0 1-12 0,-2-3-15 0,1 1-16 0,-2-2-21 16,4-1-24-16,-8 0-29 0,10-1-44 15,-5 1-39-15,0-3 92 0,1 1-450 16,-2-2 99-16,-4 4 82 0</inkml:trace>
  <inkml:trace contextRef="#ctx0" brushRef="#br0" timeOffset="29661.05">6548 15423 41 0,'-8'0'124'0,"4"-1"41"15,4 1 26-15,-7-2 16 16,7 2 10-16,-7-1 8 0,7 1 6 0,0 0 2 0,-6-4-2 0,6 4-1 16,0 0-7-16,0-6-8 0,0 6-11 0,0 0-13 15,0 0-15-15,6-8-14 0,-3 7-15 16,3-1-13-16,-1-1-12 0,4 3-12 0,-1-1-16 0,2 0-13 15,0-1-16-15,-1 1-16 0,2-1-16 16,-2 1-19-16,1 0-21 0,0 1-37 16,-2 0-25-16,-2 0-30 0,2-3-36 15,-2 3-49-15,1 0-53 0,-2 0 79 0,-5 0-373 16,10-3 88-16,-8 3 75 0</inkml:trace>
  <inkml:trace contextRef="#ctx0" brushRef="#br0" timeOffset="30415.86">6413 15243 45 0,'0'0'127'15,"-5"-1"41"-15,5 1 21 16,0 0 12-16,-7-2 7 0,7 2 3 0,0 0 2 0,-4-2 0 15,4 2-5-15,0 0-4 0,0 0-9 0,0 0-11 16,0 0-12-16,-5-2-16 0,5 2-15 16,0 0-14-1,0 0-20-15,0 0-25 0,0 0-27 0,0 0-30 16,0 0-49-16,0 0-64 0,0 0-51 16,0 0-45-16,0 0 50 0,0 0-310 0,0 0 74 15,11-9 62-15</inkml:trace>
  <inkml:trace contextRef="#ctx0" brushRef="#br0" timeOffset="31728.47">6893 15293 74 0,'2'-6'114'16,"-2"6"22"-16,2-5 10 0,-2 5 5 0,1-5 3 15,-1 5 6-15,0 0 3 0,3-5 3 0,-3 5 6 16,0 0 4-16,1-5 4 0,-1 5 3 0,0 0 1 16,2-5-1-16,-2 5-1 0,0 0-3 15,0 0-3-15,0 0-5 0,0 0-5 0,-4-9-7 0,4 9-5 16,0 0-8-16,-7 0-11 16,7 0-9-16,0 0-9 0,-10 1-11 0,6 0-10 15,-3 5-8-15,0-1-8 0,-1 1-7 0,3 1-7 16,-2 2-5-16,3 1-7 15,-2-1-5-15,0 7-4 0,1-2-4 0,2 0-3 0,1-2-5 16,-1 2-2-16,3-3-1 16,0 2-3-16,1 1-3 0,1-5-2 0,0 5 0 15,1-4-3-15,1 0-3 0,1-1-2 0,1 1-3 16,-1-1-5-16,1-3-3 0,1 1-3 0,1-2-7 16,1-2-5-16,-1-1-1 0,0 0-3 0,2-1-2 15,-3-1 0-15,2-1-3 0,-1-1 1 0,-1 2 1 16,-2-2 2-1,3 2 0-15,-3-5 1 16,1 3 1-16,0-2-2 0,-3 0-1 0,1 0-1 16,-1 2-2-16,-1-3 2 0,-2 5-1 0,3-8 4 0,-3 5 0 0,0 3 5 15,0 0 0-15,-4-12 4 0,0 8-1 16,4 4-1-16,-7-3-2 0,1 3 2 16,6 0-3-16,-15 2-1 0,6 2-11 15,-2-2-10-15,0 6-17 16,-2 0-23-16,0 4-29 0,2-2-39 15,1 4-63-15,-2 0 62 0,3 1-505 0,-7 7 108 16,1 3 90-16</inkml:trace>
  <inkml:trace contextRef="#ctx0" brushRef="#br0" timeOffset="52346.27">1408 16622 3 0,'0'0'55'16,"-2"-6"25"-16,2 6 13 15,0 0 7-15,0 0 3 0,-1-4 1 0,1 4 4 16,0 0 3-16,-1-7 3 0,1 7 5 0,0 0-1 0,-2-7 3 0,2 7 0 16,0 0 2-16,0-8-2 0,0 8-2 0,0-7-1 0,0 7-2 15,0 0-2-15,0-9-1 0,0 9 1 16,2-5-1-16,-2 5-2 15,0-5-1-15,0 5 3 0,0 0 1 0,0-7 1 16,0 7-2-16,0 0-3 0,0 0-5 16,0 0-4-16,-2-8-9 0,2 8-6 0,0 0-7 0,0 0-8 15,0 0-6 1,0 0-4-16,0 0-3 16,0 0-6-16,0 0-4 0,2 17-2 0,-1-6-4 0,0-1-5 0,1 3-4 15,-1-1-1-15,0 3-2 16,2 3-5-16,-1 1-2 0,1 3 0 0,-1-6-2 15,2 1-2-15,-1 2-1 0,2-2-2 0,-2 1-2 0,0-4 0 16,-2-2-2-16,2 0-1 16,-1-3-2-16,0-2 0 15,0 3-5-15,-1-5-4 0,1 1-8 16,-1 0-2-16,0-2-8 0,-1 0-5 0,0-4-3 0,2 8-6 16,-1-4-11-16,-1-4-11 15,0 7-12-15,0-7-20 0,0 10-15 0,0-10-13 16,0 4-23-16,0-4-23 0,0 0-39 15,-1 8-29-15,1-8 88 0,-2 5-360 16,2-5 83-16,0 0 69 0</inkml:trace>
  <inkml:trace contextRef="#ctx0" brushRef="#br0" timeOffset="53018.55">1400 16641 56 0,'-5'-4'126'0,"5"4"30"15,-1-6 8 1,-2 2 4 0,3 4-3-16,-1-5-2 0,1 5-4 0,-1-7-8 0,1 7-4 0,0-7-5 0,0 7-5 15,2-8-5-15,-2 8-7 0,3-9-6 0,-2 5-5 16,4 0-5-16,-5 4-6 0,4-7-9 15,0 2-6-15,-2 0-7 0,1 5-6 16,-3 0-5-16,6-6-4 0,-2 3-4 16,0 2-3-16,1-1-3 0,-5 2-3 15,8-3-4-15,-4 3-2 0,-4 0-2 0,11 1-3 0,-5-1-3 0,-3 0-2 16,3 2 0-16,-1-2-1 0,-1 2-2 16,1 0-1-16,-3 0 0 0,6 0-2 15,-6 2-1-15,-2-4 1 0,9 0 0 0,-5 5 1 16,0-2 2-16,-1 0 0 0,4 3 3 15,-3 0 0-15,-2 0 1 0,1-2 0 16,-1 2-1-16,0-2-4 0,-2 2-3 0,3 3-2 0,-3-2-1 16,2 1-2-16,-2-2-1 15,0 0-5-15,0 1 0 0,0-2 0 0,0 0-1 16,0-5-1-16,-2 12-1 0,1-6 1 0,-1-2-1 16,0-1 0-16,2-3-1 0,-5 9 2 15,3-6 1-15,-2 3 3 0,-3-2 0 0,3-3 0 16,0 2-2-16,0-1 1 15,4-2-4-15,-9 3-5 16,5-3-11-16,4 0-23 0,-9 1-18 0,9-1-26 16,-7 0-28-16,7 0-43 15,-9 0-68-15,9 0 64 0,-4 0-488 0,4 0 105 16,0 0 88-16</inkml:trace>
  <inkml:trace contextRef="#ctx0" brushRef="#br0" timeOffset="53843.84">1656 16586 53 0,'-4'-5'104'16,"4"5"28"-16,0 0 15 0,0 0 8 16,-3-5 6-16,3 5 5 0,0 0 0 0,0 0 3 0,-3-3-1 0,3 3-2 15,0 0 0-15,0 0 0 0,0 0 0 16,0 0-3-16,0 0-3 0,-7-3-6 0,7 3-9 16,0 0-10-16,0 0-11 0,0 0-12 15,0 0-10-15,-5 7-10 0,5-7-10 16,-2 9-6-16,2-5-8 0,0 3-6 0,-1-1-5 0,1 0-7 15,1 1-4-15,-1 1-5 0,1 0-4 0,0 1-4 16,1 1-5-16,1 0-4 0,1-1-5 31,-1-1-7-31,-2-2-5 0,4 0-3 16,-1 3-6-16,0-4-3 0,0-2 2 0,-2 1 2 0,4-3-1 16,-6-1-2-16,9 1-1 0,-9-1 0 0,9-2-6 15,-5 0 1-15,1-1-6 0,0 2 0 16,1-5-2-16,-1 0 0 0,0 3-1 15,-1-3-1-15,1-1-2 0,0 0 9 16,-2 1 1-16,-1-2-2 0,2 0 3 16,-3 1 0-16,1 0 1 0,-1 0 1 0,-1 0 4 15,0 2 1-15,0 5 4 0,3-9 3 16,-3 3 6-16,1 1 4 0,-1 5 4 0,0-9 4 0,0 9 3 0,0-8 4 16,0 8 4-16,0-7 0 0,0 7 2 15,0-5-1-15,0 5 0 0,0 0-3 0,0-6-2 16,0 6-3-16,0 0-3 0,0 0-4 15,0-6-1-15,0 6-2 0,0 0-1 16,0 0 0-16,0 0-2 0,0 0-1 0,6 10 0 16,-6-10-1-1,3 7 0-15,0-1-2 0,0 3 1 0,-1-2 1 16,2 0-1-16,-1-1-1 16,-1 0-2-16,1 1-3 0,0 0-10 0,-1-2-18 0,0 1-15 15,0-2-22 1,-1-1-22-16,3 1-28 0,-3-1-29 0,0 2-37 0,1 0-36 15,0-2-27-15,-1 1 94 0,-1-4-348 16,3 5 82-16,-2-1 69 0</inkml:trace>
  <inkml:trace contextRef="#ctx0" brushRef="#br0" timeOffset="54523.82">1983 16600 38 0,'1'-5'114'0,"-1"5"38"15,1-6 19-15,-1 6 1 0,1-6-1 0,-1 6-4 16,2-6-3-16,-2 6-3 0,0-6-5 0,0 6-1 16,0-5-2-16,0 5 1 0,0 0 1 15,0-8-2-15,0 8-2 0,0 0-1 0,0-6-4 0,0 6-3 0,0 0-2 16,-3-7-5-16,3 7-5 0,-2-4-9 0,2 4-9 16,-5-4-11-16,5 4-8 15,-5-2-8-15,5 2-7 0,-5-2-7 0,5 2-9 16,-7-1-5-16,7 1-6 0,0 0-6 15,0 0-4-15,-9 1-5 0,9-1-6 0,0 0-2 16,-6 4-2-16,6-4-3 0,-3 4-2 0,3-4-1 16,-1 7 0-16,1-7-1 0,0 6 0 15,0-6-1-15,4 10-1 0,-3-8-2 16,2 3-1-16,-1 1-2 0,2 0 1 0,0 1-1 16,0 0-1-16,0-1 0 0,1 3-2 0,-1-3-1 15,2 0 1 1,-3 2-1-16,3-1 0 0,-3 1-2 15,2-1-2-15,0 0 1 0,-1 2 0 16,-1-3-1-16,1 2 0 0,-2-2-1 16,2 1 0-16,-3-2 0 0,2 0 1 0,-2 0 1 15,0-1 4-15,1-1 3 0,-2-3 3 16,0 6 1-16,0-6 3 0,0 0 0 0,-3 8 1 16,3-8 2-16,-5 3 2 0,5-3 1 15,-5 4 1-15,1-3-4 0,4-1-1 0,-8 1 0 0,1-1-1 16,7 0-2-16,-10 0-5 0,6-1-8 15,4 1-13-15,-11-1-26 0,6 1-10 0,-1-2-17 16,6 2-23-16,-9-2-24 0,9 2-32 16,-11 0-38-16,7-2-41 0,4 2 85 15,-6 2-91-15,6-2-405 0,-6 4 104 0,6-4 88 16</inkml:trace>
  <inkml:trace contextRef="#ctx0" brushRef="#br0" timeOffset="55436.28">2081 16461 38 0,'0'0'105'0,"0"-8"34"0,0 8 11 16,0 0 10-16,-1-8 4 0,1 8 3 16,0 0 1-16,0-5 2 0,0 5-2 0,0 0 0 15,0-7 0-15,0 7-3 0,0 0-1 0,0 0-4 16,0 0-3-16,0-7-7 15,0 7-7-15,0 0-10 0,0 0-10 0,0 0-11 0,0 0-5 0,0 0-5 16,0 0-5-16,0 0-2 16,3 25-6-16,-2-14-5 0,2 1-6 0,-2 1-7 15,3 8-7-15,-2-5-6 0,3 2-3 16,-2 0-7-16,0-1-4 16,0-3-3-16,1 4-3 0,-2-5-3 0,1-3-2 15,0-1-5-15,-1 1-2 16,1 0-5-16,-1-3-2 0,0-1-1 0,0 2-1 15,-1-4-1-15,0 0 1 0,-1-1-2 16,0-3 3-16,3 9 0 0,-3-6 1 0,0-3 0 16,0 0-1-16,2 6-1 0,-2-6-5 0,0 0-5 15,0 0-2-15,0 0-4 16,0 0-1-16,0 0-4 0,0 0-4 0,0 0 0 16,0 0-1-16,0 0-1 0,0 0-3 15,0 0 1-15,0 0 3 0,0 0-4 0,0-21 0 16,0 21 5-16,4-7 2 0,-1 0 0 15,0-1 1-15,0 3-3 0,3-3 4 16,-2 1-2-16,1 0 0 0,0 1 3 0,0 0 0 16,-1-1-4-16,0 3 2 0,1-2 1 0,0 0-1 15,-1 3-1-15,-3-1 0 16,4 0-1-16,-2 2 1 0,-3 2 4 0,5-3 0 0,-1 0 2 16,-4 3 1-16,7-1 1 15,-7 1 3-15,6 1 4 0,-6-1 5 0,7 2 4 16,-4 0 5-1,0 2 4-15,3 1 4 0,-3 3 3 0,2-1 3 0,-2 0 0 0,1 0-1 16,-1 2-1-16,0-2-2 0,1 3 1 0,-2-2-1 16,2 2-1-16,-3-3-5 0,3 3-2 0,-1-7-1 15,-2 6-3-15,0-5-4 0,2 1-9 16,-2-1-32-16,0 0-40 0,1-1-38 16,-2-3-45-1,2 6-49-15,-2-6 51 0,4 3-556 0,-4-3 117 0,0 0 97 16</inkml:trace>
  <inkml:trace contextRef="#ctx0" brushRef="#br0" timeOffset="57054.52">1952 16531 48 0,'-4'-4'75'16,"4"4"11"-16,0 0 3 0,0 0-1 0,0 0-3 16,0 0-3-16,0 0-1 0,0 0 2 0,0 0 0 15,0 0 2-15,0 0 3 16,0 0-2-16,0 0-1 0,0 0-1 16,0 0-1-16,0 0-6 0,0 0 2 15,0 0 1-15,0 0 1 0,0 0 4 16,0 0 2-16,0 0 3 15,0 0 2-15,0 0 1 0,0 0 3 0,0 0 0 0,0 0 1 16,0 0-2-16,0 0-3 0,0 0-5 0,0 0-5 16,0 0-8-16,0 0-2 0,0 0-7 0,5-5-5 15,-5 5-4-15,0 0-4 0,7-2-6 0,-7 2-4 16,5-1-4-16,-5 1-2 0,5-1-3 16,-5 1-1-16,7-2-2 0,-7 2 0 15,7-3-4-15,-7 3-1 0,4-1-3 16,-4 1-2-16,7-1-2 0,-7 1-1 0,7 0-1 15,-7 0-2-15,0 0 1 16,10-2-3-16,-10 2-2 0,6 0-4 16,-6 0-4-16,6-1-10 0,-6 1-9 0,6 0-5 15,-6 0-17-15,7 1-8 0,-7-1-14 16,5 0-21-16,-5 0-25 16,4 2-33-16,-4-2-33 0,5 1-27 0,-5-1 69 15,5 1-296-15,-5-1 70 0,4 3 60 0</inkml:trace>
  <inkml:trace contextRef="#ctx0" brushRef="#br0" timeOffset="58339.03">2407 16458 26 0,'0'0'81'16,"0"0"26"-1,-3-7 14-15,3 7 10 0,0 0 5 0,-2-3 3 0,2 3 2 16,0 0 2-16,-4-8 0 0,4 8-2 0,0 0-2 15,-2-4-3-15,2 4-3 16,0 0-4-16,-2-7-5 0,2 7-5 0,0 0-5 0,-1-5-2 16,1 5-4-16,0 0-3 0,0 0-1 15,-2-5-1-15,2 5-3 16,0 0-4-16,0 0-3 0,0 0-8 0,0 0-6 0,0 0-3 0,0 0-1 16,0 0-1-16,0 0-1 0,0 0-3 15,3 23-4-15,0-14-4 0,0 5-2 0,-1 5-5 16,0 3-5-16,1 0-2 15,-1-1-5-15,1 1-2 16,0 0-4-16,0-3-2 0,0 4-2 0,0-3-3 0,-1-1-3 0,2 0-3 16,-1-5-2-16,-1-2-3 0,0 0-3 0,0-3 0 15,-1 1-2-15,-1-3 0 0,2-1-1 0,0 0 0 16,-1-1 1-16,0 0 0 0,-1-5 2 16,2 4 2-16,-2-4 0 15,1 4-4-15,-1-4-1 0,0 0-3 16,0 0-2-16,0 0-1 0,0 0 0 0,0 0-1 15,0 0-2-15,1-17 0 0,-1 12-2 16,0 0-1 0,0 5-3-16,0-11 0 0,0 6 1 0,0-1-3 15,0 6 3-15,3-9-1 0,-2 4 0 0,0 0-1 16,0-1 4-16,1-2-1 0,-1 2-1 16,3 0 1-16,-2 0-3 0,-1 2 2 0,2-2-2 15,0 2 1-15,-2-1 1 16,1 1-1-16,1 1 2 15,1-2 2-15,-2 3-1 0,1-3 2 16,2 1 0-16,-5 4 0 0,7-4 0 0,-3 2 0 16,0 0 2-16,-1 0-1 0,-3 2 1 0,11 0 1 15,-11 0-1-15,9 2 0 0,-3-2 0 0,-2 2-3 0,2 0 0 16,-2-2 1-16,5 6 0 0,-3-2 1 16,-1 1 0-16,2 0 3 0,-4 2 0 0,2-2 0 15,-1 0 1-15,0 1 4 0,-1 0 3 16,-2 0 2-16,-1-3 4 0,0-3-3 0,0 10 3 15,0-4 2-15,0-6 0 0,-3 9 0 0,2-5 1 16,-3-1 0-16,2 4 0 0,-6 0-1 16,5-3-1-16,-1-2 0 0,-1 1-3 15,-1 0-2-15,3 0-3 16,-5-2-6-16,4 0-11 0,-2 0-20 0,6-1-18 0,-10 0-20 16,5 0-15-16,-1 0-16 15,0 2-24-15,6-2-30 0,-10-3-37 0,5 3-55 16,5 0 91-16,-9-2-481 15,9 2 104-15,-5-5 88 0</inkml:trace>
  <inkml:trace contextRef="#ctx0" brushRef="#br0" timeOffset="59164.34">2716 16576 5 0,'1'-6'91'16,"-1"6"47"-16,0 0 33 0,0 0 17 0,0 0 9 16,0 0 6-16,-4-8 1 0,4 8-5 0,0 0-6 15,0 0-10 1,0 0-11-16,-3-1-12 0,3 1-10 0,0 0-12 15,0 0-11-15,0 0-9 0,0 0-6 16,0 0-5-16,0 0-4 0,-4 10-4 16,4-10-5-16,0 10-4 0,0-4-2 15,1 5-1-15,0 0-4 0,-1 0-5 0,2 1-6 16,-1 1-6-16,-1 0-5 0,4 3-4 16,-2-3-6-16,1-1-4 0,-2-2-5 0,3 0-3 0,-1 2-5 15,-1-5-2-15,2 3-3 0,-2-3-3 16,2-1-1-16,-1 0-2 0,2-2-2 0,-2-1-4 15,1 0-3-15,0-1-3 0,-4-2-3 16,9-2-2-16,-9 2-3 0,8-6-3 0,-5 4-3 16,-1-2-2-16,4-1-1 0,-2-4 2 15,1 3 0-15,-1-3 1 16,-2 1-3-16,1-1 0 0,-2-1 2 16,1 0-3-16,0 1 5 0,-2-3-2 15,1 2-1-15,-1 3 0 0,0-3 1 0,0 6-2 16,0-2 1-16,0 6-1 0,0-10-1 15,0 6 4-15,3-1-2 0,-3 5-2 0,0-7 2 16,0 7-2-16,0-9 3 0,0 9 2 16,1-7 0-16,-1 7 2 0,0-4 4 0,0 4 0 0,0 0-1 15,0-8 0-15,0 8 1 16,0 0-2-16,0 0 2 16,1-4 1-16,-1 4 1 0,0 0 3 0,0 0 1 15,0 0 2-15,7 10 1 0,-7-10 0 0,4 13-1 16,-1-7 1-16,-2 4-1 0,3-1 1 15,-3 1-2-15,2-3 1 0,-1 3 0 0,1 0 0 0,0-1-2 0,-2 1-1 16,2-1-7-16,1 0-19 0,-1-1-21 0,-2 0-20 16,2 0-29-1,-3-1-30-15,3-3-43 0,-1-2-47 0,-1 1 80 0,0 2-93 16,-1-5-333-16,2 5 92 0,-2-5 77 16</inkml:trace>
  <inkml:trace contextRef="#ctx0" brushRef="#br0" timeOffset="59608.45">2960 16515 28 0,'0'0'117'16,"0"0"46"-16,0-11 25 16,0 11 9-16,-1-6 4 0,1 6-1 15,-1-5-5-15,1 5-7 0,0 0-7 0,-1-7-9 0,1 7-11 0,0 0-11 16,0 0-13 0,0 0-10-16,0 0-7 0,0 0-7 15,0 0-2-15,0 0-4 0,0 0-1 16,0 0-1-16,0 0 1 0,1 18 1 0,-1-9-4 15,1 2-5-15,-1 2-4 0,0 2-4 16,1-1-7-16,-1 6-5 0,2-4-8 0,-2-2-6 16,2-1-5-16,0 2-4 0,-1-3-5 15,1 2-7-15,1-2-4 0,0-1-3 0,0 0-2 16,1 0-6 0,-2-2-5-16,4 1-4 0,-4-6-6 0,2 3-5 15,2-1-6-15,0-2-15 0,0 1-17 16,-3-4-22-16,2 0-22 0,-5-1-25 0,10 0-26 0,-10 0-35 15,9-2-25-15,-5 0-41 0,3-2 99 0,-2 0-420 16,-3-1 91-16,1 1 76 0</inkml:trace>
  <inkml:trace contextRef="#ctx0" brushRef="#br0" timeOffset="59908.01">2975 16644 98 0,'-6'0'158'15,"6"0"25"-15,-7-5 9 16,3 4 2-16,4 1 2 0,-6-1-1 0,6 1-1 16,-8-3-1-16,8 3-3 0,-5-2-3 0,5 2-4 0,0 0-4 15,-7-3-7-15,7 3-5 0,0 0-6 0,0 0-7 16,0 0-10-16,0 0-12 0,9-7-9 0,-9 7-13 15,11-3-8-15,-6 3-10 16,0 0-9-16,1-1-8 0,4-1-12 0,-1 1-17 0,-1 1-21 16,-1 0-25-16,1 0-59 15,-2-3-30-15,0 3-33 0,0 0-52 16,0 0-42-16,-6 0 85 0,11 3-403 0,-6-3 89 16,1 0 74-16</inkml:trace>
  <inkml:trace contextRef="#ctx0" brushRef="#br0" timeOffset="60396.43">3177 16504 43 0,'0'0'100'16,"1"-5"32"-16,-1 5 16 16,0 0 11-16,0-6 7 0,0 6 7 0,0 0 7 0,0-7 3 0,0 7 3 15,0 0 1-15,0 0 0 0,0-7-2 0,0 7-4 16,0 0-6-16,0 0-7 0,0 0-7 15,0 0-8-15,-1-8-11 0,1 8-9 0,0 0-12 16,0 0-13-16,0 0-10 0,0 0-6 16,0 0-6-16,0 0-5 0,0 0-6 0,0 0-4 15,0 20-3-15,1-15-4 0,-1 7-1 0,0-1-4 16,2 2-4-16,-2 0-5 0,1 0-2 16,0 2-3-16,-1-2-5 0,3 7-4 0,-2-4-2 15,4 1-2-15,-3-1-4 0,1-4-1 16,-2-1-4-1,2 1-3-15,-1-3-1 16,2 1-3-16,0 0-6 0,-1-3-8 16,0 1-18-16,1-4-13 0,-1 2-13 0,0-2-9 15,0-1-15-15,1 1-19 0,-2-2-25 0,2-1-32 0,-4-1-32 16,7 3-42-16,-7-3 84 0,7-1-460 16,-7 1 99-16,0 0 81 0</inkml:trace>
  <inkml:trace contextRef="#ctx0" brushRef="#br0" timeOffset="60741.88">3163 16677 55 0,'-11'-1'107'16,"6"2"26"-1,5-1 10-15,-9-1 7 16,9 1 12-16,-8 0 11 0,8 0 13 0,-8-2 10 0,8 2 6 16,-3-1 2-16,3 1 0 0,-3-5 0 0,3 5-7 0,-1-5-8 0,1 5-11 0,0 0-9 15,0 0-12-15,6-8-11 0,-5 4-11 16,7 2-10-16,-2 0-10 0,2-1-9 16,0 0-10-16,0 3-8 0,1-3-9 15,0-1-9-15,-1 4-6 0,2-3-9 0,-3 3-12 16,1-2-15-16,-1 2-19 0,0 0-31 15,-3-2-41-15,-4 2-32 16,11 0-50-16,-5 0-71 0,-2-1 66 16,-4 1-430-16,9-2 96 0,-5 2 81 0</inkml:trace>
  <inkml:trace contextRef="#ctx0" brushRef="#br0" timeOffset="61674.47">3486 16649 64 0,'0'0'115'15,"-2"-5"31"-15,2 5 16 0,-2-9 8 0,2 3 6 16,0 6 4-16,-2-5 1 0,2 5 1 0,-1-8 0 16,1 8 1-16,-3-4-2 15,0 0-5-15,3 4-3 0,-2-6-4 16,2 6-6-16,-4-4-9 0,4 4-9 15,-6-5-9-15,3 2-9 0,3 3-8 0,-6-4-8 16,6 4-8 0,-8 0-6-16,8 0-8 0,-10 0-7 0,5 1-5 15,-2 3-7-15,-1 0-5 0,2-1-7 0,-4 2-3 16,4 1-5-16,1 0-4 0,-1-1-6 0,1 2-3 0,1 0-2 0,-1 0 0 16,1-1-3-16,3 1-1 0,-1 0-2 15,2-2 0-15,0 2-4 16,0-7-2-16,1 10-3 0,1-1-1 0,2-2 0 0,1-1-1 15,0 2-1-15,2 0-3 0,-2-4-5 16,2 0-5-16,1-2-3 0,-2 0-4 16,-2-1-5-1,4 1 0-15,-3-2-1 0,2 0-4 16,-2 0-3-16,2-2 2 0,-2 1-2 0,1-1-1 16,3-3 4-16,-3 3 1 0,-1-3-2 15,0 2 2-15,-1 0-1 0,-1-1-2 16,2 1-3-16,-2-4 1 0,1 1 2 0,-1-1 0 0,-3-1-3 15,2 3 1-15,0-2-1 16,-2-1 1-16,0 4-4 0,0 4 1 0,-4-13-3 0,4 6-5 0,-3 0-5 16,-1-1-6-16,1 1-8 0,-1 1-7 15,0 0-16-15,0 3-23 0,1-1-27 16,3 4-45 0,-6-4-36-16,6 4-41 0,-6-2 93 0,6 2-352 0,0 0 84 0,-7 4 69 0</inkml:trace>
  <inkml:trace contextRef="#ctx0" brushRef="#br0" timeOffset="62438.82">3603 16562 75 0,'0'0'140'16,"1"-5"37"-16,-1 5 17 16,0 0 8-16,0 0 3 0,0 0 0 0,0 0-1 0,0 0-4 15,3-3-8-15,-3 3-10 0,0 0-11 0,0 0-12 16,0 0-13-16,0 0-10 0,0 0-9 15,0 0-9-15,0 0-10 0,2 12-6 16,-2-12-5-16,0 10-6 0,5 0-7 0,-4-1-6 16,-1-1-7-16,4 1-6 0,-3 1-5 15,1 0-6-15,0-1-5 0,-1 1-5 0,1 2-5 16,-1-5-3-16,0 0-4 0,1 2-3 16,-2-2-2-16,2-1-2 0,-2 0-3 0,1-2-2 0,-1-4-2 15,2 7-3-15,-2-7-1 0,0 9-3 16,0-9-4-16,0 6-4 0,0-6-3 15,-2 5-5 1,2-5-2-16,0 0-1 0,0 0 3 16,0 0-2-16,-5 2 5 0,5-2 2 0,0 0-3 15,0 0-1-15,-5-9 1 0,3 4-2 16,2 5 3-16,-3-11-1 0,2 2 1 16,1 1 0-16,-3-1-5 0,3-1 2 0,0 1-3 0,0 2 4 15,0-3 1-15,0 4-1 0,3-4-7 16,-2 2 0-16,0 0 5 0,1 1-4 0,0 1-1 15,1-1 2-15,-1 3 2 0,0-1-1 16,3-2 1-16,-1 1 4 16,-1 2 2-16,2 0 1 0,-1 1 1 0,-1-1 1 0,-3 4 0 0,9-4 0 15,-6 2 3-15,-3 2 1 0,10-2 2 16,-6 2 3-16,0 0 2 0,-4 0 4 16,9 0 1-16,-4 2 3 0,-1 0 2 0,3 2 2 0,-2 0 1 15,2 4 3-15,-2 1 1 0,0-1-3 16,0 0 0-16,1 2-2 0,-2-1-2 0,1 2-1 15,-2-5-1-15,-1 3-1 0,3 1-3 16,-1-1-1-16,0-2-2 0,-2 3 1 0,1-3-4 16,1 2-6-1,-2-3-17-15,0-1-17 16,-1 1-24-16,0-3-25 0,-1 2-24 0,3-1-28 0,-3-4-39 0,1 6-50 16,-1-6 81-16,1 3-432 0,-1-3 95 15,0 0 80-15</inkml:trace>
  <inkml:trace contextRef="#ctx0" brushRef="#br0" timeOffset="63117.6">3898 16566 86 0,'-3'-2'131'15,"3"2"22"-15,-5-3 11 0,5 3 7 16,-6-3 5-16,6 3 3 0,0 0 6 0,-3-4 0 0,3 4 4 0,0 0 1 15,-6-2-3-15,6 2-2 0,0 0-6 16,-1-4-8-16,1 4-9 0,0 0-11 16,-3-6-13-16,3 6-12 0,0 0-11 15,0 0-10-15,0 0-11 0,4-10-9 0,-4 10-9 16,5-5-6-16,-1 1-8 0,1 0-7 16,0 0-5-16,1 0-4 0,-1-1-5 0,1-1-5 0,1 2-1 15,-3 1-5-15,0-1-1 0,-1-1-4 16,0 3-2-16,1-1-3 15,-4 3-1-15,5-2-1 0,-5 2 0 16,4-4-1-16,-4 4-2 0,3-4-3 0,-3 4 0 0,7-4-1 0,-7 4-2 16,1-3-1-16,-1 3 0 0,0 0-1 15,6-2 0 1,-6 2 0-16,3-3-2 0,-3 3 1 16,0 0 0-16,0 0 3 0,0 0 2 0,0 0 4 15,0 0 5-15,8 4 3 16,-8-4 5-16,2 6 1 0,-2-2 1 0,4-1 1 0,-3 5-2 15,2 1 2-15,-2 2-2 16,0 0 0-16,0 0 1 0,1 2-2 16,-1 1 0-16,0-3-4 0,-1 1-2 0,0 0-4 0,3-1 0 0,-2-2-3 15,0 1-1-15,0 0 0 0,1-1-2 16,-2 0 0-16,1-4-1 0,0 2 2 16,-1-2-3-16,2-2-3 0,-2-3-5 0,0 9-8 15,1-4-19-15,0 0-7 0,-1-5-16 0,2 7-12 16,-2-7-11-16,0 6-14 0,0-6-22 15,1 6-24 1,-1-6-36-16,0 0-33 0,0 5-38 0,0-5 100 16,0 0-101-16,0 0-318 0,0 0 94 15,-4 6 76-15</inkml:trace>
  <inkml:trace contextRef="#ctx0" brushRef="#br0" timeOffset="63788.56">3883 16740 26 0,'0'0'98'32,"0"0"38"-32,-8 1 22 0,8-1 7 0,0 0 7 0,0 0 6 0,0 0 4 0,-4 3 2 0,4-3-1 15,0 0-3-15,0 0-2 0,0 0-2 0,0 0-4 0,0 0-6 16,0 0-4-16,0 0-4 0,0 0-6 16,0 0-2-16,0 0-3 0,0 0-3 15,0 0-3-15,0 0-3 0,0 0-4 16,0 0-3-16,17 1-4 0,-17-1-1 0,7 0-2 15,-7 0-3-15,9 0-8 16,-4 0-1-16,0 0-3 16,1 0-7-16,0 0-6 0,0 0-8 15,0 0-8-15,4 0-2 0,1-1-5 16,-2 1-5-16,2 0-3 0,-4 0-8 0,3-2-2 16,0 2-5-16,0-1-7 0,-3 1-4 0,2-1-4 15,0 1-4-15,-2 0-3 0,-1-2 2 16,1 2-6-16,-2 0-1 0,-5 0-5 0,12 0-1 0,-7 0-1 0,-5 0-3 15,9 0-1-15,-5 0-1 0,-4 0 0 16,8-2 1-16,-8 2-7 0,7 0 2 0,-4 2-4 16,-3-2-13-16,6 0-15 15,-6 0-21-15,5 2-23 0,-5-2-31 0,0 0-42 16,0 0-58-16,7-4 59 0,-7 4-128 16,0 0-537-16,0 0 134 15,0 0 112-15</inkml:trace>
  <inkml:trace contextRef="#ctx0" brushRef="#br0" timeOffset="65554.92">5240 16580 36 0,'-6'0'57'15,"6"0"9"1,0 0 5-16,0 0 1 0,0 0 2 0,0 0 6 0,0 0 7 16,0 0 10-16,-8 3 7 15,8-3 16-15,0 0 14 0,0 0 9 0,0 0 10 16,0 0 8-16,0 0 7 0,0 0 3 15,-7-3 5-15,7 3 1 0,0 0 0 16,0 0-4-16,0 0-3 0,0 0-6 16,-6-2-7-16,6 2-8 0,0 0-11 15,0 0-10-15,0 0-8 0,0 0-9 0,0 0-5 16,0 0-7-16,-4 5-2 0,4-5-4 0,0 8-7 0,0-2-6 16,0 0-5-16,0 6-7 0,0-3-3 15,1 5-8-15,-1-1-4 0,3 6-2 0,-2 1-9 16,1 2-4-16,-2-1-7 15,4-1-8-15,0 0-11 16,-2-2-15-16,2-1-27 0,-1-2-13 0,-1 2-14 16,1-3-9-16,-1 3-13 0,1-5-8 15,0-4-20-15,-2 0-3 0,1-2-14 0,-1 1-4 16,1-1-18-16,2-2-6 0,-3 1-20 16,0-1-4-16,0 0-30 0,-1-4-28 15,0 6-231-15,0-6 77 0,2 3 64 0</inkml:trace>
  <inkml:trace contextRef="#ctx0" brushRef="#br0" timeOffset="66006.89">5233 16670 61 0,'-5'-9'134'31,"1"-1"37"-31,0 3 13 16,0 0 7-16,3-1 0 0,-1-1-2 16,2 4-8-16,0-2-3 0,0 7-4 0,1-10-5 0,-1 5-4 15,2-1-3-15,-2 2-3 0,7-5-5 0,-5 1-5 16,3 4-8-16,-1-1-8 0,0 0-10 16,4 0-9-16,-2 0-10 0,1 1-8 15,0 3-9-15,2-3-8 0,-2 2-9 0,2 0-8 0,-1 2-8 16,-2 0-7-16,4 3-7 0,-2 0-6 15,0 0-4-15,0 1-4 0,1 3-3 16,-3-2-3-16,1 2-1 0,-3 1-2 16,1 0-2-16,-4-2 0 15,5 4-2-15,-3-3 1 0,-3 2 0 16,1-2 0-16,-1 1 1 0,-1-1 0 16,1 0 0-16,-2 2-1 0,0 0-1 15,-3 1-1-15,2-3-2 0,0 2-1 16,-1-4-3-16,1 1-12 0,-1-2-12 15,1 1-6-15,0-2-7 0,-2-2-12 0,5-1-6 16,-7 1-7-16,7-1-10 0,-8-2-11 16,8 2-3-16,-8-3-13 0,4 0-15 0,4 3-27 0,-7 0-35 0,7 0-30 0,-5-3-36 0,5 3-220 15,0 0 76-15,0 0 63 16</inkml:trace>
  <inkml:trace contextRef="#ctx0" brushRef="#br0" timeOffset="66871.16">5524 16552 69 0,'0'0'133'15,"-4"-3"31"-15,4 3 14 0,-2-4 4 0,2 4 0 16,0 0 1-16,-6-5-1 0,6 5-2 0,-2-3-5 0,2 3-3 0,0 0 1 16,-5-5-3-16,5 5-2 0,0 0-3 15,-4-1-6-15,4 1-5 0,0 0-5 16,0 0-12-16,-5-2-10 0,5 2-11 0,0 0-11 15,0 0-8-15,-7 9-7 16,6-5-9-16,-2 6-7 0,2-1-8 0,-1 1-6 16,1 2-6-16,0 0-5 0,0-1-4 0,1-1-6 0,0 3-5 15,0-3-7-15,2 0-7 16,-1-1-6-16,2 3-6 0,0-5-5 16,-1 2-6-16,2-3 0 0,1-1 1 15,-2 0 0-15,1-2-3 0,2-3-3 0,-3 1-5 0,-3-1-3 16,9-1-10-16,-3-2-2 0,1 0-4 15,-2-3-8-15,3 3 0 16,-3-4 1-16,2-2 4 16,1 2 0-16,-3-2 4 0,-1-2 3 0,1 1 5 0,0-1 6 15,-3 0 8-15,2 1 8 16,-1 0 5-16,-3 1 4 0,3-1 5 0,-2 0 2 16,1 2 2-16,-1 2 0 0,-1 1-2 0,0 5 0 0,2-9 0 15,-1 4-2 1,-1 5-1-16,1-6 0 0,-1 6-1 0,1-7 4 15,-1 7 4-15,0-7 5 0,0 7 4 0,0 0 5 16,2-5 2-16,-2 5 3 0,0 0 1 0,0 0 2 16,0 0 2-16,0 0 1 15,0 0-3-15,0 0 0 0,7 19-1 0,-3-9-4 16,-3 1-3-16,2-2-3 16,-1 3-2-16,0 0-2 0,-1 0-2 0,3 0-4 15,-2-1-7-15,0 2-10 16,0-3-20-16,1 2-12 0,0-2-15 15,0-1-18-15,-1 1-22 0,0-3-22 0,0 2-31 16,-1-3-42-16,1-2-55 0,-1 1 98 16,-1-5-99-16,3 5-323 0,-3-5 93 0,3 0 77 0</inkml:trace>
  <inkml:trace contextRef="#ctx0" brushRef="#br0" timeOffset="67473.75">5848 16615 55 0,'3'-6'126'15,"-3"6"35"1,0-9 27-16,0 9 12 16,2-7 7-16,-2 7 3 0,0-7-1 0,0 7-4 0,2-6-8 0,-2 6-8 15,0-7-7-15,0 7-9 0,-2-7-9 0,2 7-11 0,0-6-7 0,0 6-10 16,-2-6-11-16,2 6-10 0,-4-6-10 16,4 6-8-16,-4-6-8 0,1 2-8 15,3 4-6-15,-7-3-7 0,2 1-3 0,5 2-4 16,-7-1-5-16,7 1-2 15,-8 0-3-15,8 0-1 0,-8 1-2 0,4 1-1 16,4-2-3-16,-8 3-3 0,5 1 0 0,1 5-1 0,-1-4-4 0,1 0-3 16,0 0-2-16,1 2-1 0,1-2-2 15,0-5-2-15,0 11-2 0,1-5-2 16,3 4-2-16,-1-3-4 0,1 0-1 0,1 1 1 16,-1 0-3-16,2-2-2 0,0 1-1 15,-1 0 0-15,0-1-2 0,3 0 0 16,-3 0-1-16,0-1 1 15,0 0-1-15,-1 2 3 0,-1-5 3 0,0 2 1 16,2-1 2-16,-4 2 3 0,1-2 2 16,-1 2-1-16,-1-1-1 0,0-4-3 15,-1 13-1-15,-1-8 0 0,1 1-1 16,-3-1-2-16,2-1-2 0,-2 2-1 0,0 1 2 16,0 0-1-16,-1-2-1 0,0 0-2 15,0 0-5-15,0-2-13 16,1 1-19-16,-2-2-19 0,2-1-27 0,4-1-25 15,-8-1-35-15,8 1-44 0,-8-6-69 16,3 3 98-16,5 3-501 0,-5-5 108 16,3 0 91-16</inkml:trace>
  <inkml:trace contextRef="#ctx0" brushRef="#br0" timeOffset="68840.47">5941 16434 54 0,'0'0'104'16,"-3"-8"28"-16,3 8 15 0,-3-6 10 0,3 6 8 0,-4-5-1 15,4 5-3-15,-3-4-7 0,3 4-11 16,0 0-9-16,-2-5-10 0,2 5-8 0,0 0-6 15,0 0-1-15,0 0-2 0,0 0-1 0,0 0 0 0,0 0 1 16,0 0-1-16,-3 14-2 0,4-8 0 16,-1 4-3-16,3-1-2 0,-2 1-5 15,0 4-4-15,1-1-5 0,2 4-6 16,-3 0-6-16,3 2-8 0,-2 0-4 16,1-3-4-16,-2 0-4 0,2-3-6 0,0 0-4 15,-2-3-6-15,0 2-4 0,2-2-4 0,-3 1-4 16,3-2-5-16,-2-3-3 0,0 1 0 0,1 0-1 0,-2-1-1 15,0-3-2-15,0-3 2 0,2 9-1 16,-2-9 0-16,2 9 0 0,-2-9 1 16,1 5 0-16,-1-5-1 0,0 5-4 0,0-5-1 15,0 5-1-15,0-5-3 0,0 0-3 16,0 0 0-16,0 0 0 16,0 0 1-16,0 0-1 0,0 0 0 15,0 0 2-15,0 0 1 0,0 0 1 16,0 0 1-16,0 0 0 0,0 0-2 0,0 0 1 15,0 0 0-15,0 0-1 0,0-21-2 16,1 18-1-16,2-2 0 0,-1-2 0 16,1 0 0-16,-1 0-2 15,2-1-1-15,1 1-1 0,0 1 2 0,0-2-4 0,0 2 0 16,0-3 2-16,2 1-3 0,-2 3 5 0,1-2-1 0,-1 3 0 16,2-4 2-16,-2 3 3 0,0 3 3 15,0-1 2-15,-2 0 2 0,-3 3 1 16,7-1 1-16,-7 1 3 15,10 3 2-15,-6-2 1 16,2 6 2-16,-1-2 2 0,0 2 1 0,-1 0 1 16,2 1-1-16,-2-1 0 0,0 1 1 0,1 1 0 15,-2-1-2-15,-1 2-2 0,2 0 1 16,-2 0-2-16,0-3-1 0,0 4-1 16,1-2-2-16,-1-1-5 0,-1 0-10 0,1-1-23 15,-1 1-26-15,-1-3-18 0,1-1-31 0,-1-4-33 16,2 8-40-16,-2-8-64 0,0 4 86 15,0-4-454-15,2 5 101 0,-2-5 83 16</inkml:trace>
  <inkml:trace contextRef="#ctx0" brushRef="#br0" timeOffset="69631.5">6270 16449 82 0,'-2'-5'140'16,"2"5"21"-16,-3-6 5 0,1 2-4 0,2 4-8 0,0 0-4 16,-3-6-7-16,3 6-2 0,0 0 0 0,0 0 2 15,0 0 3-15,0 0 1 0,0 0 0 16,0 0-1-16,0 0-2 0,0 0-5 0,0 20-6 16,1-14-8-16,1 5-5 0,-1 1-10 0,0 1-8 15,2 1-9-15,-1 4-8 16,0-3-7-16,-1 0-8 15,3 4-7-15,-3-4-8 0,0-3-9 0,0-1-9 0,1 2-9 16,0-3-7-16,-2 2-5 0,3-1-4 16,-2-3-2-16,0 2-2 0,-1-5 1 0,1 3-1 15,-1-2 1-15,0-1 2 16,0-5 2-16,2 8 1 0,-2-2 0 0,0-6 0 16,0 5-1-16,0-5-2 0,0 0-1 15,0 0-1-15,0 0 2 16,0 0 2-16,0 0 1 0,0 0 2 0,0 0 2 0,0 0-1 15,0 0 0-15,0 0 2 0,-4-17 0 16,4 17-2-16,0-12 0 0,0 12-3 0,1-11-1 16,2 3-4-16,0 1-2 0,1 1-3 15,0-1 0-15,1 0 0 0,0 1-2 16,2 0 0-16,-2 1 1 0,2-3 0 0,1 4 0 16,1 1-1-16,-3-1 0 0,3-1-1 0,-1 4 0 15,0 1 1-15,-1 0 0 0,1 3 3 16,-2 0 1-16,4 0 2 0,-3 1 2 0,0 2 2 15,-1 0-1-15,-2-1 2 16,3 1 0-16,-3 0 1 0,0 1 1 0,0 3 1 16,-3-4 2-16,2 0 2 15,-2 0 2-15,-1 0 2 0,0-1 2 0,0 1 2 16,-1 0 0-16,-2 2-1 0,1 1-1 16,-2-4 4-16,-1 3 0 0,1-3 2 0,-2 2-1 15,1-3 0-15,-2-1-3 0,2-1-2 0,0-1-5 0,-2 1-5 16,3-2-10-1,-3 0-13-15,7 0-25 0,-10-2-22 0,4 0-23 0,0 1-26 16,1-2-27-16,-3 0-36 16,4 1-43-16,0-2 82 0,4 4-85 0,-4-5-377 0,4 5 98 15,0 0 82-15</inkml:trace>
  <inkml:trace contextRef="#ctx0" brushRef="#br0" timeOffset="70322.85">6549 16591 72 0,'3'-5'149'16,"-3"5"43"0,0 0 20-16,0-9 10 0,0 9 3 15,0-6-1-15,0 6-5 0,0 0-9 0,0 0-12 0,-3-7-11 16,3 7-11-16,0 0-11 0,0 0-11 16,0-7-9-16,0 7-10 0,0 0-8 0,0 0-8 0,0 0-5 0,0 0-6 15,0 0-4-15,0 0-2 0,0 0-3 16,0 23-7-1,0-16-6-15,0 5-7 0,0 1-6 0,0-1-7 16,0 2-5-16,3-4-6 0,0 3-6 16,-3-1-7-16,4-2-5 15,-3 0-8-15,3-1-5 0,0 0-5 0,-2-1-2 0,4-2-2 16,-1-3-3-16,0 0-5 0,1-3-3 0,-2 2-4 16,2-2-10-16,-6 0-5 0,10-2-3 0,-1-3-1 15,-4 0-3 1,4 0 1-16,-3 0-1 0,-1-1 2 0,2-2 2 15,-1 1 1-15,-2-1 6 16,-1-4 0-16,3 3 8 0,-6-1 5 0,2 0 2 0,0 3 3 16,3-3 4-16,-4 2 1 15,0 1 2-15,-1 3 2 0,1-2 0 0,-1 6-1 16,2-9 1-16,-2 9 0 0,0-7 1 0,1 2 1 16,-1 5 2-16,0 0 2 0,0-8 0 15,0 8 0-15,0-4 0 0,0 4-1 0,2-6-1 16,-2 6-1-16,0 0-2 0,0 0-3 15,3-4 1-15,-3 4 1 0,0 0 3 0,0 0-1 16,6 10 1-16,-3-3 1 16,-2 3-2-16,2-3-1 0,-2 2 0 0,4 1-3 15,-5 1-5-15,2 0-3 0,0 2-5 16,-1-6-11-16,2 3-10 0,-1 2-11 16,-1-3-17-16,2 1-18 0,-2 0-23 0,2-3-34 0,-2 0-39 15,0-2-61-15,1 0 79 16,-1-2-499-16,0 1 107 0,-1-4 89 15</inkml:trace>
  <inkml:trace contextRef="#ctx0" brushRef="#br0" timeOffset="70725.11">6862 16479 127 0,'-3'-8'194'15,"3"8"28"1,0-8 8-16,0 8 2 0,0 0-4 0,0-9-5 0,0 9-9 0,0-5-6 0,0 5-7 0,0 0-8 0,0-7-10 16,0 7-10-16,0 0-8 0,0 0-7 0,0 0-4 15,0 0-6-15,0 0-7 0,0 0-6 16,0 0-7-16,0 0-9 0,8 21-8 15,-8-10-8-15,2 1-7 0,0 6-6 16,0 1-10-16,-1-4-7 0,1 5-6 16,1-1-6-16,-1-5-5 15,0 4-4-15,0-3-8 0,0-1-3 0,4-3-5 16,-3 1-3-16,-1-3-6 0,4-1-7 16,-3 0-9-16,1-1-8 0,1-1-21 0,3 0-13 15,-4-2-26-15,2-1-18 0,-1-2-23 16,0 1-22-16,0-2-33 0,-5 0-36 15,9-2-35-15,-3 1 95 0,-1 0-83 16,1-1-367-16,-4-1 96 0,-2 3 81 0</inkml:trace>
  <inkml:trace contextRef="#ctx0" brushRef="#br0" timeOffset="70993.8">6920 16606 39 0,'0'0'133'16,"-10"-1"42"-16,10 1 16 0,-8-2 1 15,8 2-5-15,-6 0-2 0,6 0 0 0,-6-1 4 0,6 1 7 16,0 0 8-16,0 0 7 0,-7-3 4 0,7 3 4 16,0 0-4-1,0 0-8-15,0 0-9 0,0 0-14 0,0 0-15 16,7-10-16-16,-2 7-15 0,-5 3-15 15,7-3-20-15,-2 1-23 0,0 1-27 16,2-1-32-16,-5 0-54 0,5 0-71 0,-7 2-68 16,9-1-72-16,-2 1 70 0,-7 0-399 15,9-2 95-15,-4 2 79 0</inkml:trace>
  <inkml:trace contextRef="#ctx0" brushRef="#br0" timeOffset="72218.5">6827 16544 25 0,'-8'0'65'16,"8"0"19"-16,0 0 7 0,-5-2 3 0,5 2 5 0,0 0 6 16,-7 2 3-1,7-2 1-15,-4 3 0 0,4-3 2 16,0 0-3-16,0 0 1 0,-8 0 1 15,8 0-2-15,0 0-1 0,0 0-1 0,0 0 0 16,-6 0-1-16,6 0 1 0,0 0 0 16,-6 1 1-16,6-1-4 15,0 0-1-15,0 0-6 0,-6 3-6 0,6-3-6 0,0 0-5 16,-4 0-5-16,4 0-4 0,0 0-4 0,0 0-4 0,0 0-4 16,-7 3-4-16,7-3-2 0,0 0-2 15,0 0-2-15,-3 0-1 0,3 0-3 16,0 0 0-16,0 0-2 0,0 0 1 0,0 0 0 15,0 0 2-15,0 0 0 0,0 0 2 16,0 0 0-16,0 0 0 0,0 0-3 0,13 6-1 16,-13-6-3-1,8 1-4-15,-3-1-3 0,-1 1-3 16,3-1-7-16,-1 2-11 0,0-2-11 0,1 0-25 16,-1 0-19-16,2 0-14 0,2 2-22 15,-1-2-20-15,1 0-26 0,-1 0-23 0,-1 0-31 16,-2 0-21-16,2 0-22 0,-3 0-253 15,3 0 79-15,-4 0 66 0</inkml:trace>
  <inkml:trace contextRef="#ctx0" brushRef="#br0" timeOffset="72766.4">7091 16440 31 0,'0'0'105'15,"-3"-6"40"-15,3 6 25 16,0 0 16-16,0 0 12 0,0 0 4 15,0 0-3-15,-2-3-5 0,2 3-4 0,0 0-6 0,0 0-6 0,0 0-4 16,0 0-4-16,0 0-2 0,-6 9-4 0,6-4-5 16,0-5-6-1,-2 13-7-15,2-2-8 16,0 0-9-16,0 2-9 0,0 2-10 0,2-3-10 0,-1 8-7 0,-1 0-8 16,2-2-8-16,1 1-8 0,-1-4-9 15,1-1-10-15,1 1-10 0,-1 2-10 0,2-5-7 16,0 0-9-16,0-4-7 0,-2 1-8 15,2-3-19-15,1 1-15 0,0-3-20 16,1-1-23-16,-2-1-31 0,1-2-35 16,-1 0-40-16,-5 0-41 0,12-2 92 15,-7-1-414-15,2-1 92 0,0-1 75 16</inkml:trace>
  <inkml:trace contextRef="#ctx0" brushRef="#br0" timeOffset="73084.63">7095 16595 76 0,'-7'-4'152'31,"1"4"33"-31,1-1 15 15,5 1 2-15,-9 0 0 0,9 0-2 16,-5-1-4-16,5 1-1 0,0 0 0 0,-2-6-3 16,2 6-5-16,0 0-6 0,0 0-10 15,0 0-7-15,0 0-13 0,9-5-11 0,-3 4-12 0,-1 0-11 0,2 1-15 16,1-2-20 0,2 1-20-16,-1-1-26 15,2 4-26-15,1-1-51 16,-3-1-48-16,1-1-47 0,1 2-43 0,-1-1-42 15,-2 2-256-15,2 0 79 0,-1 0 66 0</inkml:trace>
  <inkml:trace contextRef="#ctx0" brushRef="#br0" timeOffset="73551.2">7423 16574 45 0,'0'-5'154'16,"0"5"52"0,0 0 23-16,0 0 9 0,0 0 0 15,0-9-5-15,0 9-7 0,-4-6-8 16,4 6-9-16,-2-6-10 0,2 6-11 0,-3-4-9 0,3 4-11 16,-4-6-11-16,4 6-10 0,-6-1-9 0,6 1-10 15,-6-4-9-15,6 4-9 0,-7 2-9 0,7-2-8 16,-6 3-8-16,-1 4-6 15,2 2-8-15,-1-2-5 0,2 2-5 16,0 1-7-16,3-1-3 0,-1 1-4 0,0 3-4 0,1-5-2 16,2 3-4-16,-1-1-6 15,2 0-4-15,0-3-1 0,2 2-4 0,-1-2 0 16,0-1-1-16,2 1 1 0,2-1-2 16,-2-3-2-16,-1 0 0 0,2-3-1 0,-6 0-4 15,9 0-2 1,-3 0-4-16,-1-2-1 0,-1 1-3 0,2-2-1 15,0 0-2-15,2-3-6 0,-4 0-4 16,1 1-5-16,-1-2 1 0,0-1-3 0,-2 1-6 16,1 1-3-16,-1 0-1 15,-2 1-3-15,0 5-8 0,0-12-9 0,-2 6-14 0,2-2-11 16,-4-2-15-16,2 2-23 16,-1 1-28-16,1 2-39 0,-1 1-44 0,3 4 88 0,-4-8-433 0,1 8 95 15,3 0 78-15</inkml:trace>
  <inkml:trace contextRef="#ctx0" brushRef="#br0" timeOffset="74274.08">7517 16554 50 0,'1'-5'125'15,"-1"5"37"1,0 0 16-16,0 0 5 0,2-5-1 0,-2 5-1 16,0 0-6-16,0 0-3 0,0 0-2 0,0 0-4 0,2-6 0 0,-2 6-3 0,0 0-2 0,0 0-3 15,0 0-1-15,0 0-3 0,0 0-3 16,0 0-6-16,0 0-8 0,8 7-7 15,-5-3-9-15,-2 1-8 0,3 5-10 0,-2 0-8 16,2 2-7-16,-2-3-7 0,-1 2-9 16,2-1-8-16,0 8-10 0,0-5-10 15,0-2-10 1,0-1-10-16,-2 2-9 0,3-2-7 0,-2-1-5 16,-1-2-8-16,-1 0-4 0,2-1 3 15,-2-1 4-15,2-1 2 0,-2-4 1 16,1 8 1-16,0-4 1 0,-1-4-1 15,0 5-2-15,0-5-3 0,0 0-4 16,0 0-4-16,2 5-1 0,-2-5 1 16,0 0 2-16,0 0-1 0,0 0-2 0,0 0 4 0,0-17 2 0,0 17 6 15,-2-12 2-15,2 6 2 0,-1-4 2 0,1-2 1 16,0 2 1-16,1 0 1 0,1-2 0 16,0 2 2-16,-2 0-2 0,2 0 1 0,0 1 1 15,2 2 0-15,0-2 1 0,0 1 1 0,-1 0 1 16,1 1-1-16,2 0 1 0,-2 1 2 15,1 0 0 1,1 0 1-16,0 2 1 0,-2 2 0 0,0-2 1 16,1 3 0-16,-1-2-1 0,2 1 2 0,-6 2-1 15,9 0 2 1,-4 0 0-16,-5 0 1 0,9 3-1 0,1 3 2 0,-6-1 0 16,3 1 0-16,-2 1-1 0,1 1-1 0,-1 1-2 15,-1 0 0-15,0 1-2 0,-1-3 0 16,1 5-4-16,1-2-1 0,-3 1-3 15,1-1-4-15,-1-1-8 0,3 0-21 0,-3 1-10 16,2-3-18-16,-4 2-23 0,2-2-30 16,0-2-34-16,-1 0-52 0,0 1 64 15,-1 0-97-15,3-1-403 16,-3-5 105-16,0 7 87 0</inkml:trace>
  <inkml:trace contextRef="#ctx0" brushRef="#br0" timeOffset="75069.28">7933 16622 33 0,'0'0'117'31,"-4"-3"46"-31,4 3 25 0,0 0 14 0,-8-4 6 16,8 4 4-16,-2-3 0 0,2 3-1 0,0 0-2 16,-6-3-4-16,6 3-7 15,-2-7-8-15,2 7-9 0,-2-5-10 0,2 5-10 0,0 0-10 16,0-10-7-16,0 10-7 0,2-6-8 16,-2 2-7-16,4-2-8 0,-4 6-7 15,4-7-8-15,-2 3-8 0,0 1-6 0,2 0-9 0,0 0-6 16,-4 3-5-16,6-6-5 0,-2 5-6 15,1-1-6-15,-5 2-2 0,7 0-5 0,-7 0-3 16,8 3-1-16,0 4-3 0,-6-3-3 16,2 4-1-16,-1-3-2 0,0 3-2 15,0-2-2-15,-3 4-4 0,2-1-2 0,-2-2-1 16,-2 4-3-16,2 0-3 0,-4-1-4 0,0 0-4 16,2 2-11-16,-3-2-14 0,1 1-9 15,-1 4-6-15,-4-3 0 0,4-4-1 16,0 2 0-16,1-3 11 0,0-2 0 15,0 2 10-15,-4-2-4 0,6-1 13 0,-4-1 3 16,2-1 5-16,1-1 4 0,3-1 2 0,-7 2 3 16,7-2 3-1,-9-2 1-15,9 2 2 0,-6-2 4 0,6 2 1 16,-3-3 5-16,3 3 1 0,0 0 1 0,-6-3 2 16,6 3 1-16,0 0 3 15,-5-1 7-15,5 1 4 0,0 0 3 0,0 0 4 16,0 0 6-16,0 0 6 0,0 0 6 15,0 0 2-15,0 0 1 0,0 0-1 0,18 6-1 16,-16-4-4-16,5 1-2 0,0 1-6 0,-2-4-4 16,3 4-1-16,-2 0-7 0,4-2 0 15,-3-1-6-15,0 3-6 0,2-1-11 0,-1 0-18 16,-1 1-45-16,2-4-33 0,-3 0-34 0,2 0-43 16,-4 0-57-1,-4 0 68-15,11-1-127 0,-7-1-560 16,2 1 138-16,-3-2 115 0</inkml:trace>
  <inkml:trace contextRef="#ctx0" brushRef="#br0" timeOffset="76803.42">8924 16583 1 0,'1'-7'95'15,"-1"7"53"-15,0 0 24 0,-1-7 12 16,1 7 10-16,0 0 4 15,-3-8 1-15,3 8 1 0,0-5-3 0,0 5-5 16,0 0-4-16,-2-8-5 0,2 8-6 0,0 0-7 16,0-7-8-16,0 7-7 15,0 0-9-15,-2-4-10 0,2 4-5 0,0 0-7 16,0 0-4-16,0 0-6 0,0 0-6 16,0 0-5-16,2 25-8 0,-2-13-9 15,2 0-8-15,1 5-7 0,-3 4-6 0,5-4-6 0,-3 3-3 0,0 1-7 16,3-1-7-16,-3 2-10 15,2-1-8-15,0-1-11 16,1-1-8-16,0 1-16 0,-3-4-12 16,1 2-8-16,1-2-16 0,-2-4-4 0,2-2-16 0,-2 0-9 0,1-1-17 15,1-2-25-15,-4 0 5 0,2-1-36 16,-1-2-11 0,2 1-40-16,-3-5-23 0,4 5 93 0,-4-5-367 15,2 5 82-15,-2-5 70 0</inkml:trace>
  <inkml:trace contextRef="#ctx0" brushRef="#br0" timeOffset="77216.48">8951 16656 47 0,'-7'-12'150'0,"1"2"50"0,1 0 16 15,1 1 5-15,-1-1-4 0,5 0-10 0,0-2-7 0,0 3-10 0,1 1-8 16,3-2-6-16,-2 1-7 0,0 0-9 16,3 2-9-1,-1 0-8-15,-1 1-7 0,5 0-8 16,-1 2-9-16,0 0-9 0,-1 2-7 0,-1 0-8 16,2 2-8-16,2 4-7 0,-2 0-7 15,1 0-8-15,-2 2-7 16,4-1-7-16,-3 0-8 0,-1 4-6 0,1-4-6 0,-2 4-5 15,0-2-1-15,-1 1-2 0,-2 0-2 16,0 1 0-16,-2-2-1 0,0 0 2 0,0-1 0 16,0 0 1-16,-4 3-1 15,1-3 2-15,2 2-3 0,-4-1 1 0,-2-1-2 0,2 0-1 16,-1-1-3-16,-1 0-4 0,-3 0-8 16,6-3-15-16,-2 0-16 0,1 1-15 15,-3-2-17-15,1 1-24 0,2-1-32 0,0 0-49 0,1 1-50 16,4-2-36-16,0 0-291 15,-8 0 90-15,8 0 75 0</inkml:trace>
  <inkml:trace contextRef="#ctx0" brushRef="#br0" timeOffset="77879.07">9180 16560 46 0,'0'-6'138'0,"0"6"48"16,0 0 20-16,-2-10 9 15,2 10 3-15,0 0 0 0,0-7-4 0,0 7-4 0,0 0-4 16,0-5-8-16,0 5-7 16,0 0-12-16,0 0-11 0,0 0-7 15,0 0-5-15,0 0-7 0,0 0-7 16,0 0-7-16,0 0-7 0,0 0-8 16,0 26-8-16,0-15-8 0,0 1-8 15,0 2-9-15,0-1-8 16,0-1-7-16,2 2-6 0,0-1-7 0,1-2-7 15,-2 1-5-15,2 1-7 0,-1-4-8 0,3 1-4 0,-3 1-5 0,5-5-3 16,-2 1-3-16,-1-2-5 0,2 0-5 0,-1-1-7 16,4-2-12-16,-4-2-7 0,1 0-4 15,-6 0-5-15,11-2 0 0,-3-2 0 16,-2-1-2-16,1 0 3 0,1-2 3 0,-2-1 2 16,-2-1 0-16,1 0 5 0,-1 0 4 15,-1-2 2-15,0 2 6 0,0-1 5 0,-1 0 5 0,-2 0 2 16,1 0 2-16,2 1 2 0,-3 2 2 15,0 1-2-15,0 1 0 0,0-1 0 16,0 6-2-16,0-8-1 0,0 8-1 16,0-7 2-16,0 7 0 0,0-7 3 0,0 7 1 15,3-3 5-15,-3 3 5 0,0 0 1 0,0 0 4 16,0 0 1 0,0 0-2-16,0 0-1 0,4 14-2 0,-4-8 0 15,1-2 0-15,1 5-4 0,0 1-6 16,0 1-10-16,-2-4-23 0,2 4-23 0,0-4-24 15,-2 2-30-15,0-2-39 0,3-1-38 16,-1 3-53-16,0-2 87 16,-2 0-111-16,2-4-336 0,0 1 98 15,2-2 81-15</inkml:trace>
  <inkml:trace contextRef="#ctx0" brushRef="#br0" timeOffset="78385.88">9551 16609 91 0,'2'-6'187'16,"0"1"45"-16,0 0 15 15,-2 5 0-15,3-10-6 0,-3 5-10 0,0 5-10 16,2-9-10-16,-2 4-10 0,0-1-9 15,0 6-9-15,0-9-9 0,0 9-7 0,0-8-7 0,0 8-7 0,-2-8-7 0,-1 4-8 0,3 4-9 16,-4-5-9-16,2 4-9 16,2 1-8-16,-7-3-10 15,7 3-10-15,-8 0-7 0,8 0-7 16,-9 2-7-16,9-2-6 0,-7 2-8 0,2 2-4 0,3 0-5 16,0-1-2-16,-1 2-3 0,2-1-1 15,1-4-2-15,-3 10 1 0,3-6-2 0,2 2 2 16,-1-1-2-16,0 6-2 0,4-4 4 15,-3 1-2-15,2 0-1 0,-1 1-3 0,1-1-2 16,2 1-2-16,-2 0-1 0,0-3 0 16,0 4-5-16,-1-3-2 0,1 0-3 0,-4-1-5 15,2 2-1-15,-2-3-5 0,2 1 3 0,-2 0-7 16,0-1 3-16,0-5 0 16,-2 9 1-16,0-6 2 0,-1 2 1 0,2-1 1 0,1-4-1 15,-7 6 1-15,5-4 0 16,-4-1 1-16,6-1 1 0,-10 2-2 15,5-2-10-15,5 0-11 16,-10 0-18-16,10 0-11 0,-10-3-20 16,5 1-20-16,5 2-32 0,-8-2-33 15,5 1-47-15,3 1 69 0,-4-3-95 0,4 3-436 0,0 0 110 0,-4-6 92 16</inkml:trace>
  <inkml:trace contextRef="#ctx0" brushRef="#br0" timeOffset="79743.33">9647 16424 97 0,'0'0'145'15,"-2"-8"22"-15,2 8 6 0,0 0-2 16,0 0 2-16,0 0-1 16,0 0 1-16,0 0 1 0,0 0 2 0,0 0 4 0,-2-9 6 15,2 9 6-15,0 0 4 0,0 0 2 16,0 0-1-16,0 0-6 0,0 0-11 16,0 0-7-16,0 0-8 15,0 0-8-15,0 0-5 0,0 0-9 16,0 0-8-16,5 29-11 0,-3-17-12 15,0 1-11-15,1 5-6 0,0 1-9 16,1-1-6-16,-3 3-9 16,4-2-10-16,-3-1-8 15,3 1-8-15,-2-3-4 0,0 1-5 0,-1-2-3 16,5 2-4-16,-6-2-5 0,3-6-3 0,-2-1-2 16,-1 1-1-16,-1-3-4 0,3 1 0 0,-1-3-1 15,-1 4-2-15,-1-4 3 0,0-4-2 16,0 8-2-16,0-8-2 0,4 5-3 0,-4-5-4 0,0 4-4 15,0-4-2-15,0 0 0 0,0 0-5 0,0 0 2 16,0 0-6-16,0 0 7 0,0 0 1 0,0 0-4 0,0 0 3 16,4-14-2-1,-3 8 5-15,-1 0-1 0,3-4-3 0,-1 3-4 16,-1-5 3-16,2 2 1 16,-1 0-3-1,2-2 1-15,-1 3 1 0,1 1 2 0,2-1-3 0,-3 3-1 16,4-2 1-16,-4-1 1 0,3 2 4 15,-1 0-1-15,-2 2-1 0,4-2-1 0,1 1-1 0,-2 2 1 16,-1 0-2-16,1 1 7 0,-1-1 1 16,-1 3 4-16,1 0 1 0,0-1 4 0,-5 2 5 0,8 3 4 15,-3 0 4-15,0-1 2 0,-1 1 0 16,1 5 2-16,-2 1-1 0,0-2-2 16,3 2 1-16,-3-2-2 0,1 3-1 15,0 0-1-15,0-2-3 0,-2 0-9 0,2 2-7 16,-2-1-19-16,1-3-14 0,-2 1-19 15,2-1-22-15,-3-2-25 0,0-4-30 0,1 6-38 16,-1-2-36-16,0-4 65 0,3 5-97 0,-3-5-442 16,0 0 113-16,3 3 94 15</inkml:trace>
  <inkml:trace contextRef="#ctx0" brushRef="#br0" timeOffset="80490.08">9508 16518 57 0,'-4'-5'92'15,"4"5"15"-15,0 0 4 16,0 0 2-16,0 0-1 16,0 0-3-16,-9 0-2 0,9 0-5 0,0 0-3 0,0 0-2 15,0 0-2-15,0 0-2 0,0 0-2 16,0 0-1-16,0 0-1 0,-5-2-2 0,5 2 0 15,0 0 2-15,0 0 2 0,0 0 1 16,0 0 1-16,0 0 1 16,0 0 1-16,0 0 1 0,0 0-2 15,0 0-3-15,0 0-5 0,0 0-6 0,9-8-4 0,-9 8-7 16,5-4-7-16,-5 4-6 16,4-3-4-16,1 1-5 0,-3-1-6 0,-2 3-3 15,7-2-4-15,-3-1-4 16,0-1-4-16,0 4-8 0,-4 0-9 15,8-3-12-15,-3 3-29 0,-5 0-15 16,6-2-25-16,-6 2-31 0,9 0-30 0,-9 0-40 0,9 0-44 16,-9 0-203-16,7 0 70 0,-7 0 58 0</inkml:trace>
  <inkml:trace contextRef="#ctx0" brushRef="#br0" timeOffset="81864.17">9967 16438 13 0,'-2'-5'71'16,"2"5"33"-16,0 0 18 0,-3-5 11 0,3 5 5 16,0 0 8-16,-2-6 5 0,2 6 0 0,0 0-1 0,-3-6-1 15,3 6 3-15,0 0 0 0,-2-7-2 16,2 7-1-16,0 0 0 0,0 0-1 15,0-7-1-15,0 7-4 0,0 0-5 16,0 0-7-16,0 0-10 0,0 0-4 0,0 0 0 16,0 0-4-16,0 0-2 0,0 0-5 15,0 0-5-15,0 0-8 16,0 27-9-16,0-16-8 16,0 2-4-16,2-1-8 0,-2 2-4 15,3 1-6-15,-3 3-6 0,2 2-4 16,-1-1-6-16,1-4-5 15,-2 0-7-15,0-1-7 0,2-3-6 0,0 1-5 0,-2-1-3 16,0-2-6-16,2 2-6 0,-2-4 4 16,3 0-2-16,-3 0 1 0,0-4 2 0,1 1 2 0,-1-4 0 15,1 9 0-15,-1-9 0 16,0 4 1-16,0-4 1 0,0 0 0 0,0 0-1 0,0 0-1 0,0 0 1 16,0 0 0-16,0 0 1 15,0 0-1-15,0 0-1 0,3-17 0 0,-3 12 1 0,0 0 0 16,5 0 1-16,-4-2 4 15,0-3-1-15,2 1-1 0,-2 1 1 0,1 0-1 16,2 1 0-16,-1 1 0 16,0 0 0-16,2-2 0 0,-3 2 0 0,5-1 0 15,0 2 0-15,-3 0 2 0,1 5 0 16,2-5-2-16,-1 2-1 0,2 2 1 0,-2 0 1 16,0 1 1-16,1 1-1 0,-1-1 4 15,2 4 0-15,1 1 1 0,-1 0 3 0,-3 1 3 16,4 0 1-16,-4 1 5 0,1 2 1 15,-2 0 1-15,-1-1 0 0,-1 2-1 16,0-1 1-16,2 0 3 0,-2 1 0 0,-4-1 1 16,1 1-4-1,-2-5 2-15,1 4-3 0,0 0-1 0,0-1-1 0,-3-1-2 16,1-2 1-16,-1 3 0 0,-1-3 1 16,-1-1-1-16,3 1-4 0,-5-1-4 0,5-2-6 15,-3-1-11-15,1-1-16 16,-1 0-14-16,7 0-12 0,-9 0-21 0,4-1-19 15,0-1-17-15,5 2-28 0,-9-6-24 0,6 4-36 16,-1-1-37-16,4 3 96 0,-4-6-80 16,4 6-374-16,-2-6 98 0,2 6 82 0</inkml:trace>
  <inkml:trace contextRef="#ctx0" brushRef="#br0" timeOffset="82522.11">10273 16547 59 0,'1'-6'128'16,"-1"6"37"-16,0 0 20 15,0-6 12-15,0 6 5 16,0 0 5-16,0 0 1 0,0-8-1 0,0 8-3 0,0 0-4 0,0-5-5 0,0 5-8 16,0 0-9-1,0 0-11-15,0 0-7 0,0 0-5 0,0 0-7 0,0 0-6 16,0 0-6-16,0 0-6 0,1 25-9 16,-1-15-9-16,0 2-5 0,2 0-8 15,1 0-9-15,0 1-9 0,-2-1-9 16,2 1-7-16,-2 0-6 0,4 4-6 0,-1-4-9 15,-1-3-2-15,-2-1-5 16,4 0-4-16,-2 0-5 0,1-1-5 0,0-3-1 0,-2-1-1 16,5-1-2-16,-4-1-6 0,3 1-5 0,-3-3-7 15,3 0-10-15,-6 0-7 16,14-5-3-16,-6 2-9 0,0-3-2 0,-2 0-6 16,3-1 2-16,-2-5 1 15,0-1 1-15,2 2 4 0,-2-1 4 0,-1-1 0 0,-3 4 3 16,0 1 7-1,0-1 2-15,-1-1 10 0,2 1-1 0,-3 1 2 0,-1 2 2 16,4 0 1-16,-4 6 2 0,1-7 0 16,-1 2 0-16,0 5 1 0,0-7 0 0,0 7 0 15,4-6 0-15,-4 6 1 16,0-4 0-16,0 4 3 0,1-5 6 0,-1 5 5 16,0 0 4-16,0 0 5 0,0 0 1 0,0 0 3 0,0 0-1 15,8 8 0-15,-8-4-1 16,2 1-1-16,1 5 0 0,-2 0-4 15,0-1-4-15,2 1-5 0,-1 0-11 16,-2 1-20-16,4-3-26 0,-1 2-20 0,-1 1-21 0,0 0-24 16,-1-4-28-16,0 3-33 15,-1-3-42-15,2-1 76 0,0 0-92 0,-2-1-379 16,0 0 100-16,0-5 85 16</inkml:trace>
  <inkml:trace contextRef="#ctx0" brushRef="#br0" timeOffset="82937.02">10612 16528 28 0,'0'0'118'31,"0"-8"40"-31,0 8 21 0,-1-7 11 0,1 7 6 0,-1-5 5 16,1 5 2-16,0-9 4 0,0 9 5 16,0 0 1-16,-2-5-1 0,2 5 0 0,0 0-4 0,-1-7-9 0,1 7-13 15,0 0-11-15,0 0-12 0,0 0-7 16,0 0-10-16,0 0-11 0,0 0-9 16,0 0-8-16,0 25-8 15,1-13-8-15,-1 1-8 0,0 2-8 16,2-1-6-16,-1 7-7 0,0-2-5 15,1-1-4-15,0-1-7 16,0 3-8-16,1-5-5 0,1 2-4 0,1-6-7 0,-1 0-3 0,-2-2-2 0,3-2-7 0,0 0-7 16,1-1-11-1,1-1-21-15,0-1-25 0,-1-4-17 0,0 2-26 0,0-2-19 16,2-1-29-16,-3 0-26 0,2-2-45 16,1 1 77-16,0-2-85 0,-1 0-419 15,-2-2 106-15,2 1 87 16</inkml:trace>
  <inkml:trace contextRef="#ctx0" brushRef="#br0" timeOffset="83210.62">10630 16634 3 0,'-10'-3'122'16,"2"1"61"-1,1 2 29-15,1-5 7 0,-2 5-1 0,4-2-6 0,4 2-8 0,-9-2-8 0,5 1-8 16,4 1-6-16,-4-1-6 0,4 1-2 0,0 0 0 0,-6-3 0 16,6 3-3-16,0 0-5 15,0 0-8-15,0 0-7 0,14-10-12 0,-8 5-13 0,3 3-10 16,0-1-12-16,1-2-15 0,-1 4-19 16,4-2-22-16,-5 0-14 15,7 1-24-15,-4-1-51 0,2 2-46 0,-2 0-50 16,1 1-62-16,0 0 71 0,-1-2-444 0,-3 2 95 15,-2 0 80-15</inkml:trace>
  <inkml:trace contextRef="#ctx0" brushRef="#br0" timeOffset="83647.97">10840 16480 79 0,'1'-7'173'0,"-1"7"45"0,0-6 18 16,0 6 6-16,1-6-1 0,-1 6-3 15,0 0-6-15,0-7-5 0,0 7-7 0,0 0-7 0,1-5-7 0,-1 5-8 16,0 0-5-1,0 0-9-15,0 0-11 0,2-7-9 0,-2 7-9 16,0 0-4-16,0 0-7 0,0 0-8 16,0 0-3-16,0 0-8 0,0 21-4 0,1-10-7 15,-1 1-7-15,0 2-9 16,0-1-8-16,0 1-7 0,2-1-9 0,-2 1-8 0,2 5-5 16,1-1-4-16,-3-4-5 15,4 5-3-15,-2-5-7 16,0-3-4-16,2-2-8 0,0 3-7 0,-3-5-10 0,4 2-11 15,-1-3-26-15,0-1-12 0,1 2-14 16,0-4-13-16,-1 2-19 0,1-4-18 0,0 2-22 16,-1-3-27-16,0 0-32 15,-4 0-40-15,8 0 88 0,-8 0-91 0,9-3-446 0,-5 1 112 16,-1-2 93 0</inkml:trace>
  <inkml:trace contextRef="#ctx0" brushRef="#br0" timeOffset="83919.96">10782 16631 132 0,'-10'0'199'16,"6"-2"26"-1,4 2 3-15,-10 0-6 0,10 0-8 0,-5-2-8 0,5 2-5 16,-3-3-4-16,3 3-3 0,0 0-4 0,0 0-3 15,5-9-4-15,-2 3-6 0,1 5-9 0,2-4-10 16,2 1-10-16,-1 0-14 16,2 2-12-16,0-4-11 0,2 5-13 0,-2-2-19 0,2-2-22 0,0 3-27 15,-1-1-30 1,-1 1-66-16,4 1-52 0,-2 0-66 0,-1 1 53 16,1-3-430-16,-3 3 94 0,-1-2 77 15</inkml:trace>
  <inkml:trace contextRef="#ctx0" brushRef="#br0" timeOffset="84571.97">11177 16566 25 0,'0'0'128'16,"0"0"56"-16,0 0 31 0,0 0 19 15,0 0 11-15,-4-4 6 16,4 4 2-16,0 0 0 0,-7-2-4 0,7 2-9 0,0 0-8 0,-7-3-11 16,7 3-9-16,-7 1-13 0,7-1-12 15,-12 0-12-15,7 2-10 0,-2 0-11 0,-2 2-12 16,0 3-7-16,0-2-11 15,1 3-9-15,-1 1-8 0,-2 2-7 16,6-1-3-16,-1 1-5 16,1-1-7-16,2-2-6 0,0 3-10 0,1-1-7 0,1-3-3 15,2 4-2-15,-1-2-7 0,4 2-6 0,-3-3-2 16,2-4-5-16,2 5-6 0,-1-3-5 16,0-3-4-16,2 1-6 0,-2-2-12 0,3-1-12 0,-1-1-11 15,-6 0-6-15,10-1-10 16,1-3-4-16,-4 1-8 0,2-1-2 0,-2 0-1 15,0-2 5-15,1 0-2 0,-1-1 2 16,-2 0-1-16,0-2 9 0,2-1 2 0,-5 0 4 16,1 1 2-16,-1-3 3 15,-1 2-1-15,-1 0 0 0,2 0-7 16,-4 0-6-16,2 3-15 0,-1 2-13 16,0-2-17-16,-2 3-19 0,3 4-19 0,-3-9-26 0,-2 8-38 15,5 1-37-15,-7-5 89 0,7 5-456 0,-6 0 98 16,6 0 82-16</inkml:trace>
  <inkml:trace contextRef="#ctx0" brushRef="#br0" timeOffset="85290.8">11256 16566 35 0,'2'-2'156'16,"-2"2"58"-16,0 0 22 15,0 0 4 1,0 0-1-16,0 0-4 0,1-6-6 0,-1 6-8 0,0 0-9 0,0 0-7 0,0 0-8 15,0 0-9-15,5-4-7 16,-5 4-8-16,0 0-10 0,0 0-9 0,0 0-10 0,0 0-7 16,0 0-6-16,0 0-6 0,0 0-8 15,7 8-5-15,-7-4-8 0,5 6-9 16,-4 0-8-16,3-1-7 0,-1 2-6 16,0-1-7-16,0 6-9 0,2-4-7 0,0 0-9 15,-3 0-10-15,2-3-8 0,0 4-7 16,-3-4-6-16,2 1 0 0,-3-3-4 0,5 2-1 15,-4-3-1-15,0-1 3 0,-1 1 1 0,2-3 3 16,-2-3-3-16,2 9-3 0,-2-9 0 16,0 0-2-16,0 0-3 0,0 0 2 0,0 0-2 15,0 0-2-15,0 0-2 16,0 0 0-16,0 0-1 0,-12-14-2 0,12 5 1 0,-2-1 1 16,0 0-4-16,0-2 2 15,1 0-2-15,-1-1-3 0,2 2 5 16,0-1-5-16,-2 2 5 0,4 0-3 15,-2-1-2-15,2 3 5 0,-1 2 2 0,3-2 3 16,-2 0 3-16,3 1 1 0,-3 1 1 16,3-1 3-16,-1 3 2 0,1-2-1 0,0 3 2 15,0 0 2-15,-1 3-1 0,1-2 0 16,1 1 1 0,-6 1 1-16,11 3 1 0,-6-3 1 0,0 2-1 0,3 2 2 15,-2 0 0-15,2 1-1 0,-1-1-3 16,-2 1 0-16,1 0 0 0,-1 2-2 0,3 1 3 15,-4 0-2-15,1 1-1 0,-1-2-2 16,0 0 0-16,0 5-1 0,0-5-5 0,-1 1-4 0,-2 0-6 16,4 1-14-16,-2-4-16 15,-1 3-20-15,-1-4-21 0,2 2-26 0,-1-3-34 16,-2-3-43-16,3 7-57 0,-2-4 83 16,-1-3-516-16,3 4 112 0,-3-4 93 0</inkml:trace>
  <inkml:trace contextRef="#ctx0" brushRef="#br0" timeOffset="86321.81">11646 16523 63 0,'-7'0'140'16,"7"0"38"-1,0 0 24-15,-7 1 15 0,7-1 6 16,0 0 6-16,-7-4 2 0,7 4-3 0,0 0-3 0,-5-1-8 16,5 1-7-16,-3-3-9 0,3 3-10 15,0 0-9-15,0 0-11 0,0 0-11 16,-4-5-11-16,4 5-11 0,0 0-7 0,0 0-8 15,0 0-6-15,6-11-5 0,-3 9-3 16,0-1-8-16,-3 3-3 0,9-5-5 16,-4 2-7-16,2 0-5 0,0 1-8 0,1-1-7 15,-3 3-4-15,1-2-6 0,1-1-5 16,-7 3-2-16,11 3-3 0,-7-1-6 16,2-2-2-16,-1 1-4 0,-1 1-1 15,1 5-4-15,0-2-1 0,-1-1 0 16,-2 1 0-16,-1 0-1 15,-1-5 0-15,0 11-2 0,-1-2 1 0,-1 0-4 16,-1-1 2-16,-3 1-5 0,4-2-3 0,-2 1-2 16,0 0-3-16,0-2-2 0,2 1 3 0,-2-2 1 0,1-1 5 15,1 0 0-15,-2-1 2 16,4-3 1-16,-4 6-1 0,4-6 0 16,-5 4-2-16,5-4 2 0,-2 3-6 0,2-3-4 0,0 0-3 15,-2 7-4-15,2-7-2 0,0 0 2 16,0 0-1-16,0 0 4 0,4 6 0 15,1-4 4-15,-5-2 1 0,9 3 2 0,-5-2 5 16,1 2 2 0,0-3 1-16,4 3 2 0,-2-2 1 15,-1 1-3-15,1-1 0 0,1 2-1 0,-3-3 0 16,3 5-2-16,-1-3 1 0,-2 1 0 16,-1-1 0-16,1 1 1 0,-4-1-2 0,5 3 0 15,-3-4 3-15,-1 3 0 0,0 2 1 16,-1-3 0-16,-1-3-1 0,-1 10 1 0,-1-5-2 0,1 0-4 0,-3 3 2 15,-2-1-4-15,2 2 2 16,-2-4-2-16,-3 3 0 0,4-3 0 0,-8 6-3 0,3-6 0 16,1 1-2-16,-1 0-2 15,1-3-3-15,-1 1-10 16,-1-1-15-16,-1-1-15 0,1 0-14 16,0 0-28-16,-1-1-26 0,1-1-31 0,-1 0-44 15,2-1-61-15,0-2 77 0,0 2-145 0,2-1-534 0,0 1 140 16,0-2 117-16</inkml:trace>
  <inkml:trace contextRef="#ctx0" brushRef="#br0" timeOffset="98927.17">17913 5987 71 0,'0'0'109'16,"0"-9"18"-16,0 4 10 15,0 5 4-15,0-7 6 0,0 7 1 0,0-10 0 0,1 6 0 0,-1 4-2 0,0-8-1 16,0 8-1-16,0-8-1 0,0 8-2 0,0-7-2 0,0 7-1 16,1-6-2-16,-1 6-2 0,0-6-4 15,0 6-1-15,0 0-5 0,2-6-4 0,-2 6-6 16,0 0-5-16,0 0-7 15,0-8-4-15,0 8-1 0,0 0-1 0,0 0-4 16,0 0-4-16,0 0-3 0,0 0-5 0,0 0-4 16,4 17-3-1,-3-8-4-15,0 1-3 0,0 1-4 16,2 8-5-16,-2 3-5 0,1-3-5 0,0 4-5 16,1 0-4-16,-1 0-3 0,1 1-3 15,3 10-3-15,-4-5-2 0,1-4-1 0,2-2-3 16,-2-3-3-16,-2 2-1 0,3 0-3 15,-2-3-2-15,2 0-1 0,0-2-2 0,0 0-1 16,-3 0 0-16,1-5-1 16,0 3-2-16,0-3-1 0,-1-1-2 15,1 0-1-15,-1-1-2 0,0 1-3 0,1-1-1 16,-1 1 1-16,0-3-2 0,0 0-3 0,-1-1 0 0,0 0-2 16,0-2-4-16,0 5-3 15,2-1-5-15,-2-1 0 0,0-1-1 0,0-1 0 0,0 1-1 16,0-1-2-16,0-1 0 15,0 0-1-15,0 1 3 0,0-2-3 16,0-4 3-16,0 9-1 0,0-6-1 16,1 2-4-16,-1-5 0 15,0 7-4-15,0-7-6 0,0 0-9 0,0 5-14 0,0-5-14 0,0 0-21 16,0 0-25-16,0 0-33 0,0 0-40 16,0 0-41-16,0 0 97 0,0 0-390 0,0-22 87 15,-1 15 74-15</inkml:trace>
  <inkml:trace contextRef="#ctx0" brushRef="#br0" timeOffset="100419.08">17946 5872 14 0,'0'0'83'15,"0"0"34"-15,-9-1 19 0,9 1 8 16,0 0 8-16,0 0 5 0,0 0 5 0,-7 0 3 15,7 0 3-15,0 0 2 0,0 0 2 0,0 0 2 16,-4-4 0-16,4 4-1 0,0 0-2 16,0 0-5-16,0 0-5 0,-5-1-10 0,5 1-6 15,0 0-7 1,0 0-7-16,0 0-9 16,0 0-11-16,0 0-11 0,0 0-6 15,0 0-5-15,0 0-4 0,0 0-4 0,0 0-2 16,0 0-3-16,0 0-3 0,16-3-4 0,-7 3-4 15,1 0-4-15,2-1-2 0,0 1-1 0,2 0-2 16,6-1-2-16,-4 1-4 0,5 0-4 16,-1 1-3-16,1-1-3 15,0 0-4-15,-1 0-2 0,2 0-2 0,-3 1-3 16,-4 1-4-16,4 0-2 0,-5 0-3 0,1 0-1 16,-1-1-2-16,-2 1 1 0,1-2-1 0,-1 1-2 0,-2-1-1 15,1 1 0-15,1 1-2 0,-3-1 0 16,0-1 0-16,-3 0-1 0,0 2-1 0,-1-2-1 15,1 0-2 1,0 2-4-16,-6-2-5 0,6 0-11 0,-6 0-8 16,8 0-10-16,-8 0-10 15,6 0-13-15,-3 2-15 0,-3-2-23 0,0 0-23 16,8 0-36-16,-8 0-46 0,0 0 71 0,0 0-87 0,7-3-454 16,-7 3 111-16,0 0 93 0</inkml:trace>
  <inkml:trace contextRef="#ctx0" brushRef="#br0" timeOffset="100980.47">18344 5762 3 0,'0'0'109'16,"-5"-6"51"0,5 6 23-16,-5-3 11 15,5 3 3-15,-4-4 1 0,4 4-1 0,-4-4-2 0,4 4-4 0,-4-4-4 0,4 4-5 16,-2-3-2-16,2 3-4 0,0 0-1 16,0 0-4-16,-4-7-4 0,4 7-5 0,0 0-7 15,0 0-9-15,0 0-6 0,0 0-2 16,0 0-5-16,0 0-7 0,0 0-12 15,0 0-10-15,0 0-10 0,15 3-9 0,-11-1-8 16,2 0-8-16,-1-1-6 16,0 1-7-16,3 2-7 0,1-2-7 0,-2 1-7 15,0 0-7 1,0 0-8-16,2 1-7 0,-3-1-6 0,1 1-6 0,-1 3-10 16,-1-5-6-16,3 4 0 15,-2-3-3-15,-1 1 5 0,-1 1-1 0,0 0 4 0,-2-1-2 0,1 1 3 16,1 0-1-16,-3-1 5 0,0 2 1 15,-1-1 2-15,0 1 3 0,0-6 1 16,-5 16 1-16,1-7 4 0,2 1 2 0,-3-1 4 16,0-1 4-1,-4 6 3-15,1-3 5 0,2-2 3 0,1-2 0 16,-2 0 1-16,1 2-3 16,-1-3-3-16,0 3-3 0,1-4-3 0,-1 1-5 0,0 0-8 15,2 0-16-15,1 0-16 0,-1-2-12 16,2-3-18-16,0 4-16 0,-1-3-20 0,4-2-24 15,-6 5-30-15,3-2-34 0,3-3-39 0,-4 3 85 16,4-3-97-16,-5 2-355 0,5-2 98 0,0 0 82 16</inkml:trace>
  <inkml:trace contextRef="#ctx0" brushRef="#br0" timeOffset="122235.34">18776 5903 45 0,'0'0'89'16,"0"0"20"0,0 0 7-16,0 0 0 0,0 0-5 0,0 0-7 0,0 0-9 0,-2-5-9 15,2 5-8-15,0 0-11 0,0 0-13 0,0 0-17 16,0 0-17-16,-2-4-21 0,2 4-54 15,0 0-50-15,0 0-56 0,0 0 26 0,0 0-89 16</inkml:trace>
  <inkml:trace contextRef="#ctx0" brushRef="#br0" timeOffset="147074.26">18607 5727 56 0,'-5'1'114'32,"5"-1"28"-32,0 0 15 0,0 0 8 0,0 0 5 0,-9 0-1 15,9 0-1-15,0 0-3 0,0 0-2 0,0 0-4 0,0 0-3 16,0 0-4-16,0 0-6 0,0 0-6 15,0 0-6-15,0 0-9 0,-5-2-10 0,5 2-8 16,0 0-9-16,0 0-9 0,0 0-7 16,0 0-7-16,0 0-8 0,8-12-7 0,-6 8-6 0,-2 4-6 15,5-6-4-15,-2 1-6 0,1 3-4 16,-4 2-5-16,6-5-4 16,-2 5-5-16,-4 0-3 0,6-4-3 15,-3 3-3-15,-3 1-2 0,7 0 1 0,-7 0 0 0,9 1 0 16,-5 0 1-16,0 2-1 0,0-3 2 15,-2 5 0-15,2-3 2 16,2 3 1-16,2 1 2 0,-3-4 0 16,0 7 0-16,0-3-1 0,0 1-1 0,0 0 1 15,-1 2-2-15,1-2 0 16,-1 2-1-16,0 0-1 0,-2-2 0 0,2 2 0 0,-1-1 0 16,-1 2-1-16,2-2 0 0,0 2-1 15,-2-3 1-15,-1 2-1 0,2 1 0 16,-2-2 0-16,0-2-1 0,-1 1 0 0,2 0 0 15,-2-2-2-15,1 0 0 0,-1 0-1 0,0 1-1 16,0-1 0-16,0 0 0 0,0 0-1 0,1-1 0 16,-1-4 0-16,0 8 0 0,0-8 0 15,0 7 0-15,0-7 0 0,0 7 1 0,0-7 1 16,2 6 0-16,-2-6 0 0,1 4 0 16,-1-4 1-16,0 5 0 0,0-5 0 0,0 0 2 15,0 0 1-15,0 5 0 0,0-5 1 0,0 0 2 16,0 0 3-16,2 5-1 0,-2-5-1 15,0 0-3 1,0 0 0-16,0 0-1 0,0 0 1 16,0 0 0-16,-11-2 0 0,11 2 2 0,-5-6 1 0,5 6 1 0,-7-6 0 15,3 4 2 1,-1-1 0-16,-1-2 0 0,1 1 1 0,-3-2 0 16,1 1 0-16,1 3 0 0,-2-2-2 15,3 1-2-15,0 0-3 0,-2 3-1 0,1-2-1 16,-1 1-1-16,3-1-2 15,4 2-1-15,-11 0-1 16,6 0-1-16,5 0-2 0,-11 2 0 0,6-2 1 0,0 1-1 16,5-1 0-16,-10 2-1 0,5-2-2 0,5 0 1 0,-8 3-1 15,5-3-1-15,3 0 1 0,-9 3-2 0,5-1 0 16,4-2 0-16,-5 4-1 0,2-2 3 16,3-2-1-16,-3 3 0 15,0 0 1-15,3-3 0 0,-4 6 0 16,4-6 1-16,-2 6 0 0,2-6-2 0,-3 4 1 0,3-4-1 15,-1 5-1 1,1-5 2-16,0 0-1 0,0 0 1 0,1 8 3 16,-1-8 1-16,3 3 2 0,-3-3 2 15,6 3 1-15,-2-2 2 0,-4-1 0 0,7 0 0 16,-1 0-3-16,-6 0-14 16,11-1-23-16,-5-2-22 0,3 0-27 0,1 0-29 15,-1-1-38-15,-1-1-47 0,1 1-42 16,1 3 93-16,-5-2-432 0,4 1 96 0,-2-1 80 0</inkml:trace>
  <inkml:trace contextRef="#ctx0" brushRef="#br0" timeOffset="147618.03">18860 5743 47 0,'-6'-2'105'15,"6"2"28"-15,0 0 15 16,-11-5 6-16,11 5 3 0,-7-2 1 0,7 2-1 0,-5-3-2 0,5 3-2 16,-5-3-2-16,5 3-2 0,-5-1-3 0,5 1-4 15,0 0-5-15,0 0-5 0,-6-1-10 16,6 1-9-16,0 0-11 0,0 0-10 0,0 0-8 0,0 0-5 15,0 0-4-15,0 0-4 16,6 17-4-16,-1-10-5 0,0 0-5 0,0 2-5 16,1 0-4-16,-1-2-3 0,2 2-4 15,-2-1-4-15,2 0-3 16,-1-1-2-16,-1 3-2 0,2-2-2 0,-1-3-2 16,0 1-2-16,-1 3-3 15,0-4-3-15,0 1-7 0,1 0-8 0,-2-1-18 0,-1-1-13 16,2 0-12-16,-3-1-12 0,1-2-15 0,1 4-13 0,-2-2-13 15,2-1-17-15,-4-2-16 16,5 4-25-16,-2-1-16 0,-3-3-22 0,3 2-35 16,-3-2-152-16,3 5 62 0,-3-5 53 15</inkml:trace>
  <inkml:trace contextRef="#ctx0" brushRef="#br0" timeOffset="148061.66">19001 5768 89 0,'0'-6'143'16,"0"6"30"-16,0-6 16 15,0 6 9-15,0 0 4 16,0 0 0-16,-2-9-3 0,2 9-7 0,0 0-8 0,-2-6-9 16,2 6-8-16,0 0-8 0,0 0-9 0,0 0-9 0,-3-5-8 15,3 5-8-15,0 0-8 0,0 0-8 0,0 0-7 16,0 0-7-16,-13 11-5 0,6-5-5 16,0 1-5-16,-3 5-4 0,1 0-4 0,-2-1-5 15,2 1-4-15,-2-1-5 0,1 1-6 0,1 1-4 16,1-2-4-16,-1 1-5 0,1-3-3 15,2-1-4-15,-1 0-3 0,1-1-4 16,0-1-6 0,2 0-8-16,0-2-10 0,0 2-19 15,2-5-17-15,2-1-10 0,-5 8-14 0,5-8-17 16,-5 3-16-16,2-1-17 0,3-2-24 16,-2 5-33-16,2-5-39 0,0 0-24 0,-4 2 89 15,4-2-338-15,0 0 80 0,0 0 66 0</inkml:trace>
  <inkml:trace contextRef="#ctx0" brushRef="#br0" timeOffset="148820.03">19134 5871 47 0,'0'0'144'16,"0"0"49"-16,0 0 23 16,0 0 10-16,0 0 4 0,-16 3-4 0,16-3-7 15,0 0-12-15,0 0-14 0,0 0-17 0,0 0-15 0,0 0-17 16,-4 2-15-16,4-2-13 0,0 0-11 0,0 0-9 16,0 0-8-16,0 0-7 0,15 2-6 15,-15-2-5-15,9 0-6 0,-4 0-4 0,0 0-4 16,1 0-3-16,2-2-3 15,1 2-2 1,-2-1-4-16,3-2-2 0,-1 2-4 16,-1-3-4-16,-2 3-4 0,1 0-3 0,-2-2-3 0,0 2-2 15,-1-3-3-15,1 3 0 0,-1-2-2 16,-2-1-1-16,3 1-1 0,-2-1-1 0,-3 4-2 16,2-8-1-16,-1 4-1 0,-1 4 1 0,2-9 1 15,-2 9 3-15,-2-7 2 16,2 7 3-16,-1-6 3 0,1 6 0 0,-4-7 0 0,4 7-1 15,-6-4-2-15,2 2-3 16,4 2-1-16,-9-3-2 0,4 2 1 0,0-1 0 0,5 2 2 16,-12 0 2-1,6 2-1-15,0-2 0 0,-5 4 0 0,4 0-1 0,0 0-1 16,-1 1-1-16,-1 0 0 16,2 0-1-16,0 1 0 0,2-2 1 0,-1 4-1 15,0-2-1-15,1 1 0 0,1 0 0 16,0 0-2-16,-1 1 0 0,5 0-1 0,-3-1-2 15,2-1 1-15,1 2-1 16,0-3-1-16,0 2-1 0,1-2 0 0,1 2-1 16,-1 1-1-16,3 0 0 0,0-2 1 0,-2 2 1 0,5-2 2 15,0 2 1-15,-2-4-8 16,3-1-28-16,-2 1-24 16,4-1-32-16,-3-2-39 0,0-1-39 15,1 0-58-15,3 0 79 0,-1-1-104 0,0-2-331 0,3-1 95 16,-3 1 80-1</inkml:trace>
  <inkml:trace contextRef="#ctx0" brushRef="#br0" timeOffset="149405.46">19546 5833 81 0,'-1'-6'155'16,"1"6"38"0,-3-6 18-16,3 6 8 0,-3-7 1 15,3 7-3-15,-2-5-6 0,2 5-7 0,-4-6-9 16,2 2-9-16,2 4-11 0,-6-4-10 0,3 0-8 0,-3 2-12 0,6 2-10 15,-8-3-10-15,4 2-11 0,-1 0-10 16,-2 1-8-16,7 0-8 0,-11 0-7 0,6 0-6 16,-1 1-8-16,1 0-5 0,-2 1-7 0,2-1-4 15,2 2-7-15,-3 0-5 16,3-1-4-16,-1 0-4 16,1 3-4-16,1-1-3 0,-2 1-3 15,2-1-3-15,2-4-2 0,0 10-1 0,0-4-2 0,2-1-1 16,0 0-1-16,1 4-1 15,1-2 0-15,0 1 0 0,1-1-1 0,0 1 2 0,0 1 0 16,1-4 0-16,-1 2-1 0,2 1 0 16,-2-2 0-16,0 1-1 0,-1 0 1 15,0-2 1-15,-1 0 2 0,-1 0 1 16,0-1 0-16,-1 4 0 0,-1-3 1 16,0-5-1-16,-3 9 0 15,1-3-1-15,-1 1 0 0,-3-1 0 0,1 0 1 16,-1-1 2-16,-2 0 0 0,2-1 0 0,-2 2-1 15,1-3 1-15,-1 1-1 16,2-2 2-16,-2-1 0 0,3 0-1 16,-1 1-6-16,1-2-10 0,0 1-31 15,5-1-25-15,-12 0-29 0,7 2-35 0,5-2-54 16,-6 0-75-16,6 0 86 0,-7-2-446 16,7 2 101-16,0 0 85 0</inkml:trace>
  <inkml:trace contextRef="#ctx0" brushRef="#br0" timeOffset="150041.78">19647 5821 55 0,'-1'-5'137'31,"1"5"44"-31,0 0 22 0,0 0 10 16,-3-7 4-16,3 7 0 0,0 0-5 0,-1-5-7 0,1 5-10 0,0 0-13 16,0 0-12-16,0 0-12 0,0-7-14 0,0 7-12 15,0 0-13-15,0 0-13 0,0 0-11 16,1-8-11-16,-1 8-8 0,4-7-7 0,-1 4-7 0,-1-1-7 16,3-1-5-16,0 0-5 0,-1-1-6 15,1 0-4-15,0 2-4 0,-1 0-4 16,-1 0-5-16,0 2-3 0,-3 2-4 15,4-5-4-15,-4 5-4 0,5-4-3 16,-5 4-1-16,2-2 2 0,-2 2 1 0,0 0 2 0,7 8 5 16,-6-3 3-16,1 1 4 15,-1 4 4-15,-1 3 1 0,2-1 2 16,0 1 0-16,-1-1 0 0,0 1-2 16,-1 1 0-16,0-1-1 0,1 2 0 15,-1-2 0-15,0 0 0 0,0-1-2 16,2 2-1-16,-2-3-3 0,0 0-1 15,0-1-1-15,0 2-2 16,0-4-1-16,2-1-1 0,-2-1-1 0,0 2 0 16,0-3-1-16,2-2-4 0,-2-3-12 0,0 9-31 15,1-6-25-15,-1-3-24 0,0 7-35 0,0-7-32 16,0 6-45-16,0-6-42 16,0 0 97-16,2 1-368 0,-2-1 85 0,0 0 71 0</inkml:trace>
  <inkml:trace contextRef="#ctx0" brushRef="#br0" timeOffset="150453.31">19634 6017 19 0,'0'0'80'0,"0"0"31"0,-8 1 18 16,8-1 13-16,-6 0 9 0,6 0 6 15,0 0 2-15,-5 2 3 0,5-2 3 0,0 0 4 0,-6 1 0 0,6-1 0 16,0 0-5-16,0 0-6 0,0 0-8 16,0 0-8-16,-5 0-10 15,5 0-12-15,0 0-8 0,0 0-6 16,0 0-5-16,0 0-6 0,0 0-4 15,0 0-4-15,16 3-4 0,-16-3-2 16,11 0-4-16,-6 0-2 0,2 0-3 0,0 0-4 16,-1 0-3-16,4 2-5 0,1-1-3 15,-1-1-4-15,0 1-4 0,1-2-4 0,-2 1-3 16,1 0-1-16,0 0-2 0,0-1-2 0,-1 1 0 16,2-2-5-16,-2 2-14 0,-1 0-25 0,-2-3-49 15,2 3-35-15,-3-1-40 0,-5 1-48 16,11 0-61-16,-6-2 89 0,-5 2-419 0,9 0 95 15,-9 0 79-15</inkml:trace>
  <inkml:trace contextRef="#ctx0" brushRef="#br0" timeOffset="156239.71">20540 13857 60 0,'0'0'99'0,"0"0"20"15,0 0 15-15,-1-5 9 16,1 5 6-16,0 0 4 0,0 0 2 0,0 0 2 0,0 0 0 16,-4-1-1-16,4 1-3 0,0 0-5 0,0 0-7 15,0 0-8-15,0 0-9 0,0 0-10 0,0 0-11 16,0 0-9-16,0 0-9 0,0 0-6 0,0 0-6 15,0 0-5-15,-6 11-6 16,6-7-5-16,0 2-5 0,0 2-4 0,0-2-4 16,-2 3-4-16,2 4-3 0,0-4-3 0,0 3-3 15,0-1-2-15,0 0-2 0,0-1-3 16,2 1-1 0,-2-1-2-16,1-1-1 0,-1 1-1 0,1-4-2 15,-1 3-1-15,0-4-2 0,0 0-1 16,4 1-2-16,-4-2 1 0,0-4-1 0,0 9 0 0,0-6 0 0,0-3 1 15,2 7 0-15,-2-7 1 0,1 6 2 16,-1-6-1-16,0 4 0 0,0-4-1 16,0 0-1-16,0 0-2 0,0 0-1 15,0 0-1-15,0 0-1 0,0 0-2 16,0 0 1-16,0 0-1 0,-8-18 0 0,7 10 0 16,-2 1-1-16,1-1 0 0,-2 0-1 15,3-1 1-15,-1 2 0 0,1-3-1 16,-1 1-1-16,2 1 0 0,0 1-1 0,0-1-1 15,0 2 0-15,1-2-1 0,0 1-1 16,3-4 1-16,1 4-1 16,-1-1-1-16,2-2 0 0,-2 5 1 15,2 0 1-15,2-2 0 0,-2 3-1 16,2-2 0-16,-2 3 0 16,0 0 1-16,4 1-1 0,-3 0 2 0,-2 0 0 15,3-1 0-15,-1 3 1 0,-7 0 1 0,11 0-1 16,-7 0-12-16,1 0-23 0,-5 0-29 0,10 0-35 15,-5 0-35-15,-5 0-35 0,9 3-37 16,-4-1-37-16,-1-1-208 0,1 0 75 0,-5-1 62 16</inkml:trace>
  <inkml:trace contextRef="#ctx0" brushRef="#br0" timeOffset="157217.06">20791 13920 8 0,'-7'0'94'16,"7"0"45"-16,-7-1 21 0,7 1 10 15,-6-2 3-15,6 2 1 0,-8-1-2 0,8 1-4 16,0 0-6-16,-6-2-8 0,6 2-7 0,-4-2-9 16,4 2-11-16,-4-3-11 0,4 3-10 15,0 0-9-15,-2-5-8 0,2 5-7 0,0 0-6 16,0 0-5-16,3-11-5 0,0 8-6 0,-1-1-4 15,1 0-4-15,-3 4-6 0,5-6-4 16,1 2-4-16,-3 3-4 0,2-4-3 0,-1 4-4 16,1 0-2-16,-1-4-3 0,2 5-2 15,-6 0-1-15,9 0-2 0,-3 0-1 0,-3 3 2 16,3-1 0-16,0 2 0 0,-1 2 1 16,0 0 0-1,1 2-1-15,-3 1 0 0,2 2-2 0,-1-3-1 16,1 5 0-16,-2-3 0 0,-1 0-1 15,2 8-1-15,0-7 0 0,0 1 0 0,-2-1-1 16,1-1 0-16,-1 0-2 16,3-2-1-16,-3 1 0 0,-1-2 0 15,0-2-1-15,2 1 1 0,-1-1 0 0,-2-2 1 16,2 1 2-16,-2-4 1 0,2 6 2 0,-2-6 0 16,1 3-1-16,-1-3 0 15,0 0-1-15,0 0-1 0,0 0 0 0,0 0 1 16,0 0-1-16,0 0 0 0,0 0 0 15,0 0 1-15,-10-13 1 0,10 13 2 0,-4-5 1 16,-1 1 2-16,0-1 2 0,1 0 1 16,-3 0 1-16,1 0 1 0,-2 2 1 0,2-2 0 15,-2 2-1-15,0 0-1 0,0 0-3 16,-1 1-1-16,2 2-1 0,0-2-2 0,-2 1-1 16,3 1-2-16,-1 0-1 0,1 0 0 0,-1 0-3 15,0 1-1-15,0-1 0 16,2 0-2-16,-1 2-1 0,-1-2-1 0,7 0-2 15,-10 3 0-15,4-1 0 16,3 1 0-16,-1-1-1 0,0 1 0 0,-1 1 0 0,4-1 0 16,1-3 0-16,-5 7 1 15,3-3 0-15,2-4-1 0,-2 7 2 0,2-7 0 16,2 8 1-16,1-6 2 0,-1 2 0 16,1-1 1-16,2 0-2 0,0-1-1 0,3-1-7 15,-1 1-27-15,3-2-27 0,1 0-33 0,-1 0-38 16,2-2-47-1,0 1-48-15,0-1 89 0,0-3-425 0,3 0 94 0,-1 0 77 16</inkml:trace>
  <inkml:trace contextRef="#ctx0" brushRef="#br0" timeOffset="157620.01">21102 13951 88 0,'1'-7'153'31,"-1"7"29"-15,0 0 12-16,0-5 1 0,0 5-2 0,0 0-3 0,-2-9-5 15,2 9-5-15,-2-4-6 0,2 4-7 16,-7-6-5-16,7 6-7 0,-5-4-7 0,1 3-9 0,4 1-8 0,-7-3-8 0,2 3-8 0,-4 0-9 15,9 0-8-15,-10 2-8 16,1 0-7-16,-2 2-7 0,3 2-7 16,0 0-7-16,-4 2-5 0,3 3-5 15,0 0-6-15,1 0-3 0,2-2-4 0,2 0-4 16,0 1-3-16,2-2-1 0,2 1-3 16,-3-1-1-16,3-1-2 0,3-2 0 0,-3 0 0 15,2-1-1-15,1-1-2 0,1 1-5 0,0-2-12 16,2-2-35-16,-1 0-36 0,1 0-29 15,2-2-31-15,2-2-34 0,-1-1-35 0,4-4-27 16,0 0-24 0,-4 0-230-16,2-3 79 0,0 1 67 0</inkml:trace>
  <inkml:trace contextRef="#ctx0" brushRef="#br0" timeOffset="157916.2">21110 13783 29 0,'0'0'91'0,"-4"-9"32"0,4 5 20 0,-4-1 13 16,4 5 8-16,-2-6 7 0,2 6 5 15,-4-7 3-15,4 7 2 0,-4-5 0 0,4 5-3 16,0-4-6-16,0 4-8 16,0 0-12-16,-5-4-13 0,5 4-12 0,0 0-9 0,0 0-8 15,0 0-8-15,-2 11-6 0,2-3-8 16,1 2-5-16,0 1-6 15,1 3-6-15,1 5-5 16,-3 1-6-16,4 0-4 0,0 2-3 0,-1-1-4 16,0-1-4-16,1 2-3 15,-4-4-4-15,3 2-8 0,3-3-12 0,-4 1-14 0,0-2-38 16,0-3-30-16,0-2-29 0,2 0-36 0,-2-1-40 16,0-2-35-16,0 0-33 0,0-4-230 0,1 2 77 0,-2-3 65 15</inkml:trace>
  <inkml:trace contextRef="#ctx0" brushRef="#br0" timeOffset="158240.97">21217 13984 79 0,'0'-7'157'16,"0"7"40"-16,0-6 18 15,0 6 7 1,-2-9 0-16,2 9-2 0,0 0-7 0,0-7-7 0,0 7-6 16,0 0-9-16,2-6-9 0,-2 6-12 0,0 0-15 15,0 0-12-15,0 0-9 0,0 0-8 0,0 0-8 0,0 0-6 16,0 0-8-16,7 20-8 16,-7-11-7-16,4 0-7 0,-2 2-7 15,1 0-5-15,-3 1-5 16,5-1-4-16,-3-1-7 0,1-2-16 0,1 3-25 0,-2-3-47 15,2 0-57-15,-3-1-44 0,3 0-51 16,1-2-59-16,-3-3 90 0,0 1-373 0,-2-3 88 16,5 2 73-16</inkml:trace>
  <inkml:trace contextRef="#ctx0" brushRef="#br0" timeOffset="158401.73">21292 13884 15 0,'-6'-10'115'0,"1"1"46"32,0 2 15-32,1 0-3 0,-2 1-12 15,3 2-12-15,1 0-24 0,2 4-31 0,-4-5-46 0,4 5-61 0,0 0-188 0,0 0 33 0,0 0 28 0</inkml:trace>
  <inkml:trace contextRef="#ctx0" brushRef="#br0" timeOffset="158905.91">21535 13952 29 0,'0'0'99'0,"0"0"35"15,-2-8 25-15,2 8 15 16,-4-6 10-16,4 6 6 0,-2-9 3 0,-1 6 2 16,3 3-1-16,-5-7-3 0,0 4-4 0,3 1-7 0,2 2-7 0,-8-5-8 0,3 1-11 15,5 4-9-15,-11-1-10 0,6-2-12 16,5 3-10-16,-15 8-9 0,5-6-10 16,3 3-9-1,-1 1-8-15,-6 4-6 0,5-2-8 16,2 1-5-16,3 0-6 0,-2-1-4 15,-1 1-5-15,5 0-4 0,-1 2-3 0,-1-4-3 16,4 2-2-16,-1 1-1 0,1-4 0 0,1 0-2 16,1 0 0-16,2 2-1 0,-1-1-1 15,4 0-1-15,-1-4-2 0,-1 2 0 16,1-3-2-16,1 2-2 0,0-3-1 0,0-1-4 16,-1 0-2-16,-6 0-3 0,13-2-4 0,-5-1-3 0,-2-1-2 15,1-1-1-15,-4 2-2 16,2-1 0-16,1-3 0 0,-2 1-1 0,-2-3 0 0,1 3 0 15,-1-2 2 1,0 0 0-16,-2 1-4 0,0 1-2 0,0-2-7 16,0 8-9-16,-2-12-12 0,0 7-16 15,1 0-24-15,1 5-30 0,-4-10-41 0,4 10-54 16,-2-6 72-16,0 3-449 16,2 3 96-16,0 0 80 0</inkml:trace>
  <inkml:trace contextRef="#ctx0" brushRef="#br0" timeOffset="159731.84">21620 13759 15 0,'-2'-3'92'0,"2"3"41"16,-7-4 23-16,7 4 14 0,-6-2 10 16,6 2 9-16,-5-3 4 0,5 3-3 0,-5-2-7 0,5 2-10 15,0 0-10-15,0 0-9 0,-8 5-9 0,8-5-7 16,-2 8-6-16,-2-1-6 0,2 3-8 0,1 0-8 16,0 2-8-16,1 1-8 0,0 0-8 0,-3 1-6 15,6 7-7-15,-2 0-6 0,-1-6-5 16,1 0-5-16,-1 0-5 0,2 2-4 15,2 0-3-15,-4-3-4 16,2-2-3-16,-2 0-3 0,2-2-4 0,0 0-2 16,-2-1-3-16,0-2-3 15,0-1-1-15,0-1-1 0,2 0-1 0,-2 1 0 16,0-6 0-16,1 8 1 0,-1-8 0 16,0 5-2-16,0-5-2 0,0 0-2 15,0 0-1-15,0 0-2 0,0 0-1 0,0 0-1 16,0 0-3-16,0 0-1 0,0 0 0 15,-1-20-2-15,2 15 0 0,0-4-1 16,2 0-1-16,-1 1-1 0,2-2-1 0,-1 2-1 0,1 0-1 16,0 0-1-16,1 1 0 0,2 0-1 15,-2 1 0-15,1-1 1 0,0 3 0 16,4-3 0-16,-3 6-2 0,1-3 1 16,0 3-1-16,0 0-1 0,1-2 2 0,-2 6-1 15,2-2 1-15,0 1 0 0,-3 1 1 16,3 0 1-1,-1 4 0-15,-3-2 0 0,1 3 2 0,-2-2 0 0,0 2 1 0,-1-1 2 16,-2 2 4-16,3-1 6 16,-4-2 5-16,0 2 3 0,-4 0 4 0,1 1 2 15,1-1 1-15,-3 2 0 0,-2-4 1 16,3 2 1-16,-5-1 0 16,2-2 0-16,1 1 1 0,-1 0-1 0,0-3-1 0,-2 1-1 0,4-1-2 15,-1-3-7 1,1 2-12-16,-1-2-26 0,6 0-37 15,-8-2-35 1,4-1-43-16,0 1-57 0,4 2 65 0,-4-5-94 0,4 5-376 16,0-7 99-16,0 7 82 0</inkml:trace>
  <inkml:trace contextRef="#ctx0" brushRef="#br0" timeOffset="160378.7">21865 13944 4 0,'0'-4'108'0,"0"4"53"16,0 0 26-16,0-10 14 15,0 10 5-15,1-4 1 0,-1 4 0 0,0 0-4 0,0 0-6 0,-1-9-9 16,1 9-9-16,0 0-11 0,0 0-13 0,0-6-13 16,0 6-13-16,0 0-12 15,0 0-11-15,0 0-9 16,0 0-7-16,-4 18-6 0,2-9-6 0,-2 1-6 16,4 1-6-16,0 2-5 0,0-1-5 15,0 0-5-15,0 1-5 16,4-3-3-16,-2 0-4 0,2 1-2 0,-1-1-1 0,1-1-2 15,0-1-1-15,1 0-2 0,-1-1 0 16,2-4-1-16,-1 0-2 0,2 0 0 16,-2-3-3-16,-5 0-2 0,8-1-2 15,-8 1-4-15,12-6-4 0,-5 1-4 0,-1 1-4 0,-1-3-3 16,2 1-3-16,-4-3 0 0,5 1-1 0,-6-2-1 16,3 1 3-16,-1-1-2 15,-3 0 1-15,3 1-1 0,-1-1 2 0,-1 4 1 0,-2 0 3 16,1-1 1-1,2 1 3-15,-3 6 2 0,0-7 1 0,0 3 0 0,0 4-1 16,2-8 0-16,-2 8-1 16,2-5 0-16,-2 5-1 0,1-6-1 0,-1 6-2 15,0 0 1-15,4-3 1 0,-4 3 2 16,0 0 1-16,0 0 2 0,0 0 1 0,4 14 0 16,-2-9 1-16,0 5 0 0,0-1-2 0,4-1 2 15,-4 4-1-15,0-2 2 0,1 0 0 16,-1 1-1-1,1 0-4-15,0-1-18 16,-1-1-40-16,3 1-40 0,-3-1-48 0,1 0-55 0,-1-1 62 0,2-1-99 16,-1-2-357-1,-1-1 97-15,2-1 81 0</inkml:trace>
  <inkml:trace contextRef="#ctx0" brushRef="#br0" timeOffset="160756.78">22137 13868 104 0,'0'-6'179'32,"0"6"37"-32,-2-11 12 15,2 11 1-15,0-10-7 0,0 6-11 0,0 4-13 0,-2-7-15 0,2 7-16 0,0-7-16 0,0 7-16 0,0-6-12 0,0 6-10 16,0 0-6-16,0 0-3 15,0 0-2-15,0 0-2 0,0 0-1 0,0 0-2 16,0 0-2-16,7 16-4 16,-5-7-2-16,-2 1-5 0,2 3-6 0,0 1-5 0,-1 3-5 15,2 2-5-15,0-1-4 16,-1 1-5-16,0 0-4 0,0-1-4 0,3-1-4 0,-2 1-3 0,-1-4-3 16,0-2-4-16,2 0 0 15,-2-3-3-15,1 2-3 0,1-2-2 0,-1-2-3 16,4 2-7-16,-5-4-11 0,4 0-29 15,-1-2-27-15,-1 0-28 0,0-1-37 16,-4-2-40-16,10-2-46 0,-5 1-40 0,2-2 93 16,1-3-380-16,-2 1 89 15,2 1 74-15</inkml:trace>
  <inkml:trace contextRef="#ctx0" brushRef="#br0" timeOffset="161014.76">22159 14009 6 0,'-8'-2'142'47,"3"1"75"-47,-1-1 37 0,1 2 15 0,5 0 0 0,-9-2-7 0,4 1-12 0,5 1-13 0,-6-3-18 0,6 3-19 15,-5-1-18-15,5 1-15 0,0 0-12 0,-4-2-11 0,4 2-13 0,0 0-10 16,0 0-11-1,0 0-11-15,11-6-10 0,-11 6-7 0,9-2-8 16,-4-1-8-16,1 3-18 16,3 0-31-16,0-2-65 0,0 0-78 15,2 0-69-15,-2 1-3 0,4-1-51 0,1 2-250 16,-2-2 82-16,1 1 70 0</inkml:trace>
  <inkml:trace contextRef="#ctx0" brushRef="#br0" timeOffset="161411.04">22388 13858 17 0,'-1'-7'134'0,"1"7"62"16,0-5 31-16,0 5 16 0,-3-5 4 0,3 5-3 0,-2-5-9 0,2 5-13 16,0 0-15-16,-2-4-16 0,2 4-15 15,0 0-15-15,0 0-13 0,0 0-10 0,-10 11-8 16,7-3-9-16,0 0-8 0,-1 5-7 16,1 3-7-16,1 4-6 0,-2-2-7 15,1 0-7-15,3-3-6 16,-1 1-6-16,2-1-6 0,-1-1-3 0,3 0-5 15,-1 1-2-15,2 0-4 0,-1-1-2 16,1-2-2-16,-1-2-3 0,4-3-5 0,-3 3-10 16,2-3-19-16,1-2-50 0,0 1-44 0,0-3-46 15,0-2-55-15,-1 1-60 0,1-4 93 16,-7 2-404-16,12-3 93 0,-4 0 78 0</inkml:trace>
  <inkml:trace contextRef="#ctx0" brushRef="#br0" timeOffset="161658.78">22346 13995 90 0,'-9'-4'176'31,"2"3"42"-31,1 0 15 0,-1-1 1 16,2-1-9-16,5 3-15 0,-7 0-15 0,7 0-14 0,-4-3-11 0,4 3-3 15,0 0-2-15,0 0-1 0,0 0-4 0,0 0-6 0,0 0-7 16,0 0-10-16,17-6-12 0,-7 4-11 0,-3 1-10 0,5-2-9 16,-1 1-9-16,-2 1-13 15,4-2-25-15,0 1-42 0,-1 0-106 16,1 1-74-16,5-2-51 16,0 3-305-16,-2-2 88 0,-3 0 74 0</inkml:trace>
  <inkml:trace contextRef="#ctx0" brushRef="#br0" timeOffset="162152.79">22644 13992 21 0,'1'-8'143'0,"-1"8"63"16,0 0 29-1,0 0 12-15,0 0 2 0,-9-7-4 0,9 7-4 16,-5-4-6-16,1 2-7 0,4 2-10 0,-6-4-11 16,6 4-12-16,-8-4-12 0,3 3-14 0,5 1-12 0,-9-3-13 15,6 3-12-15,3 0-12 16,-12 0-12-16,6 2-11 0,-1 3-9 0,0 0-9 0,-1 1-7 16,-4 4-7-1,5-1-8-15,1 1-6 0,-4 2-4 0,4-1-5 0,3-1-3 16,1-1-1-16,2 1-3 0,0-3-2 15,2 2-2-15,1 0-1 0,-1-1-1 16,-1-2 0-16,4 1 0 0,3-3-1 16,-4 1-2-16,3 1-1 0,-1-3-2 0,2-2-2 15,0 1-1-15,-3-1-2 0,3-1-1 0,-3-1-2 0,-5 1-4 16,12-3-6-16,-7 1-6 16,3-1-10-16,0-1-8 0,-2-1-4 0,0 0-6 15,1-2 1-15,-5 1 1 0,2-2-1 16,0 1 2-16,-3-1-1 0,-1 0-1 0,0 2-2 15,0-1-10 1,0 7-9-16,-3-11-15 0,1 5-25 0,-2-2-30 0,2 3-36 16,-3 0-54-16,1 1 73 0,0 1-472 15,4 3 101-15,-8-2 85 0</inkml:trace>
  <inkml:trace contextRef="#ctx0" brushRef="#br0" timeOffset="162821.84">22759 13996 6 0,'0'0'131'16,"0"0"65"-16,-2-9 30 0,2 9 13 16,0 0 4-16,0 0-1 0,0 0-3 0,-4-6-5 15,4 6-6-15,0 0-9 16,0 0-9-16,-4-4-11 0,4 4-11 16,0 0-15-16,0 0-15 15,0 0-15-15,0 0-15 0,0 0-12 0,0 0-10 0,0 0-10 16,0 0-8-16,-1 13-9 0,1-13-7 15,1 11-5-15,-1-5-5 0,0 5-6 16,2-2-3-16,0 2-4 0,-2-2-3 16,0 2-5-16,2-1-3 0,-2-2-5 0,2 1-4 0,-2-3-5 15,2 1-3-15,-2-1-3 0,0-6 0 16,0 9-1-16,0-5 0 16,0-4 1-16,0 6-1 0,0-6-3 0,0 0-2 0,-2 6-2 15,2-6-1-15,0 0-3 0,0 0-1 16,0 0-2-16,0 0 0 0,-8-16-1 0,8 11-1 15,-1-2-1-15,-1-3 0 16,0-2 0-16,2 2-3 0,0 0 0 0,2-1 1 16,-2 1-3-16,2 1-2 15,-1 1 0-15,3-2-1 0,-2 3 0 0,2 0-1 0,-1 1-1 16,1 2 3 0,0 1 0-16,4-3 0 0,-4 3 1 0,3 0 2 0,-1 0-1 31,-1 1 0-31,2 1 1 0,0-2 3 0,-2 3-3 0,-5 0 0 15,13-1 2-15,-9 2-3 0,3 2-1 16,-1-2 0-16,1 3 2 0,2 0 1 0,-2 2 1 0,-2 0 1 0,-1 2 1 16,2-1 1-16,-1 1 0 15,0 1 1-15,-3 1 1 0,2-1 1 0,-1 0 0 16,-1 0 1-16,0 2 0 0,0-4-3 16,0 2-30-16,1-1-42 0,-1-1-50 15,-2-1-60-15,3 1 46 0,-1-5-114 0,0 2-377 0,-2-1 103 16,0-3 87-16</inkml:trace>
  <inkml:trace contextRef="#ctx0" brushRef="#br0" timeOffset="163335.41">23059 13926 89 0,'0'0'167'15,"1"-4"37"-15,-1 4 16 16,0 0 5-16,0-6 1 0,0 6-2 0,0 0-5 16,0 0-8-16,0-7-9 0,0 7-10 0,0 0-9 0,0-5-11 0,0 5-8 15,0 0-11-15,0 0-11 0,3-4-11 16,-3 4-10-16,0 0-13 15,4-6-9-15,-2 3-10 0,-2 3-9 16,6-5-9-16,-2 1-6 16,0 2-7-16,0-2-5 0,-1 0-6 0,3 0-5 15,-2 1-4-15,4 0-5 0,-5 0-3 0,1 2-4 16,0-2-3-16,-4 3-2 0,7-1-2 16,-7 1 1-16,7 0 0 0,-7 0 1 0,7 0 1 15,-3 3 2-15,-4-3 3 0,5 5 1 0,-3-1-1 0,0 4 1 16,2 0-1-16,-1 1 0 0,1 1-1 15,-1 3-1-15,-3-1-1 0,4 0-1 16,-2 1-1-16,-2-1-1 0,3 2-2 16,-2-1-2-16,0 1 1 0,-1-2-3 0,2 1-1 15,-2-2 0-15,1 2 0 0,-1-4-1 16,3 3 1-16,-1-3-1 16,-2-1 1-16,0-2-1 0,2 1-8 15,-2-3-26-15,2 1-33 0,-2-5-28 16,1 7-33-16,-1-7-33 0,0 6-41 0,0-6 63 15,0 6-89-15,0-6-417 16,0 0 105-16,0 0 87 0</inkml:trace>
  <inkml:trace contextRef="#ctx0" brushRef="#br0" timeOffset="163734.54">23018 14195 94 0,'0'0'172'0,"-8"-1"39"15,8 1 20-15,0 0 9 0,-6-3 3 0,6 3-2 0,0 0-4 16,-4-1-7-16,4 1-10 0,0 0-8 15,0 0-10-15,0 0-4 0,0 0-2 0,0 0-9 16,0 0-12-16,0 0-15 0,0 0-13 16,14-3-13-16,-8 1-13 0,1 2-11 0,4-1-10 0,1 1-10 15,-2-2-8-15,11 0-8 0,-2-1-5 16,0 0-8-16,1-1-6 0,-4 0-4 0,2 2-6 16,-1 0-4-16,-3-1-3 15,-3-1-4-15,2 4-1 16,-3-3-2-16,-1 2-5 0,3 0-21 0,-3 0-83 15,-1 0-84-15,-3 1 27 0,2-2-146 0,-7 2-409 0,7 2 115 0,-7-2 95 16</inkml:trace>
  <inkml:trace contextRef="#ctx0" brushRef="#br0" timeOffset="165232.29">20691 15022 11 0,'0'0'79'0,"0"0"30"0,0 0 12 0,-5-2 4 0,5 2-1 16,0 0 0-16,0 0-2 0,0 0-1 0,0 0-2 16,-7-2 1-16,7 2 0 0,0 0 2 15,-4-2 0 1,4 2 0-16,0 0 0 0,-4-4 1 0,4 4 1 15,0 0 1-15,-4-3 1 0,4 3-2 16,0 0-3-16,-2-5-2 0,2 5-1 16,0 0-3-16,-5-2-4 0,5 2-5 15,0 0-5-15,0 0-5 0,-2-6-6 0,2 6-6 16,0 0-7-16,0 0-8 0,0 0-7 16,0 0-7-16,0 0-5 0,0 0-5 0,0 0-6 0,-7 12-3 15,7-8-3-15,0-4-3 0,-1 13-2 0,1-4-4 16,0 1-1-16,0 3-2 0,0-1-2 15,0-2-2-15,0 1 0 0,0-1-3 16,0 1 0-16,1-3-2 0,-1-1-1 0,0 0 0 16,0 0-1-1,3-3 0-15,-3 2 1 16,0-6 2-16,0 5 1 0,0-5 2 0,0 7-1 0,0-7-1 16,0 0-1-16,0 0 1 0,0 0-3 15,0 0-1-15,0 0-1 0,0 0-2 0,0 0 0 16,0 0-1-16,-6-18 0 0,4 7-2 15,0 2 0-15,-2-3 0 0,2 0-1 16,0-2-1-16,0 3 1 16,1-3 0-16,-1 0 2 0,1 1 1 0,0 1 0 0,1 1 0 15,0-2-2-15,0 3 0 16,1 1-2-16,2-1-1 0,0 0-1 16,1 3 0-16,2 2-2 0,2 2-3 0,-2-1-13 15,2 2-19-15,1 2-23 0,-2 0-18 16,4 2-25-16,0-2-24 0,-2 4-27 0,2-3-39 15,2 1-37-15,-3 2 98 0,0-1-415 16,3 1 92-16,-4-3 75 0</inkml:trace>
  <inkml:trace contextRef="#ctx0" brushRef="#br0" timeOffset="165955.06">20964 14983 44 0,'-13'-4'97'15,"13"4"29"-15,0 0 16 16,-9 0 14-16,9 0 9 0,-5-3 8 15,5 3 5-15,-6-1 3 0,6 1 0 0,0 0-1 0,-5-1-1 16,5 1-5-16,0 0-6 0,-7-3-8 0,7 3-10 16,0 0-12-16,-5-2-13 0,5 2-12 0,0 0-11 15,0 0-10-15,0-10-9 0,0 10-7 0,0 0-9 16,7-7-6-16,-4 5-6 0,-3 2-6 0,6-5-6 16,-4 1-3-16,3 3-4 0,-5 1-4 15,7-4-2-15,-2 1-4 0,0 3-2 16,-5 0-2-16,8-3-1 0,-8 3 0 0,10 3 0 31,-4 0 0-31,-2-3 1 0,3 5 1 16,-2 4 0-16,-2-4 1 0,2 2-1 0,-1 2-1 15,1 2-1-15,0-2-1 0,-2 2-1 0,-1 2-3 16,1-3 0-16,-2 2-1 0,3-2-2 0,-4 3-1 16,3-3 0-16,-3-1 0 0,2-2-2 15,-1 2 1-15,1-4 0 0,0 0 1 16,0-1 0-16,-2 2 2 0,0-6 2 0,2 7 2 15,-2-7 0-15,0 4-3 0,0-4 0 0,0 0-1 16,0 0-1-16,0 0-2 0,0 0-1 16,0 0-1-16,0 0-2 0,0 0 0 0,0 0-1 15,-16-7 0-15,11 3-1 0,-1 0 0 16,0 1 0-16,-2-3 0 0,-2 1-1 16,3 3 0-16,-6 0-1 0,5 0-1 0,-3 1-1 15,-3 2 0 1,3 1-1-16,-3 0 0 0,2 0 0 15,1 1-1-15,0 1 1 0,3 0-1 16,-2-1 0-16,1 2 1 0,1 1 0 0,2-2 1 16,1-1 0-16,2 2 2 0,-1-1 1 0,3-1 2 15,1-3 3-15,0 0 1 0,3 10 2 16,-3-10-1-16,7 4 2 0,-4-1 0 16,3-3 0-16,-1 0-2 0,4 0-15 15,-1-3-38-15,2 2-39 0,1-2-45 0,5-3-53 0,0-1-64 0,-1 2 109 0,3-2-94 16,-4 0-336-16,4 0 94 0,-3 0 78 15</inkml:trace>
  <inkml:trace contextRef="#ctx0" brushRef="#br0" timeOffset="166336.06">21230 15063 118 0,'3'-2'198'16,"-3"2"41"-16,3-4 13 0,-3 4 2 0,2-5-7 15,-2 5-11-15,0 0-12 0,0-8-11 0,0 8-12 0,0 0-14 0,0-7-12 0,0 7-13 0,-5-6-11 0,5 6-11 16,-5-6-10 0,1 3-10-16,4 3-8 0,-7-4-7 15,3 3-8-15,0 0-7 0,4 1-6 0,-11 0-4 0,4 1-6 0,-2 2-6 16,2-1-6-16,-1 3-6 15,3 0-4-15,-5 1-6 0,1 0-2 0,5 2-3 16,-2 1-4-16,1 0-4 16,0 0-3-16,1-2-2 0,2 0-2 0,-2 2-3 15,4-3-1-15,-2 1-1 0,2-1-3 16,2-1-5-16,-2-5-9 0,4 6-20 16,-2-5-22-16,-2-1-21 0,6 1-36 0,-6-1-42 15,12-2-43-15,-6-1-49 0,4-2 91 16,3-4-466-16,0-3 100 0,-1 0 84 15</inkml:trace>
  <inkml:trace contextRef="#ctx0" brushRef="#br0" timeOffset="166622.2">21301 14804 77 0,'-5'-9'135'31,"1"4"31"-15,2-1 16-16,-2 2 8 0,1 1 4 0,3 3 3 0,-4-7 2 0,1 3-2 16,3 4-6-16,-3-2-6 0,3 2-8 0,-1-5-11 0,1 5-9 0,-5-2-8 0,5 2-6 15,0 0-6-15,0 0-6 0,0 0-5 0,-4 9-8 16,2-3-7-16,2 6-8 0,0-1-8 0,0 3-8 16,0 1-8-16,2 4-6 15,-2 3-6-15,2 0-6 0,-1 0-6 16,1-1-4-16,0 1-9 0,0 0-16 15,2-3-22-15,-2 0-46 0,1-2-38 0,-1-2-42 0,1-2-47 16,1-2-53-16,-2 0 88 16,2-4-417-16,-1 2 92 0,3-4 77 0</inkml:trace>
  <inkml:trace contextRef="#ctx0" brushRef="#br0" timeOffset="166936.38">21362 15013 76 0,'-1'-4'160'16,"1"4"43"-16,-1-7 20 16,1 7 6-16,0-8-1 0,0 8-5 0,-2-6-3 15,2 6-8-15,0 0-11 0,-1-5-13 16,1 5-12-16,0 0-11 0,0 0-10 0,-3-4-7 0,3 4-7 0,0 0-8 0,0 0-7 15,0 0-8-15,0 0-8 16,0 0-10-16,3 19-9 0,-2-12-8 16,2 3-7-1,-2 0-7-15,1 2-7 0,0-2-6 0,-2 1-15 16,4 0-24-16,-4 0-46 0,2 0-61 16,-1-2-50-16,2 2-51 0,-1-3-58 15,0-1 93-15,0-1-374 0,-2-1 88 0,2-2 74 16</inkml:trace>
  <inkml:trace contextRef="#ctx0" brushRef="#br0" timeOffset="167106.06">21418 14922 29 0,'-4'-11'125'46,"-1"4"40"-46,0-3 11 0,1 3-5 0,0-2-17 0,1 3-31 0,1 4-41 0,2 2-49 16,-5-6-85-16,5 6-116 0,0 0 28 0,0 0-94 0</inkml:trace>
  <inkml:trace contextRef="#ctx0" brushRef="#br0" timeOffset="167658.31">21609 15013 11 0,'2'-5'112'15,"-2"5"48"-15,0-6 25 16,0 6 15 0,0 0 9-16,-2-9 6 0,2 9 3 0,0-5-1 0,0 5-4 0,0 0-4 0,-5-6-7 0,5 6-9 0,-6-3-10 15,2 0-9-15,4 3-10 16,-7-1-8-16,1 0-11 0,2 0-10 0,4 1-9 16,-12 1-9-16,5-1-8 0,-1 5-10 15,-3-2-8-15,3 3-8 0,-4 2-7 16,-1 1-7-16,2 2-6 0,0 0-8 15,3 2-4-15,2-3-5 0,1 0-3 0,1-1-2 0,1 1-1 16,1-3-4-16,2 4 0 16,0-4 0-16,0 0-3 0,2-2-3 0,-2 1-2 15,3-2 0-15,4 3-1 0,-3-2-1 16,3 1-3-16,-2-5 0 0,3-1-1 16,-1 2-3-16,0-2-1 0,-3 0-3 0,7-3-4 15,-3 0-5-15,2 0-4 16,-3-1-1-16,-1-1-1 0,4 1-1 0,-7-3 0 0,5 0-1 15,-4-1 0 1,-1 0 1-16,2-1-1 0,-3-1 2 0,0 3-2 16,-4-1 0-16,2-1-14 0,0 1-16 15,-2-2-23-15,-2 3-34 0,0-2-47 0,-2 3-54 0,2 2 53 16,-1-2-123-16,-2 2-391 0,0 2 108 16,-2 0 91-16</inkml:trace>
  <inkml:trace contextRef="#ctx0" brushRef="#br0" timeOffset="168784.2">21703 14843 45 0,'-4'-4'89'15,"4"4"24"-15,-5-4 13 0,5 4 7 16,-4-6 6-16,4 6 6 0,-5-4 1 0,5 4 2 16,-4-2 0-16,4 2 3 0,-4-4-2 15,4 4-3-15,-7-3-2 0,7 3-1 0,-3-2-4 0,3 2-6 16,0 0-7-16,-6-2-10 0,6 2-11 16,0 0-10-16,0 0-9 0,0 0-6 15,-9 7-3-15,9-2-3 0,0 0-4 0,-2 7-1 16,2-1-2-16,0 1-3 0,-2 1-3 15,4 2-4-15,0 4-4 0,0 0-5 16,-1 2-2-16,1-3-5 0,2 1-4 0,0 1-2 0,-2-3-4 16,5 2-3-16,-4-5-2 0,-1-1-3 15,0-2-1-15,1 2-2 0,1-4-1 0,-2 2-2 16,0-4-1-16,0 0-1 16,-1-2 0-16,1 1 2 0,-2-2 1 0,0-4 1 15,2 7 1-15,-2-7-2 0,0 4 0 0,0-4-2 16,0 0-1-1,0 0-1-15,0 0-1 0,0 0-1 0,0 0-1 16,0 0-3-16,0 0 0 0,0 0-1 16,0 0 0-16,-5-21-2 0,5 16-1 0,0 5-1 15,1-14 1-15,1 4-1 16,0 2-2-16,-2-3-1 0,2 4 0 0,3-2-3 16,-3 0 1-16,3 0-1 0,-1 1 0 15,1 2-1-15,1 0-1 0,0 1 1 0,2 0-1 16,-3 1 1-16,3 2 1 15,-3-1-1-15,0 2 1 0,4 0 0 0,-3 1 0 16,1 0-2 0,-1 1 3-16,1 0 0 0,-1 1 0 0,2 1-1 15,0 1 1-15,0 1 0 0,-2 0 4 16,-1 0 1-16,-1-1 7 0,-2 1 6 0,2 0 7 0,-3 1 5 16,-1 0 7-16,2 0 4 15,-4-1 2-15,1 4 1 0,-1-1 0 0,-2 1-3 16,0-1-1-16,-1-1-3 0,1 0-1 15,-3-3-2-15,0 3-2 0,2-2-1 0,1 1 0 16,-3-2-1-16,0-1-3 0,3 0-3 16,-2-2-12-16,3 2-22 0,3-3-34 15,-8 0-31-15,5 3-31 0,3-3-38 0,0 0-47 0,-11-6-48 16,11 6 98-16,-3-1-477 0,3 1 104 16,0 0 86-16</inkml:trace>
  <inkml:trace contextRef="#ctx0" brushRef="#br0" timeOffset="169436.81">21956 15058 12 0,'4'-4'60'32,"-4"4"26"-32,2-8 20 0,-2 8 13 0,2-9 11 15,-2 6 11-15,0 3 11 0,2-7 9 0,-2 7 5 16,0-9 3-16,0 9 2 0,0-7 2 0,0 7 0 0,0-7-2 0,0 7-4 0,0-6-6 0,0 6-7 0,0 0-8 16,0-7-9-16,0 7-11 15,0 0-11-15,0-5-10 0,0 5-11 16,0 0-8-16,0 0-8 0,0 0-6 0,0 0-6 0,0 0-4 15,0 16-5-15,2-10-5 0,-2 3-4 16,1 1-4-16,1 0-3 0,-2 0-5 0,2 1-3 16,0-1-1-16,3 1-3 15,-3-4-2-15,1 4-2 0,-2-4-1 0,4 1-3 16,-2-1-1 0,1-1-3-16,2 1-1 0,-4-6-2 0,6 3-2 15,-4-3-6-15,1-1-4 16,-2 0-7-16,-3 0-7 0,10-1-7 0,-3-2-4 0,0-2-1 0,-1 1-2 15,-1-2 0-15,3-1 3 0,-4-1 2 16,2 1 2-16,-2-4 0 0,-2 1 3 0,1 2 2 16,1-2-1-16,-2-1 5 0,0 2-2 15,0 2 4-15,-2-2 3 0,1 3 3 16,-1-1 2-16,3 2 2 0,-3 5 3 0,2-10 2 16,-2 10 3-16,0-7 2 0,0 7 3 15,2-7 2-15,-2 7 1 0,0-5 1 0,0 5 0 16,0 0 2-16,1-4 2 15,-1 4 4-15,0 0 4 16,0 0 3-16,0 0 1 0,0 0 0 0,8 13 0 0,-6-9-1 16,2 6-3-16,-4 0-2 15,2-3-2-15,1 3-1 0,2-1-3 0,-5 1-2 0,2 0-2 16,2 2-11-16,-4-4-32 0,3 1-39 0,-1 1-35 16,-2-3-43-16,0 1-45 0,2-1-54 0,0-1 96 15,-2-1-441-15,0-5 98 0,1 8 81 16</inkml:trace>
  <inkml:trace contextRef="#ctx0" brushRef="#br0" timeOffset="169867.3">22297 14930 47 0,'0'0'95'16,"0"-9"24"-16,0 4 15 15,0 5 12-15,0-9 8 16,0 3 11-16,0 6 8 0,0-8 6 0,0 8 5 0,0-7 3 0,0 7 2 0,0-8 0 16,0 8-2-16,0 0-6 15,-2-6-9-15,2 6-11 0,0 0-11 0,0 0-11 16,0 0-9-16,0 0-7 15,0 0-5-15,0 0-6 0,0 0-7 0,2 22-4 16,-4-9-5 0,2 0-3-16,0 7-6 0,0-1-4 0,0 4-8 0,0-1-6 15,2-1-7-15,-2 0-5 0,0-1-4 0,2 0-5 16,-2-3-4-16,4 2-2 0,-2-4-3 0,0-4-4 16,1-1-1-16,2 1-2 0,-3 0-2 0,3-4-4 15,1 2-8-15,-2-4-13 0,1 1-28 16,2-1-33-16,0-4-27 0,-3-1-37 0,3 0-38 15,-7 0-43-15,12-2-43 16,-6-1 103-16,1-3-466 0,-1 1 100 16,1-2 85-16</inkml:trace>
  <inkml:trace contextRef="#ctx0" brushRef="#br0" timeOffset="170128.02">22297 15079 63 0,'-9'-5'168'31,"1"4"54"-31,2-2 23 0,-1 1 4 0,7 2-7 16,-8-5-13-16,4 4-11 0,4 1-14 0,-6-2-10 0,6 2-8 16,-4-3-7-16,4 3-8 0,0 0-9 0,0 0-9 0,-2-8-9 15,2 8-11-15,0 0-10 0,8-5-11 0,-8 5-9 0,8-4-10 16,-4 2-9-16,3 1-7 0,0-2-8 15,4 2-15-15,-2 0-16 0,1 0-29 16,5-1-77-16,-2 2-83 16,-1 0-75-16,1 0 81 0,1 2-411 0,-1-1 93 0,-2 0 76 15</inkml:trace>
  <inkml:trace contextRef="#ctx0" brushRef="#br0" timeOffset="170557.84">22548 14933 7 0,'0'0'124'0,"-2"-8"59"0,2 8 31 16,0-9 13-1,0 9 9-15,-2-5 4 0,2 5 0 0,0-7-1 0,0 7-5 16,0 0-6-16,0 0-9 0,-2-8-10 0,2 8-11 0,0 0-11 16,0 0-13-16,-1-5-13 0,1 5-14 15,0 0-13-15,0 0-13 0,0 0-11 16,0 0-11-16,-6 20-8 16,6-10-8-16,-2 2-8 15,0 0-8-15,2 8-7 0,-3 1-4 16,3 1-6-16,0-3-4 15,-2 3-4-15,2-1-3 0,0-1-2 0,2 1-4 16,-2 0-1-16,3-5-1 0,1-1-1 16,-4-2-4-16,3-2-1 0,0-1-1 0,0 0-1 15,1-1-1-15,-2-1-3 0,1-2-9 0,0-2-23 0,0 0-39 16,2-2-35-16,-2-1-46 0,-3-1-58 0,8 0-47 16,-8 0 93-16,7-4-113 0,-2 1-365 0,2-2 104 0,-3-3 86 15</inkml:trace>
  <inkml:trace contextRef="#ctx0" brushRef="#br0" timeOffset="170824.06">22497 15112 54 0,'-9'-1'142'15,"2"-1"47"1,0 1 20-16,1-3 6 0,-2 3-3 0,4 0-4 0,4 1-1 15,-8-2-5-15,8 2-6 0,-5 0-7 0,0-3-7 0,5 3-7 0,0 0-2 16,0 0-2-16,0 0-3 0,-2-6-3 16,2 6-5-16,0 0-8 0,0 0-10 15,11-5-11-15,-6 1-11 0,6 2-10 16,-2 1-10-16,2-3-9 0,3 2-13 16,-3-1-23-16,2 1-34 0,-1 0-69 0,1 2-86 0,0-3-77 15,-1 1 61-15,-1 2-463 0,3-1 102 16,-4 1 86-16</inkml:trace>
  <inkml:trace contextRef="#ctx0" brushRef="#br0" timeOffset="171399.2">22826 15093 15 0,'0'0'112'15,"-2"-4"45"-15,2 4 20 16,-5-3 8-16,5 3 5 0,-1-6 3 31,1 6 2-31,-2-4 1 0,2 4-3 0,-3-3-3 16,3 3-4-16,-4-3-5 0,4 3-6 15,0 0-6-15,-9-2-7 0,9 2-5 0,-7 0-6 0,2 0-5 0,5 0-6 0,-10 2-6 0,1 1-7 16,-3 3-7-16,4-2-9 16,-6 4-10-16,1 1-7 0,2 0-7 15,1 4-9-15,1-2-8 0,1 1-6 16,3-2-4-16,0 1-4 0,3 0-3 0,-1-1-5 0,3-1-4 15,0-1-2-15,3 1-4 0,-1-1-2 0,3 1-2 16,0-1-1-16,-1-1-4 16,0-2 0-16,1 0-1 0,1 1-3 15,-1-4-1-15,2 1-2 0,-3-3-1 16,1 1-1-16,-5-1-2 0,11-2-3 0,-6 0-4 16,3-2-6-16,-3 0-4 0,1-1-7 15,-1-2-2-15,1 2 0 0,0-1-1 0,0-2 0 16,-4-3 3-16,1 5 0 0,-1-4-1 15,0 0-2-15,-2 2 2 16,0-2-5-16,0 2-11 0,0 0-12 0,-3-1-13 16,2 2-17-16,-2-1-20 0,1 4-26 0,-1-2-35 15,2 2-45-15,1 4-57 16,-4-4 98-16,4 4-477 0,-5-3 105 16,5 3 87-16</inkml:trace>
  <inkml:trace contextRef="#ctx0" brushRef="#br0" timeOffset="172048.51">22893 15069 97 0,'0'0'148'31,"2"-7"25"-31,-2 7 13 16,0 0 9-16,0-5 7 0,0 5 5 0,0 0 1 0,0-10-1 0,0 10-3 0,0 0-4 0,0-5-6 0,0 5-9 15,0 0-9-15,0 0-10 0,0 0-14 16,0 0-11-16,0 0-9 0,0 0-9 0,0 0-9 16,0 0-10-16,0 0-7 0,2 16-9 15,0-8-7-15,-1 0-9 0,-1 4-6 0,3-3-5 16,-1 1-7-16,-1 3-3 0,-1-5-4 0,2 3-5 15,0-1-4-15,-2 1-3 16,0-3-3-16,2 1-3 0,0-1-3 0,-2-1-2 16,2-1 0-16,-2-2 1 0,0-4 1 0,0 8-1 15,0-4-1-15,0-4-2 0,0 0-2 16,-2 7-2-16,2-7-3 0,0 0-1 0,0 0 0 0,-4 1-2 16,4-1-2-16,0 0-1 0,0 0-1 15,-7-11-1-15,4 6 0 0,3-4-1 16,-1-2-1-16,1 2-2 0,-2-3 0 0,4 2-3 15,-1-3-1-15,-1 2 0 16,5 0-2-16,-4 1-1 0,3-1 0 0,-2 3 1 16,2-2-5-16,-1 1 4 15,2 1 2-15,1 0-3 0,-3 1 1 16,3 1-2-16,-1 2 2 0,4-2 0 16,-4 2 0-16,1 0 0 0,0 1 1 15,1 1 0-15,-1 1 2 0,0 1 0 16,0-1-2-16,-1 2 1 0,1 0 0 0,2 3 1 15,0 1 2-15,-1 1 2 0,0-1 2 0,0 1 2 16,-2 4 2-16,1-2-1 0,-2 1 1 0,-2 2 0 16,1 0-2-16,1-1 2 0,-1-1 0 0,1 3-2 15,-3-4-3-15,1 1-26 0,0 1-35 16,0-3-38-16,0 1-42 0,-2-4-55 0,3 3 58 16,-2-1-109-16,0-2-388 0,1 0 105 15,-2 1 87-15</inkml:trace>
  <inkml:trace contextRef="#ctx0" brushRef="#br0" timeOffset="172797.39">23310 15041 33 0,'1'-4'146'15,"-1"4"59"-15,0 0 29 0,0 0 13 0,0 0 6 0,0 0 3 16,0 0-1-16,0 0-4 0,0 0-8 16,-1-8-9-16,1 8-11 0,0 0-12 15,0 0-13-15,-2-9-14 0,2 9-16 0,2-5-15 16,-2 5-13-16,1-7-12 0,3 4-11 0,-2 0-10 0,1-3-9 16,1 1-7-16,0 2-9 15,1-2-8-15,-1 1-8 0,3-1-6 0,-2 2-7 16,1 1-5-16,1 0-4 15,-3 2-4-15,-4 0-5 0,12 0-4 0,-8 2-3 16,3 2-6-16,0-1-1 0,-3 4-1 0,0-2-2 16,1 1-2-1,-4 2 0-15,-1-1-2 0,-1 4 0 0,-4 1 0 16,1 3-3-16,-1 0 1 0,-3 2-2 16,-1-3-1-16,-1 1-3 0,1 1-5 0,-1-3-12 15,-2 3-7-15,3-6-5 0,1 3-2 16,-2-5 2-16,5 0 5 0,-1-2-2 15,0 1 2-15,1-3 0 0,-2-1 0 0,4-2 4 16,3-1 0-16,-8 0 1 0,8 0 2 16,0 0 6-16,-9-4 2 0,7 0 6 0,0 0 6 0,2 4 7 15,-2-9 5-15,2 9 3 16,-4-5 3-16,4 5-4 16,0-7-1-16,0 7-1 0,0 0-2 0,2-7-2 0,-2 7-2 15,4-3-3-15,-4 3 0 0,6 0-1 0,-6 0-3 16,8 0 2-16,-3 3-1 0,5 1-1 15,-3 1 0-15,1-3 0 0,1 1 0 16,2 1-1 0,-1 1 2-16,-2 0 1 0,4-1 0 15,-3 0 0-15,2 0 0 16,0-1-1-16,-2 0-7 0,0-1-48 0,2 2-62 0,-4-3-80 16,2 3 39-16,-1-2-614 0,-2-2 127 15,0 1 106-15</inkml:trace>
  <inkml:trace contextRef="#ctx0" brushRef="#br0" timeOffset="174612.9">19131 15934 35 0,'0'0'119'16,"-5"-3"43"-16,5 3 27 16,-4-3 15-16,4 3 8 0,-7-5 1 0,6 2-3 0,1 3-3 0,-4-4-1 15,4 4-7-15,-5-4-7 0,5 4-12 16,-4-3-14-16,4 3-14 0,0 0-12 0,0 0-13 16,-11 5-13-16,6 3-11 0,3-1-9 15,-1 1-9-15,0 0-8 0,1 1-7 0,-1 2-7 16,2-2-6-16,-2 3-5 0,2-1-5 15,-1 1-6-15,2-1-4 0,-2 1-4 16,2 0-2-16,0-1-5 0,-1 1-2 16,1-2-3-16,0-1-2 0,0-2-2 15,0-1-3-15,0-1-2 0,0-5 0 0,0 11 1 0,0-8 1 16,0-3 1-16,0 8-2 16,0-8 0-16,0 0-1 0,-1 5 0 15,1-5-2-15,0 0-1 0,0 0 0 16,0 0-3-16,0 0-1 15,0 0 1-15,-8-13-1 0,8 13 0 0,-4-9 1 16,2 2 1-16,-1-3 2 0,1-1 3 0,-1 3 0 0,2-7 3 16,-2 6 1-16,1-2 1 0,1 0 0 0,-1 0-1 15,2 1-2-15,2 1-2 0,-1 2-2 16,1-2-1-16,2 0-1 16,0 3-2-16,2 0 0 15,-1 0 0-15,2 3-1 0,1-1-3 16,1 0-12-16,-2 3-16 0,2 0-16 0,2-2-20 15,-1 3-24-15,1 0-25 0,0 0-27 0,0 2-37 0,0-1-35 16,0 0-35-16,-1 2 96 16,1 0-361-16,-2 1 85 0,0-2 70 0</inkml:trace>
  <inkml:trace contextRef="#ctx0" brushRef="#br0" timeOffset="175369.04">19363 15970 78 0,'0'0'160'15,"-7"-1"43"1,3 0 20-16,4 1 11 0,-8-2 2 16,8 2-4-16,-7-3-6 0,7 3-12 15,-5-2-15-15,5 2-16 0,-4-4-15 0,4 4-14 16,0 0-14-16,0-6-11 0,0 6-12 0,0 0-11 16,5-10-10-16,-3 7-12 0,3-1-8 0,1 2-8 15,-1-2-6-15,0 1-5 16,2 0-4-16,0 0-3 0,-2 0-4 15,0 1-5-15,0 0-3 0,0 1-2 0,-5 1-3 0,10 0-1 16,-5 1 1-16,-1 0-1 0,3 5-3 16,0-2-1-16,-2 2-2 0,1 1-1 0,-1 0-3 0,0 4-2 15,-1-3-1-15,0 2-1 16,2 7-2-16,-1-5-2 0,-1-1-2 0,0 1-3 16,-1 1 0-16,-1-3-3 0,2 1 0 15,-2-2-3-15,1 0-2 0,0 1-3 16,0-3 1-16,-2 0-1 0,2-1 2 15,-2-2 2-15,0 1 0 0,1-2 1 0,-2-3 1 0,2 7 0 16,-2-7 1-16,2 4-1 16,-2-4 0-16,0 0-2 0,0 0 0 0,0 0-1 15,0 0 0-15,0 0 1 0,0 0 0 0,0 0 1 16,-13-13 1-16,7 8 0 0,1 0 2 16,-2 1 2-16,1-2 1 0,-2 1 2 15,0 0 3-15,1 0-1 0,-2 1 0 16,-1 0 0-16,0 1-2 0,0 3 0 0,-1-2-2 0,0 2-1 15,1 2-1-15,-1-2-1 0,2 3-2 16,0 0 0-16,-1 1-3 16,2 0 2-16,1-1-1 0,0 2 1 15,1-1-1-15,1 0 0 0,1 0 0 0,2-1 0 16,2-3-1-16,-5 8 1 0,5-8 2 16,-3 5 1-16,3-5 1 15,0 0 1-15,5 8-1 0,-1-7 1 0,-4-1-1 0,8 2-2 16,-2-2-13-16,0 0-18 15,5 0-20-15,0 0-34 0,0 0-29 0,2-3-42 0,5-1-56 16,-3 1 72 0,-1-2-462-16,-2 2 99 0,1 0 83 0</inkml:trace>
  <inkml:trace contextRef="#ctx0" brushRef="#br0" timeOffset="175744">19712 16038 115 0,'0'0'181'0,"0"-4"30"16,0 4 9-16,0-7-1 15,0 7-3-15,0-7-4 0,0 7-6 16,-4-8-5-16,3 5-10 0,1 3-7 0,-3-9-6 0,-1 6-8 0,1-1-8 0,0 0-11 0,3 4-10 15,-7-6-10-15,4 3-11 0,-1 1-12 16,-1 1-8-16,5 1-9 0,-10 0-8 16,5 1-8-16,-3 2-8 0,0 2-7 0,1 0-6 0,2 2-5 15,-1 1-5-15,0 1-5 0,3-1-4 0,-1-1-2 16,0 1-3-16,3-1-3 0,0 0 0 16,1-1-4-16,0 0-2 0,1 0-1 15,0-3-4-15,3 1-4 0,-2 0-9 0,0-1-22 16,-2-3-25-16,9 2-25 0,-4-2-26 0,-5 0-23 15,13-5-31 1,-5 2-46-16,0-2-39 0,-1 0 96 0,2 0-390 16,-2-3 88-16,0 1 73 0</inkml:trace>
  <inkml:trace contextRef="#ctx0" brushRef="#br0" timeOffset="176076.19">19708 15826 99 0,'-3'-7'165'16,"1"4"32"-16,-4-1 13 15,6 4 1-15,-4-7 0 0,1 4-4 0,3 3-6 16,-4-5-5-16,4 5-7 0,-3-4-7 16,3 4-8-16,-3-3-11 15,3 3-14-15,-4-4-13 0,4 4-11 0,0 0-9 16,0 0-5-16,0 0-4 0,0 0-3 0,0 0-4 15,-1 16-6-15,2-10-7 0,0 2-6 16,2 5-8-16,0 0-5 0,0 6-7 16,0 0-5-16,1 1-5 0,0 0-2 15,-1-2-5-15,1 1-7 0,0-2-9 0,-2 3-10 16,2-2-10-16,-1-1-15 0,-1-2-26 0,1-4-18 16,-2 0-23-16,0-1-22 0,2 1-32 0,-3-2-32 15,3-1-36-15,-2-2-44 0,2 0 105 16,-1-2-363-16,-1 0 83 0,0-2 68 0</inkml:trace>
  <inkml:trace contextRef="#ctx0" brushRef="#br0" timeOffset="176380.02">19811 16026 29 0,'-3'-7'149'0,"3"7"61"16,-1-7 28-16,1 7 10 0,-2-6 2 15,2 6 0-15,-1-6-3 0,1 6-8 0,0 0-6 16,-1-9-11-16,1 9-11 0,0 0-13 0,-1-5-13 0,1 5-15 0,0 0-14 16,0 0-14-16,0 0-13 0,0 0-11 15,0 0-10-15,0 0-10 0,0 0-8 0,0 0-8 16,2 26-7-16,-1-18-8 15,1 2-10-15,-1 1-18 0,2-1-17 0,-2 1-28 16,1 0-55-16,0-2-39 16,-1 1-49-16,1 0-53 0,0-1 66 0,1 1-466 15,0-3 101-15,-2-2 83 16</inkml:trace>
  <inkml:trace contextRef="#ctx0" brushRef="#br0" timeOffset="176554.67">19878 15920 11 0,'-7'-12'112'16,"3"2"43"0,-1 2 11-16,1 0-13 0,2 3-29 15,-2-1-36-15,2 2-35 0,2 4-41 0,-3-4-158 0,3 4-98 0,0 0 82 0</inkml:trace>
  <inkml:trace contextRef="#ctx0" brushRef="#br0" timeOffset="177102.64">20098 15998 42 0,'1'-5'125'16,"-1"5"46"-1,3-7 28-15,-3 7 17 0,0-8 9 16,0 8 5-16,0-7 1 0,0 7-1 0,-3-8-5 0,3 8-6 0,-1-6-9 0,1 6-11 15,-4-5-11-15,4 5-11 0,-5-5-11 16,5 5-10-16,-5-4-10 0,0 3-9 0,5 1-8 0,-8 0-10 16,8 0-7-16,-13 6-9 0,7 0-6 15,-1-2-7-15,0 3-5 0,0-1-9 16,-3 6-4-16,3-4-7 0,1 2-7 0,0 1-7 16,2-3-4-16,0 1-5 0,2 0-3 15,-2 2-2-15,4-2-1 0,0 1-2 0,0-2 0 16,4 2-3-16,-1-3-2 0,0 2-1 0,3-2-2 0,1-1-2 15,-1-1 0-15,0-1-1 0,2 0-3 16,0-1-3 0,-1-3-6-16,1 0-6 15,-2 0-16-15,1 0-8 0,2 0 2 0,-2-3-6 0,-1 1-6 0,3 0-7 16,-3-2-2-16,-1 0 1 0,1-1-5 0,-3 1 7 16,0 1-10-1,-3 3-2-15,4-9-2 0,-4 5-16 0,1-1-7 16,-1 5-16-16,-1-16-16 0,-2 8-28 15,2-1-20-15,-3 0-39 0,0 2-35 16,0-3 93-16,-1 2-445 0,0 1 96 16,-2 0 80-16</inkml:trace>
  <inkml:trace contextRef="#ctx0" brushRef="#br0" timeOffset="178348.45">20229 15829 32 0,'0'0'103'0,"-3"-8"38"0,2 3 24 16,1 5 16-16,-6-5 9 0,4-1 9 15,2 6 5-15,-4-5 1 0,4 5-3 0,-2-7-2 16,-2 4-4-16,4 3-9 0,-3-4-11 0,3 4-14 15,-3-6-15-15,3 6-13 0,0 0-11 16,0 0-9-16,0 0-10 0,0 0-8 0,0 0-8 0,-3 12-8 16,3-6-4-16,1 5-6 0,1 1-5 0,-1 3-6 15,1-3-7-15,1 7-5 0,1 1-4 16,0-1-5-16,0 0-3 0,0-2-4 16,0 2-5-16,0-2-4 0,0-2-4 15,-1-3-4-15,-2-2-3 0,2-1-3 0,-1 1-2 16,0 0 0-16,2-3-1 0,-2 0 0 0,-2-2 0 0,2 0 0 15,-1 0-1-15,0-1 0 0,1 0 2 16,-2-4 1-16,1 6 0 0,-1-6 1 16,0 0 0-16,0 0 0 15,1 5 0-15,-1-5 0 16,0 0-1-16,0 0 1 0,0 0-1 0,0 0 1 0,0 0 1 0,-1-22 1 0,1 16 0 31,1-3 2-31,0-1 0 0,2 2 0 0,0-3 1 16,-1 1-3-16,1 0 1 0,1 1-3 15,0 1-2-15,1-1-1 16,0 0-2-16,1 1 0 0,-1 2-1 0,1 0-2 0,4-2 0 16,-5 3 1-16,3 1 0 15,0 1 0-15,0 0-1 0,1 2 0 0,-1-1-3 16,-2 2 3-16,3 2-4 0,-1 0 0 0,-1 1 2 0,3 1 0 0,-3 1 3 16,-1 2 1-1,-2-1-1-15,2 2 2 0,-1 1 3 16,-2 1 3-16,-1 0 5 0,-1-1 3 15,-1 1 4-15,-1 0 2 0,0 0 3 0,-3 1 1 0,0-1-1 0,1-3 2 16,-1 5 2-16,-3-4 0 0,2 1-1 0,-1-3 1 31,-2 3-1-31,1-5 0 0,0 1-1 0,-4 0 0 16,5-1-2-16,-2-2-2 0,2 0-8 16,-1-1-7-16,0-1-15 15,2 0-24-15,5 0-22 0,-10-1-23 0,7-2-28 0,-4 0-24 16,7 3-27-16,-7-5-36 0,5 2-42 0,2 3 97 15,-3-5-92-15,3 5-352 0,0 0 97 16,0 0 80-16</inkml:trace>
  <inkml:trace contextRef="#ctx0" brushRef="#br0" timeOffset="178976.94">20543 15947 89 0,'1'-9'164'15,"-1"9"41"-15,1-6 24 0,-1 6 10 16,1-5 3-16,-1 5-5 0,0 0-6 0,0-8-13 0,0 8-12 15,0 0-16-15,0-6-15 0,0 6-16 0,0 0-14 16,0 0-13-16,0 0-12 0,0 0-9 16,-2 18-9-16,2-8-8 0,0 1-6 0,0 2-8 15,-1-1-7-15,2 0-8 0,0 0-7 0,-1 2-5 16,3-3-3-16,-1 1-4 0,1-1-3 0,0-2-4 16,0 1-2-16,2 0-3 0,-2-1-1 15,1-3-3-15,1 1-3 0,-2-3-6 16,5-2-7-16,-4-1-7 0,1-1-13 15,-5 0-13-15,9-1-8 0,0-1-5 0,-3 0-1 16,1-5-5-16,0 0 4 0,-1 1 1 0,2 0 3 0,-2-2 0 16,-2-2 6-16,1 3 1 0,-1-3 9 15,-2-1 8-15,0 3 6 0,2 1 5 16,-2-5 8-16,0 4 5 0,-2 2 3 0,0 0 3 16,2 0 2-16,-2 6 4 15,0-9 4-15,0 3 0 16,0 6 3-16,0-8 1 15,2 5 1-15,-2 3 1 0,0-8 0 0,0 8-1 0,1-5-3 16,-1 5-3-16,0 0-5 0,2-6-1 0,-2 6-1 16,0 0-2-16,0 0 1 0,0 0 1 15,0 0-1-15,5 16-1 0,-3-8-2 16,0 2-2-16,-1 1 0 0,0 1-1 0,0-1-4 16,1 4-5-16,-1-4-10 0,1 1-28 15,1 1-23-15,-3 0-23 0,0-1-25 0,1-1-32 16,0 1-40-1,-1-2-40-15,2 1 80 0,-1-3-88 0,0-2-355 0,1 0 96 16,-1-2 80-16</inkml:trace>
  <inkml:trace contextRef="#ctx0" brushRef="#br0" timeOffset="179380.56">20831 15920 52 0,'0'-6'129'16,"-1"1"39"-16,1 5 15 16,-1-11 6-16,1 6 6 0,-2-1 8 0,2 6 3 0,-1-10 2 0,1 10-3 15,0-6-6-15,0 6-7 16,-2-8-9-16,2 8-8 0,-1-5-12 15,1 5-11-15,0 0-11 0,-2-7-11 0,2 7-8 0,0 0-5 0,0 0-6 16,0 0-4-16,0 0-7 0,2 18-6 16,-2-12-8-16,0 6-4 0,1 1-6 15,-1 1-5-15,2 4-3 0,-1 4-6 16,2-4-4-16,-2 3-4 0,2-2-5 16,1-2-4-16,-2 1-5 15,3 1-3-15,-1-7-2 16,-3 1-1-16,3-4-4 15,1-2-5-15,0 2-7 0,0 0-9 0,0-3-18 16,1-1-27-16,-1-2-29 0,1-2-28 0,0 1-26 0,-2 0-32 0,-4-2-33 16,9-2-36-16,-9 2 92 0,7-4-84 15,-3 2-353-15,1-1 94 0,-3-1 79 16</inkml:trace>
  <inkml:trace contextRef="#ctx0" brushRef="#br0" timeOffset="179633.11">20845 16026 16 0,'-9'-4'140'31,"2"1"64"-31,-2 0 28 0,3 2 6 0,-1-2-7 0,2 1-13 16,5 2-15-16,-6-2-14 0,6 2-14 0,-6-3-7 0,6 3-8 0,0 0-5 0,0 0-8 0,0 0-10 15,0 0-8-15,10-10-10 0,-5 8-10 16,2-1-10-16,2 0-11 0,1-1-15 15,1 2-24-15,-3-5-32 0,4 5-52 0,-2-1-48 16,6-3-36-16,1 3-62 16,-1-3 51-16,-3 3-328 0,0 0 76 0,-2 0 64 15</inkml:trace>
  <inkml:trace contextRef="#ctx0" brushRef="#br0" timeOffset="180027.47">21092 15879 95 0,'0'0'173'0,"-3"-6"42"16,1 2 20-16,2 4 10 0,-2-7 5 15,2 7 1-15,-2-6-6 16,2 6-9-16,-2-6-10 0,2 6-10 0,0 0-13 0,-2-5-14 0,2 5-13 16,0 0-11-16,0 0-9 0,0 0-10 15,0 0-11-15,0 0-10 0,-8 16-6 0,8-7-9 16,-1 1-9-16,-2 3-11 16,3 0-6-16,-2 1-8 15,2 0-6-15,-3 6-6 0,3-3-7 0,0-1-5 0,0 0-4 0,3 3-7 16,-1-3-4-1,2 2-2-15,-3-4-6 0,0-2-9 16,3-2-9-16,0 0-9 0,-2-2-20 16,2 0-13-16,1-1-19 0,-3-3-25 0,3 0-30 0,-2-1-34 0,-3-3-38 15,8 2-47-15,-5-2 88 16,-3 0-100-16,10-2-354 0,-10 2 98 0,5-5 82 0</inkml:trace>
  <inkml:trace contextRef="#ctx0" brushRef="#br0" timeOffset="180269.06">21018 16035 87 0,'-8'0'185'47,"2"-1"48"-47,-1 1 16 0,7 0-2 0,-8 0-10 16,8 0-11-16,-7 0-8 0,7 0-9 0,-4-4-8 0,4 4-10 0,0 0-11 0,0 0-11 0,0 0-13 0,11-10-13 15,-6 9-13-15,3-3-10 0,-1 1-13 16,2 0-11-16,-2 0-13 0,0 0-23 0,4 0-33 16,-3 3-52-16,0-3-91 0,4 3-54 15,-2-2 43-15,-4 2-393 0,3 0 87 0,-2 0 72 0</inkml:trace>
  <inkml:trace contextRef="#ctx0" brushRef="#br0" timeOffset="180851.7">21391 16030 22 0,'-2'-4'96'16,"-1"0"37"-16,3 4 20 16,-2-6 17-16,2 6 8 0,-2-6 8 15,2 6 3-15,-2-7 2 0,2 7-2 0,-4-5 1 0,1 1-3 16,3 4-4-16,-3-5-6 0,3 5-6 15,-8-6-7-15,4 4-9 0,-1 1-9 16,5 1-7-16,-9-3-8 0,2 4-4 0,-4-1-7 16,2 3-7-16,-3 2-9 0,-1 2-4 15,0 1-6-15,0 3-5 0,1-1-6 0,1 2-5 16,4-1-5-16,-1 2-6 0,1-1-3 0,3 0-5 16,0-2-1-16,2 2-3 0,2-3 0 0,0-1-3 15,2 2-5-15,2-2 1 0,0 0-2 16,2-2-4-16,0-1-5 0,2 0-3 15,-2-2-4-15,4 0-7 0,-1-3-9 0,1 0-9 16,0-2-11-16,-1 1-11 0,1-3-7 16,-1-1-6-16,-1 1-1 0,-2-2-3 0,3-1 1 0,-2 1 5 15,-3 1-3-15,1-3 5 0,-1-2 4 16,-1 3-1-16,-2-1 4 0,-1-1 4 16,0 2-5-16,-1 0 4 0,-1-3-6 15,1 0-5-15,-3 2-16 0,0 0-23 0,-1 0-23 0,0 2-38 16,-1-1-50-16,1 6-51 0,1-2 80 15,4 3-447 1,-10 0 100-16,10 0 82 16</inkml:trace>
  <inkml:trace contextRef="#ctx0" brushRef="#br0" timeOffset="181558.07">21468 16000 73 0,'-3'-6'165'16,"3"6"41"-16,-3-5 22 0,3 5 11 16,-2-6 6-16,2 6-2 0,0 0-6 0,-2-5-10 15,2 5-14-15,0 0-17 0,0 0-17 0,-2-4-13 16,2 4-12-16,0 0-9 0,0 0-10 0,0 0-6 0,0 0-12 16,0 19-7-16,0-12-9 0,2 2-8 15,-2-2-8-15,2 4-8 0,-1 0-8 16,0-1-5-16,2 0-9 0,0 2-3 0,-3-1-4 15,2-1-4-15,0-1-5 0,-2-2-4 16,2 1-2-16,-2-3-5 0,0 1-2 0,2-1 0 31,-2-5-3-31,1 8-1 0,-1-3-2 0,0-5-2 16,2 6-2-16,-2-6-5 0,0 0-4 16,0 0-3-16,0 0-2 0,0 0 0 0,0 0-3 15,0 0-2-15,0 0 3 0,-5-16-2 16,3 10 0-16,2-4-1 0,0-1 2 15,-2 0 1-15,2 1 1 0,2-3 0 16,-2-2 0-16,2 2 0 0,0 2-1 0,1 0-2 0,2-4 2 16,1 0-1-16,1 3-4 0,-3 1 3 0,3 3 0 15,-2 2 1-15,3-1 0 0,-1 0 1 16,2 3 0-16,-4 0 1 0,5 1 1 16,-4 1 2-16,1 1 1 0,1 1 1 0,-2 1 1 15,2 1 2-15,0 1 2 0,1 1 3 0,-2 1 2 16,1 4 4-16,0-3 4 0,-3 2 3 0,1 0 0 15,-1 7-2-15,2-3 0 0,-3 2-1 0,-1-5-2 16,1 8-1-16,0-5-2 0,0 2 2 16,-2-4-2-16,1 1-6 0,0 1-8 15,1-2-19-15,-4 0-31 0,3-1-22 0,-2-2-33 16,2 1-46-16,-1-2-51 0,0-2 62 16,0 0-111-1,-1 0-388-15,3-1 106 0,-4-3 88 16</inkml:trace>
  <inkml:trace contextRef="#ctx0" brushRef="#br0" timeOffset="182467.84">21843 15958 59 0,'-7'-2'163'16,"3"0"48"-16,4 2 21 15,-10-2 7-15,6 1 0 0,4 1-2 0,-6-3-7 0,6 3-9 0,-6-3-8 0,6 3-11 0,-4-3-11 16,4 3-10-16,-2-4-14 0,2 4-11 0,0 0-11 16,-2-6-9-16,2 6-8 0,0 0-8 15,7-7-7-15,-3 4-7 0,-1 0-6 16,3 0-8-16,1-1-9 0,4 0-8 16,-4 2-7-16,1-1-6 0,2 0-8 15,-1 1-5-15,-3 0-5 16,3 1-5-16,-3 1-5 0,-1-1-5 0,-5 1-2 15,12 0-4-15,-8 0-3 0,0 1-3 16,2 2-5-16,-2-2 0 0,-2 3-1 0,1-1-1 16,-1 0-2-16,-2-3-1 0,0 10 1 15,0-10-1-15,-5 13 0 16,3-4-1-16,-2-1-1 0,-1 0 0 0,2-2-2 16,-1 1 1-16,2-3 0 0,-2 2 1 0,3-3 3 15,-1 1 2-15,2-4 3 0,-5 7 4 16,5-7 5-16,-1 4 8 0,1-4 1 15,-4 5 2-15,4-5 0 0,0 0-4 0,0 0-1 0,0 0-1 0,0 0-4 16,0 0-3-16,8 6 1 0,-8-6-1 0,5 1-3 16,-1-1 0-16,-4 0-2 15,9 2-4-15,-2-2-2 16,-1 0 2-16,-1 3-3 0,4-2 0 0,0-1-1 0,0 4-2 0,-2 0-1 16,-1-1-3-16,2 2-1 0,-2 0-2 0,0-1 2 15,1 2-1 1,-3 2 3-16,-2-1 2 0,2 1 0 15,-2 0 2-15,-2 1 0 0,0-1 0 16,-2 2-1-16,-4 1 1 0,4-2 1 16,-2 2 2-16,-1-2-2 0,-1 1-1 15,-1 2 2-15,-2 0-1 0,0-3 1 16,1-1 1-16,1-2-1 0,-3 0-1 0,1-3 2 0,1 2 4 16,-4-2-3-16,1 0 2 0,2-3-8 0,-3-2-38 15,4 1-49-15,-7-2-62 0,7-1-83 16,-1 0 52-16,-1-2-590 0,0 0 128 0,-3 0 106 15</inkml:trace>
  <inkml:trace contextRef="#ctx0" brushRef="#br0" timeOffset="183868.24">18415 17036 31 0,'0'0'81'16,"-3"-7"30"-16,3 7 16 0,0-7 10 0,-1 1 8 0,1 6 9 0,-1-10 6 15,1 10 5-15,-2-7 9 0,2 7 5 16,0-9 4-16,-1 5 3 0,1 4-1 15,-1-12-3-15,1 12-4 0,-2-8-7 0,2 3-6 16,0 5-7-16,-1-10-6 0,1 10-7 16,-1-7-7-16,1 7-8 0,-1-7-3 15,1 7-10-15,-2-6-9 16,2 6-10-16,0 0-10 0,0 0-8 16,0 0-7-16,0 0-7 0,0 0-5 15,0 0-9-15,-3 20-5 0,5-10 0 0,-2 2-8 16,1-1-8-16,1 0-7 0,-2 1-6 15,1 0-8-15,1 0-1 0,0 1-9 0,-1-2 1 16,0-1-16-16,1 2 4 0,-1-5 12 16,0 2-3-16,-1-4 5 0,0 0-2 0,3 0 6 15,-3-5 6-15,1 8 2 0,-1-8 0 16,1 7 3-16,-1-7 0 0,0 0-2 0,0 5-1 16,0-5 0-16,0 0-3 0,0 0-3 0,0 0 2 15,0 0 0-15,0 0-1 0,-6-16 3 16,3 8-3-16,1-2 2 0,0-4 0 0,1-4-2 15,-1-2 1-15,0 0 3 0,-1 2 0 16,3 1 2-16,0 3 0 16,0-1-5-16,2 4-2 0,1-1-4 15,-1 1-1-15,2-1-3 0,0 2-4 0,1 3-6 0,4-5-8 16,-1 3-10-16,0 5-8 0,0 0-7 0,1-1-13 16,-2 2-12-16,2 3-8 0,-2-1-17 15,4 4-18-15,-2-1-25 16,-2 2-24-16,1-1-31 15,2 2-23-15,-1-1-18 0,2 4 2 16,2 1-15 0,-3-4-243-16,1 0 81 0,-2-1 67 0</inkml:trace>
  <inkml:trace contextRef="#ctx0" brushRef="#br0" timeOffset="184586.47">18706 16951 53 0,'-8'-2'126'31,"8"2"38"-16,-6-4 24-15,6 4 14 0,-5-1 8 16,5 1 3-16,-5-3 3 0,5 3-1 0,-5-4-3 0,5 4-7 0,-4-2-8 16,4 2-12-16,0 0-12 0,-5-6-13 0,5 6-13 0,0 0-14 15,-1-5-12-15,1 5-11 16,0-6-9-16,0 6-9 0,5-6-11 0,-5 6-8 16,5-4-6-16,-1 1-8 0,-2-2-5 0,5 2-6 15,-2 1-3-15,1 0-2 0,-6 2-4 16,9 0-1-16,-4 2 1 0,2 1-2 0,-1 1-1 0,0-1-2 0,1 4-2 0,1-1-1 15,-4 2-1 1,5 0-4-16,-4 2-2 16,1 4 1-16,-1 1-5 0,0-2-3 0,-1-2-4 0,-1 1 0 15,-1-2-2-15,3 7-3 0,-4-5 1 0,1-2-3 0,-1 1-1 16,0-3 2-16,0-2 0 0,-1 1 0 31,1-1 1-31,-1-2-1 0,2 2 1 0,-1-3 1 0,-1-3-2 16,0 7 0-16,0-7-2 0,2 6-2 15,-2-6-1-15,0 0-1 16,0 0-1-16,0 0-2 0,0 0 4 0,0 0 1 16,0 0 0-16,-13-10 7 0,10 6 2 15,-4-1 3-15,-1-7 0 0,1 5 3 0,-1 0 1 16,0 3-1-16,-1 0 3 0,3-2 1 0,-4 1-2 16,1 1-5-1,0 1 4-15,0 0-2 0,-1 3-6 0,0 0-6 16,0 0 1-16,0 0-3 0,0 2-4 15,2 1 6-15,-2 1-3 0,1 0 1 0,2 0-1 0,0 0 2 16,0-2-1-16,2 1-2 16,-2 3 5-16,3-2 5 0,2 1-5 15,-2 0 1-15,4-1 0 0,0-4 1 16,0 6 0-16,0-6-3 0,4 8-5 0,-2-5-4 16,2-2-21-16,5 3-5 0,1-5-31 15,0 1-26-15,1-3-24 0,9 3-38 16,0-3-56-16,0-2 58 0,10-5-117 0,0-1-355 0,-1 1 103 15,-8 0 86-15</inkml:trace>
  <inkml:trace contextRef="#ctx0" brushRef="#br0" timeOffset="184974.41">19040 16999 69 0,'0'0'175'16,"3"-6"55"0,-3 6 23-16,0-6 6 15,0 6-4-15,0-7-7 0,0 7-7 0,-3-7-8 0,1 2-12 16,-1 1-12-16,-2-2-12 0,1 2-11 0,1-1-13 16,-1 3-15-16,-1-1-11 0,-2 3-10 0,7 0-10 0,-13 0-9 15,4 1-9-15,-1 3-9 0,-1 2-9 0,2-3-8 16,-4 7-2-16,1 0-12 15,2 2-8-15,0 0-6 0,2 1-8 0,3-2 0 0,1-1 1 0,2-1-4 32,2-1-5-32,0 0-10 0,1-2-10 15,0 4-5-15,3-3-9 16,0 0-8-16,1-2-13 0,0-1-6 0,1-2-23 0,0-1-16 16,-1-1-26-16,4-4-40 15,-1 3-23-15,0-3-30 0,1-1-43 0,3-4-27 0,-3 2 109 16,2-4-405-16,2-1 91 0,-2 0 76 0</inkml:trace>
  <inkml:trace contextRef="#ctx0" brushRef="#br0" timeOffset="185266.87">19072 16767 36 0,'-4'-5'113'15,"1"1"44"-15,0 0 19 16,0 0 8-16,1-1 6 0,2 5 3 0,-5-4 1 15,5 4 1-15,-4-5-2 0,4 5-2 0,-4-5-2 16,2 3-2-16,2 2-4 0,0 0-3 0,-4-5-7 16,4 5-9-16,-5-3-12 15,5 3-12-15,0 0-11 0,0 0-8 0,0 0-6 16,0 0-4-16,-4 12-9 0,5-5-7 16,1 2-7-1,-1 3-8-15,5 6-5 0,-3-1-6 0,-1 3-6 16,1 2-6-16,0 1-5 0,0-1-7 15,3 11-5-15,-2-8-13 0,1-5-16 0,-4-3-24 16,2 2-30-16,0-4-16 0,-3-2-9 16,2 0-31-16,1-3-24 0,-2 0-36 0,1-1-56 15,0 1 84-15,-2-4-87 0,4 1-339 16,-3-3 92-16,1 1 78 0</inkml:trace>
  <inkml:trace contextRef="#ctx0" brushRef="#br0" timeOffset="185560.67">19185 16993 27 0,'-1'-10'141'32,"1"10"64"-32,-2-7 34 0,2 7 11 15,-1-6 2-15,1 6-4 0,0 0-4 0,-3-9-7 0,3 9-8 0,-1-5-7 0,1 5-8 16,-2-5-11-16,2 5-12 0,0 0-15 0,-2-6-15 15,2 6-15-15,0 0-13 16,0 0-12-16,0 0-10 0,-3 18-16 0,3-11-5 0,-2 3-9 16,2 0-8-16,0 2-19 15,-1 2-19-15,1-4-27 0,0 0-50 0,0-1-48 16,0 4-46-16,1-2-49 0,-1-3-64 16,2 2 92-1,-1-1-398-15,1-2 93 0,0-2 77 0</inkml:trace>
  <inkml:trace contextRef="#ctx0" brushRef="#br0" timeOffset="185723.12">19234 16893 58 0,'-6'-16'154'15,"1"1"46"-15,1 4 21 16,-1 1-3-16,1 0-14 0,2 2-24 0,-1 1-31 15,0 2-34-15,2 2-41 0,1 3-50 0,-2-6-82 0,2 6-199 0,0 0 43 16,0 0 36-16</inkml:trace>
  <inkml:trace contextRef="#ctx0" brushRef="#br0" timeOffset="186215.53">19413 16922 26 0,'0'0'113'16,"2"-10"51"-1,-2 7 29-15,0 3 20 0,1-10 14 16,-1 6 7-16,0 4 2 0,-1-9-4 0,1 9-7 15,-4-6-12-15,2 3-12 0,2 3-13 0,-8-4-11 0,2 4-12 16,6 0-9-16,-14 4-10 0,5 2-10 0,-2-3-9 0,-1 9-8 16,0 0-7-16,0 2-6 15,2 0-9-15,0 1-7 0,3 0-5 0,1 1-9 0,0-4-8 0,5-1-1 16,-1 1-9-16,2-2-3 0,2 1-2 16,-1-3-5-16,4 2-3 0,0-3-5 0,2-2-1 15,1-1 1-15,0 1-7 16,1-1-6-16,0-3-9 0,0 1-4 0,1-1-6 15,-1-1-12-15,-1 0 6 0,0-1-13 16,0-2-3-16,-1 2-9 16,2-4 6-16,-1 2-5 0,-2-1 1 15,-1 1-5-15,1-3 8 16,-2-1 1-16,0 1-4 16,-1-2-4-16,-2-1-2 0,0 4-2 0,0-5-8 15,-2-2-11-15,1 1-10 0,-2 1-11 0,-1 0-22 0,2 0-21 16,-3 1-34-16,1 0-59 0,-1 2 72 15,0 0-450-15,-2 2 96 0,3 3 82 0</inkml:trace>
  <inkml:trace contextRef="#ctx0" brushRef="#br0" timeOffset="187069.03">19533 16802 25 0,'0'0'130'16,"-1"-6"52"-1,1 6 23 1,-3-6 7-16,3 6 5 0,-2-6 1 0,2 6-3 0,0 0-6 0,0-5-6 16,0 5-10-16,0 0-16 0,-3-5-11 15,3 5-8-15,0 0-7 0,0 0-8 0,0 0-8 16,0 0-11-16,5 15-9 0,-2-4-7 16,-2-2-9-16,2 2-7 0,0 9-9 15,0-4-6-15,1 1-6 0,1 1-7 0,-3-4-9 16,0 5-10-16,0-2-10 0,1-3-9 0,-1-1-5 0,1-1-8 15,-2-2-6-15,0-1-7 0,1 3-10 16,-1-4 1-16,0 1 4 0,0-3 5 16,1 0 1-16,-2-1 0 0,1 0 1 0,-1-5 3 15,0 7 3-15,0-7-3 0,1 5-1 16,-1-5-1-16,0 0-3 0,2 3 0 0,-2-3 1 16,0 0 1-16,0 0-1 0,0 0 1 0,3-20 2 15,-3 16 2-15,3-6 3 0,-1 1 2 0,-1-1 2 16,2 0-2-16,0 1 1 15,-1 0-1-15,2-1-1 16,0 2 1-16,0 0 0 0,2-1 0 0,-2 4 1 16,3-1 1-16,0 0 1 0,-1 1 0 0,4 2 4 15,-2 3 0-15,-1 0 0 0,0-2 0 16,3 4 0-16,-2-2 2 0,2 5 1 16,-2-2-1-16,0 3 0 0,0 0-2 15,-2-1 1-15,1 2 5 0,-3 3 3 16,1-2 3-16,-2 2-3 0,-2-1-2 0,-1 0 0 15,-1 4 1-15,-2-4 2 0,1 1-3 16,-2 1 3-16,-2-2 1 0,1 0-6 0,-2-1-4 16,2 0 4-16,-1-1-4 0,-2 0-5 0,2-1 4 15,-1-1-6 1,1-1-10-16,0-1-27 0,-2 1-13 16,3-3-28-16,0 2-20 0,0-3-29 15,5 0-39-15,-8 0-62 0,8 0-30 16,-7-3 90-16,7 3-459 0,-3-5 102 0,3 5 86 15</inkml:trace>
  <inkml:trace contextRef="#ctx0" brushRef="#br0" timeOffset="187664.12">19817 16929 77 0,'2'-9'147'15,"-2"4"35"1,2-1 19-16,-2 6 9 0,0-10 7 0,1 6 5 0,-1 4-1 0,0-8-3 16,0 8-7-16,0-6-9 0,0 6-11 0,0 0-12 0,0-7-16 0,0 7-14 15,0 0-12-15,0 0-8 16,0 0-6-16,0 0-7 0,0 0-7 15,0 0-8-15,2 21-7 0,-2-11-4 0,2 1-5 16,-1 0-9 0,0 3-10-16,-1-4-1 0,3 3-3 0,-2-1-7 15,2-1-10-15,-1-1-3 0,1 0-2 16,-1 2-7-16,1-3-6 0,-1-1 1 0,1 0 6 0,2-2-9 16,0-1-1-16,0 1 2 0,0-4-7 0,0 0-1 0,0-2-4 15,1 2-2 1,-6-2-3-16,11-2-6 0,-5-1 1 0,-1-1-1 0,4 0-9 15,-3-2 7-15,1-1-5 0,-2-3-9 16,2-2 4-16,0-2-5 0,-1 4 0 16,-1-7 1-16,0 5 5 0,-2 0 0 15,-1 3 4-15,1-1 7 0,2 1 4 16,-4 1 5-16,-1 2 8 16,2-1 5-16,1 4 6 0,-3 3 0 0,1-9-1 15,1 5 0-15,-2 4-3 0,1-6-1 16,-1 6-1-16,3-3 5 0,-3 3 0 0,0 0 1 0,0 0 5 15,0 0 1-15,7 10 1 0,-7-5-3 0,6 3-2 16,-3 1-1-16,-2-1 2 16,2 3 0-16,0-3-10 0,-3 2-16 0,3 2-19 15,-1-3-42-15,0 4-24 16,0-3-29-16,0 1-41 0,-2 0-44 0,3-1 60 16,-1-4-110-16,-1 3-447 0,0-4 115 15,2 1 95-15</inkml:trace>
  <inkml:trace contextRef="#ctx0" brushRef="#br0" timeOffset="188098.26">20217 16774 53 0,'-1'-4'156'16,"1"4"52"-16,0 0 21 16,-1-8 11-16,1 8 0 15,0 0-1-15,-2-7-5 0,2 7-3 0,0 0-10 0,-2-5-10 0,2 5-14 16,0 0-11-16,0 0-9 0,0 0-8 15,0 0-8-15,0 0-7 0,-7 20-8 0,5-11-6 0,-1 8-8 0,1 2-6 16,-1-2-11-16,1 2-9 0,0-1-12 16,1-1-8-16,1-1-6 0,0 4-3 0,0-3-5 0,1-3-13 15,3 3-6-15,-1-3-1 16,1-1-8 0,-1-3-11-16,1 2-8 0,1-5-10 0,1 1-14 0,0-1-31 0,0 0-21 15,-1-4-17-15,1 0-28 16,1-2-25-16,-1-1-34 15,-2 0-66-15,-4 0 87 0,10-2-89 0,-6-1-388 16,0 1 102-16,-4 2 84 0</inkml:trace>
  <inkml:trace contextRef="#ctx0" brushRef="#br0" timeOffset="188350.9">20173 16970 5 0,'-10'-3'138'16,"-2"-3"75"0,3 3 38-16,2 0 18 0,-3-1 2 0,6 0-7 0,-2 1-12 0,2 0-10 15,4 3-8-15,-5-2-10 0,5 2-7 0,0 0-11 16,0 0-12-16,0 0-11 0,10-7-15 0,-3 4-11 16,1 1-13-16,0-1-15 15,2 3-15-15,2 0-16 0,-2-2-27 0,-2-1-31 16,5 2-41-1,-4-1-101-15,1 1-94 0,-2-2 48 0,1 3-459 0,-1 0 102 0,-2-2 83 32</inkml:trace>
  <inkml:trace contextRef="#ctx0" brushRef="#br0" timeOffset="188958.09">20520 16820 64 0,'-1'-4'142'16,"1"4"42"0,-4-5 23-16,4 5 11 0,-3-5 6 0,3 5 2 0,-4-4-1 15,4 4-7-15,0 0-10 0,-3-4-13 0,3 4-12 16,0 0-11-16,0 0-6 0,0 0-4 15,0 0-7-15,-6 10-4 0,6-5-5 0,-2 5-7 16,2 2-8-16,-3 2-7 0,2-2-7 0,-2 10-8 0,3-6-13 16,0 0-9-16,0 4-6 0,3-2-10 15,1 2-4-15,-2-6-9 0,2 3-7 16,-1-5-6-16,1 1-12 0,1-2-13 0,0 2-19 16,4-4-31-16,-3-1-20 0,-2-1-17 15,2-2-37-15,2 0-31 0,-2-1-65 16,2-2-42-16,-2-2 90 0,-1 0-431 0,1 0 97 0,-1-3 81 31</inkml:trace>
  <inkml:trace contextRef="#ctx0" brushRef="#br0" timeOffset="189204.36">20458 16999 80 0,'-10'0'174'0,"1"-3"52"32,1-1 18-32,-1-1 4 0,5 4-6 0,-2 1-10 0,1-2-14 0,5 2-7 0,-4-6-10 15,4 6-12-15,0 0-14 0,0 0-11 0,7-8-15 16,1 4-15-16,-1-1-13 0,8-1-14 16,0 0-17-16,3 1-26 0,-1 0-29 0,1 1-35 15,1 0-84-15,0 0-65 0,2 3-53 0,-1-1 60 0,-2 2-313 0,2-4 76 16,-1-1 63-16</inkml:trace>
  <inkml:trace contextRef="#ctx0" brushRef="#br0" timeOffset="189648.2">20829 16898 30 0,'0'0'148'32,"1"-7"64"-32,-1 7 31 15,0 0 12-15,-1-10-2 0,-2 5-4 0,3 5-8 0,-3-7-10 0,3 7-9 0,-5-7-14 0,1 6-14 0,4 1-14 0,-7-3-14 16,7 3-14-16,-9 0-10 0,-2 4-11 0,3 0-8 16,0 1-8-16,-2 7-3 0,-1 2-8 15,3-1-9-15,-1 4-6 0,2-3-7 16,2 3-4-1,1-5 0-15,4 2-5 0,-2-2-4 0,4-2-2 16,-2 0-6-16,3 0-8 16,1 0-2-16,2-1-4 0,-1-3-1 0,2 1-3 0,-1-2-7 0,1-1-4 15,1-2-1-15,0-2-4 0,-2 1-6 16,-2-4-7-16,2 1-4 0,3 0-5 0,-3 1-3 16,3-3-13-16,-4-3 0 15,0 4-1-15,1-4 0 0,1 0 0 0,-5-2-4 16,2 0-6-16,1 2 4 0,-3-3 1 0,0-2-5 15,-2 1-6-15,0 1 0 0,0 2-9 16,0-3-6-16,-2 1-15 0,0 0-16 0,-1 1-18 16,0 1-28-16,0 0-37 15,1 3-57-15,-2-2 83 0,0 6-104 0,4 1-341 16,-6-3 96-16,6 3 80 16</inkml:trace>
  <inkml:trace contextRef="#ctx0" brushRef="#br0" timeOffset="190301.41">20971 16902 48 0,'0'0'140'0,"-1"-7"44"16,1 7 20-16,0-9 10 15,0 9 2-15,-2-8 1 0,2 8-2 0,-1-5-7 0,1 5-6 0,0 0-9 0,0 0-10 16,-1-11-13-16,1 11-10 0,0 0-6 0,0 0-4 16,0 0-6-16,0 0-5 0,0 0-6 15,0 0-7-15,0 0-10 0,0 0-5 16,2 25-11-16,-2-13-9 0,0 1-8 15,0-1-7-15,2-1-9 16,-2 1-1-16,1 2-9 0,-1-5-7 16,0 5-9-16,0-3-2 0,1-1-9 0,-1 0-5 0,0-3-1 0,0 2-7 15,0-4 0-15,0 1-3 0,3 0 3 0,-3-1-3 16,0-5 4-16,0 8 3 16,0-8-3-16,0 4-6 0,0-4-4 0,0 0-3 0,0 0 0 0,0 0-8 15,0 0-3-15,0 0 7 0,0 0-12 16,0 0 9-16,0 0-5 0,-4-20 2 0,4 9-2 15,0 1 3-15,1-2-4 16,-1-1 4-16,6-4 2 0,-4 3 2 0,0 0 2 16,2 4 2-1,-1-3-1-15,3 0 3 0,-1 3 1 16,1 0 3-16,0 2 0 0,1 4 0 16,-1-5 1-16,1 5 2 0,2-3 1 15,-2 3 4-15,1 0 0 0,-2 2 4 0,5 0 4 0,-3 2 1 16,-3 0 0-16,1 0 3 15,1 0 2-15,0 4 3 0,0 0 1 0,-1 2 3 0,-1 0-2 16,2 0-3-16,-3 4-4 16,0 0-3-16,0 2 7 0,1-2-12 0,-1 7-6 15,1-5 2-15,0 0-16 0,-4-1-25 16,2 2-14-16,-2-3-31 0,1-1-36 0,0 1-30 0,0 0-43 0,-2-2 51 0,2-1-105 16,-1 2-470-16,0-2 116 15,1-1 98-15</inkml:trace>
  <inkml:trace contextRef="#ctx0" brushRef="#br0" timeOffset="190873.97">21456 16881 37 0,'2'-3'143'0,"-2"3"57"15,0 0 25-15,3-5 15 31,-3 5 2-31,1-4 0 0,-1 4-4 0,0 0-5 0,3-3-8 0,-3 3-5 0,0 0-5 16,0 0-4-16,0 0-6 0,0 0-6 0,0 0-8 16,0 0-9-16,0 0-16 0,0 0-12 15,-7-8-16-15,7 8-14 0,-8 2-14 16,-1 0-10-16,-1 4-8 16,-1-3-10-16,0 6-7 0,-5 1-6 15,3 0-6-15,-1 2-6 0,1 0-7 0,-1-4-2 0,3 1-8 0,0 3-4 0,0-7-2 16,6 4-3-16,-2-3-2 15,3-1-11-15,-3 3-1 0,2-2 5 0,3-1 1 16,-4 0 3-16,3-3-6 0,3-2 3 31,0 0 1-31,-1 7 0 0,1-7 1 0,0 0-4 0,2 5 6 0,-2-5-3 0,8 3 5 0,-5-1-5 32,4-1 1-32,-3 1-1 0,2-1-5 0,1-1-2 0,4 0-3 31,1 1 0-31,-1 1-2 0,1-2-5 0,0-2-8 0,0 1-19 0,-1 0-40 15,1-1-18-15,1 2-18 16,-2-3-29-16,-2 3-38 0,1-3-28 0,-2 6-49 16,-1-6 101-16,-1 3-87 0,-1-3-455 0,0 1 113 0,-5 2 94 0</inkml:trace>
  <inkml:trace contextRef="#ctx0" brushRef="#br0" timeOffset="191210.44">21497 16880 102 0,'-2'-6'171'15,"2"0"39"-15,-3 0 19 0,3 6 10 16,-3-8 5-16,2 5 5 0,-3-1 2 0,4 4-1 16,0 0-6-16,-1-7-8 0,1 7-10 15,-2-5-15-15,2 5-12 0,0 0-8 0,0 0-8 16,0 0-7-16,0 0-9 0,0 0-4 0,0 0-5 0,-5 13-5 15,5-3-2-15,1 1-13 0,-2 3-8 16,1-2-9-16,-2 2-12 0,2 6 4 16,0 4-8-16,0-3-15 0,-2 4-8 15,2-3-8-15,0 1-10 0,-2-2-11 16,0 3-19-16,2-4-19 0,-3 3-34 0,3-3-45 16,-3-1-30-1,3-3-36-15,-1-3-62 0,0 11 56 16,-3-7-134-16,2-3-501 15,-2-2 128-15,1-1 107 0</inkml:trace>
  <inkml:trace contextRef="#ctx0" brushRef="#br1" timeOffset="-195453.43">5185 5875 26 0,'0'0'85'15,"0"0"31"-15,4-9 17 0,-4 9 13 16,0 0 7-16,0 0 6 0,0 0 4 0,0 0 1 0,0 0-2 0,1-7-4 16,-1 7-4-16,0 0-5 0,3-2-5 15,-3 2-5-15,0 0-6 0,0 0-9 0,0 0-9 16,0 0-10-16,0 0-9 15,0 0-9-15,0 0-6 0,0 0-6 16,-6 22-6-16,6-10-3 0,-1-1-5 0,0 4-3 16,0 4-1-16,-1 4-2 0,0-3-3 15,0 5-4-15,-1-3-4 16,3-1-3-16,-4 2-3 0,4-4-5 16,-2 1-2-16,1-1-3 0,1-4-2 15,0-1-3-15,0 0-1 0,0-2-2 0,0-1 0 0,1 0-2 16,-1 0-1-16,0-3-1 0,0-1-2 0,0 2-1 0,0-3 0 31,0 0-1-31,0 1-1 0,0 0-2 0,0-3-1 0,0 4-2 0,0-4-3 0,0 3-9 16,0-1-9-16,0-2-8 15,0-4-13-15,0 8-17 0,0-4-24 0,2 1-32 16,-2-5-35-16,0 0-43 16,0 5-44-16,0-5-256 0,0 0 81 0,0 0 68 15</inkml:trace>
  <inkml:trace contextRef="#ctx0" brushRef="#br1" timeOffset="-194869.31">5220 5905 9 0,'0'0'108'16,"0"0"49"-16,-7-1 28 0,7 1 13 0,-5-1 4 16,5 1 0-16,0 0-3 0,-4-3-4 0,4 3-6 0,0 0-7 15,-4-4-10-15,4 4-10 0,0 0-12 0,0 0-11 32,0 0-12-32,-5-1-12 0,5 1-11 15,0 0-7-15,0 0-6 0,0 0-4 0,18-4-2 16,-8 4-2-16,7-6-4 15,4 2-3-15,3 1-5 0,0 1-4 0,14-3-4 16,-1 0-5-16,-1 1-4 0,1 1-5 0,-3 0-5 0,-5-1-4 16,-3 4-4-16,-5 0-4 0,1 0-3 15,-3 0-3-15,-2 0-1 0,-2 1-3 0,0-1-2 16,-3 1-2-16,1-2-1 0,-2 2-2 16,0 1-1-16,-1-2-1 0,-2 1 0 0,-1-1-2 15,-2 0 0-15,2 0 0 0,-1 0-2 16,-1 0-3-16,-5 0-11 0,7 0-22 0,-3 0-22 15,0 2-22-15,-4-2-26 0,0 0-32 16,10-2-39-16,-10 2-52 0,4 0 88 0,-4 0-414 0,4-3 91 16,-4 3 77-16</inkml:trace>
  <inkml:trace contextRef="#ctx0" brushRef="#br1" timeOffset="-194236.64">5713 5685 2 0,'0'0'81'15,"-6"-4"39"1,6 4 19-16,-5-3 12 0,5 3 4 0,-3-3 2 16,3 3 0-16,-4-3-1 15,4 3 0-15,0 0 1 0,-4-3 1 0,4 3 1 16,0 0 0-16,-3-3 0 0,3 3-2 16,0 0-2-16,0 0-5 0,-6-3-4 0,6 3-6 15,0 0-7-15,0 0-9 0,0 0-10 16,0 0-11-16,0 0-11 15,0 0-8-15,0 0-9 0,0 0-6 0,0 0-6 16,0 0-5-16,0 0-4 0,0 0-4 0,13 10-5 0,-6-5-2 16,0 0-3-16,-1 3-4 15,1-2-2-15,0 1-3 16,0-1-3-16,0 1-2 0,1 0-2 0,-2-1-2 0,2 0-2 16,-1 1-1-16,0-1-1 0,-1 0-1 0,1 1-2 15,-1-1-1-15,-1 0-1 0,1-1-1 0,1 1-1 16,-4 0-2-16,1 0 0 0,1-2 0 0,0 0-2 0,-2 0 0 15,-1 0-1-15,1-1 0 0,-3-3 0 16,4 5 0-16,-3-2-1 0,1 1 2 16,-2-4 1-16,2 6 0 0,-2-6 0 0,0 8 0 15,0-8 0-15,-2 7-2 0,0-2 0 16,1-2 0-16,-4 6-2 0,1-3 0 16,-1 1-2-16,-3 0-1 15,4 1 0-15,-2 0 0 0,0 0 0 16,-1 2 0-16,0-3 0 0,-1 5-1 15,0-2 0-15,2-1-11 0,-1-1-14 0,0-1-18 16,2 1-16-16,-1-1-22 0,3 0-25 0,-1-1-27 16,0 0-35-16,1-2-50 0,0 1 82 15,1-3-443-15,2-2 96 0,-4 6 81 16</inkml:trace>
  <inkml:trace contextRef="#ctx0" brushRef="#br1" timeOffset="-193752.63">6183 5652 87 0,'-1'-8'157'16,"1"8"33"-16,-2-7 12 15,2 7 2-15,-1-8-4 0,1 8-9 16,0 0-11-16,-1-6-13 0,1 6-15 0,0 0-14 0,0 0-11 16,0 0-6-16,0 0-2 0,-4 21 0 0,3-9 1 15,1 2-5-15,0 7-7 0,0-2-8 0,0 5-7 0,1-5-9 16,0 3-7-16,2-2-6 0,-2-1-7 16,2-1-4-16,-1-1-5 0,2 0-6 15,0-2-5-15,-1-4-11 0,1 0-16 0,-1-2-24 16,-1 0-37-16,1-1-24 0,-2-1-22 15,2-2-22-15,-3 0-31 0,2-1-18 0,1-1-16 16,-3-3-31 0,0 0-198-16,2 6 68 0,-2-6 56 0</inkml:trace>
  <inkml:trace contextRef="#ctx0" brushRef="#br1" timeOffset="-193340.55">6171 5731 37 0,'-2'-10'154'0,"-2"0"58"15,0 1 23 1,1 2 6-16,1-1-8 0,0 0-13 0,0 2-17 0,1-1-17 16,1 2-17-16,0 5-17 0,0-11-15 0,1 7-14 0,5-5-14 0,-3 3-10 15,4-1-11-15,-2 0-10 16,2 4-8-16,0-1-8 0,3-1-6 0,-3 4-6 0,0 0-5 15,2 1-3 1,-2 1-4-16,1 2-1 0,1 0 0 16,-2 1 0-1,1 2 0-15,-2-1 0 0,-1 2 1 0,-1 0 0 0,0 0-1 16,-2 1-1-16,0 1 0 0,-2 0-1 0,0-2 0 16,0 3-2-16,-3-1-1 0,-2 0-1 15,4 0-2-15,-4-1-1 0,0 2-2 16,1-3-4-16,-4 2-6 15,3-3-7-15,-1 1-8 0,1 0-20 0,-2-2-16 0,1-1-22 16,1 1-24-16,-1-3-29 0,2 1-33 16,0-1-44-16,4-2-33 0,-6 3-256 0,6-3 79 0,0 0 66 0</inkml:trace>
  <inkml:trace contextRef="#ctx0" brushRef="#br1" timeOffset="-192705.81">6555 5663 15 0,'2'-7'98'0,"0"3"41"31,-2 4 18-31,2-8 10 0,-2 8 5 0,3-7 4 0,-3 7 3 16,2-5 0-16,-2 5-1 0,2-3-4 0,-2 3-3 0,0 0-6 0,1-6-9 0,-1 6-12 16,0 0-12-16,0 0-13 15,0 0-13-15,-5 14-8 0,1-2-9 16,-1 5-8-16,-2 0-6 0,-5 12-6 0,1 0-6 16,-1 0-6-16,2-2-4 0,0-3-4 15,3-5-5-15,0-2-4 16,1-2-4-16,2-2-5 15,-2-2-4-15,3-3-3 0,1-1-3 16,-1-1-1-16,2 0-3 0,-2-2-2 0,3-4-1 0,-1 7-1 16,1-7-4-16,-2 2-1 0,2-2-2 0,0 0-2 0,0 0-4 15,0 0-4-15,2-16-4 0,1 4 2 16,-1 0-1-16,3-3 2 0,-2 0-3 16,2-5-2-16,0-1 1 0,2-9 0 15,-1 5 0-15,0 5 1 16,0 1 0-16,-2 4 1 0,0 1-1 15,-4 3 0-15,6-2 2 16,-3 4 0-16,-2 0 1 0,3-1 3 0,0 3 1 0,-3 0 1 0,3 2 2 16,-2-1 1-16,-1 2 1 0,-1 4 0 0,3-6 2 0,-2 3 1 15,-1 3 1-15,7-5 1 0,-7 5 1 16,6 0 2-16,-6 0 4 0,8 1 3 16,-1 5 0-16,-1 1 0 0,3 6 0 0,1 2 1 0,-1-1 0 15,5 15-1-15,-2-9 0 16,-5 2 1-16,1-6-1 0,-1 4-2 0,2-2-1 0,-2 1 0 15,0-2-2 1,-2 1-3-16,3-4-7 0,-3 1-9 0,0-3-16 16,-1-1-12-16,0-2-13 15,0-1-15-15,-2 1-13 0,3-5-15 0,-4 1-15 0,0 0-28 16,2-2-31-16,-3-3-26 0,1 4-23 16,-1-4-36-16,3 3-158 0,-3-3 68 0,0 0 56 15</inkml:trace>
  <inkml:trace contextRef="#ctx0" brushRef="#br1" timeOffset="-192469.48">6603 5874 39 0,'-7'-3'165'31,"0"3"65"-31,0-4 31 0,1 3 12 0,6 1-1 16,-7-3-7-16,3 2-14 0,4 1-16 0,-6-1-19 0,6 1-20 0,-7-4-17 0,7 4-18 0,0 0-17 15,-4-3-13-15,4 3-13 0,0 0-11 16,0 0-10-16,0 0-10 0,13-5-8 16,-9 3-7-16,1 2-8 0,1-1-7 0,0 1-12 15,1-1-22-15,2-2-42 0,-1 3-75 0,1 0-69 16,1-2-71-16,0 2-310 0,1-2 91 16,2 1 76-16</inkml:trace>
  <inkml:trace contextRef="#ctx0" brushRef="#br1" timeOffset="-192083.83">6906 5660 54 0,'0'0'130'15,"-5"-6"43"-15,5 6 20 0,-4-5 10 16,4 5 4-16,-4-3 1 0,4 3-5 0,-6-2-6 0,6 2-11 0,0 0-12 16,-2-3-14-16,2 3-15 0,0 0-15 0,0 0-12 0,0 0-10 15,-6 9-9-15,4 2-8 0,1 0-6 16,1 0-6-16,-2 4-7 0,2-1-5 15,-1 7-4-15,1-1-4 16,0 1-5-16,0-4-5 0,0-1-6 16,0-3-3-16,0 0-8 15,1 0-13-15,-1-2-19 16,2 1-53-16,-2-3-28 0,1-1-35 0,-1-2-39 0,2 0-30 0,-1-1-29 16,-1-5-226-16,2 4 73 0,-2-4 62 0</inkml:trace>
  <inkml:trace contextRef="#ctx0" brushRef="#br1" timeOffset="-191661.22">6879 5695 60 0,'-3'-8'152'32,"0"0"48"-32,1 2 22 0,-2 1 9 0,2 0-1 0,1 0-5 15,1 5-11-15,-2-8-14 0,2 8-17 0,-3-4-15 0,3 4-16 16,0 0-12-16,0 0-8 15,0 0-6-15,0 0-3 0,0 0-5 0,0 0-1 0,13 13-3 0,-6-4-6 0,1 4-7 16,3 1-7-16,6 7-8 0,-1-4-7 16,-3-1-6-16,5 3-5 15,-3-2-6-15,0-3-5 0,-3 0-5 0,1-3-5 0,-2 1-4 16,1-2-5-16,0 1-5 0,-3-3-3 16,-2-2-3-16,1-1-3 0,-2 1-3 31,0-2-3-31,-3 1-4 0,2-2-1 0,0-2-2 15,-3 2-3-15,2-1-1 0,-4-2 0 0,6 0-1 16,-6 0 0-16,5-4-2 16,-2 0-1-16,0 0 0 0,0-3 0 15,-2-3-1-15,3-2-1 0,-3 0-1 0,4-1-2 32,-5-1-5-32,0-5-5 0,2 0-9 0,-2 2-12 0,0 2-13 0,0 3-18 15,0 0-22-15,0 0-27 0,0 2-39 16,0 1-43-16,0 1-45 0,0 0 98 0,0 4-383 15,0 4 88-15,0-9 73 0</inkml:trace>
  <inkml:trace contextRef="#ctx0" brushRef="#br1" timeOffset="-191233.26">7362 5669 71 0,'1'-6'144'16,"-1"6"37"-16,0-5 18 15,0 5 7-15,0 0 4 0,2-8 1 16,-2 8-3-16,0 0-7 0,0 0-6 0,0-6-9 0,0 6-11 0,0 0-11 16,0 0-14-16,0 0-14 0,0 0-15 15,0 0-12-15,0 0-12 0,0 0-9 0,0 0-8 0,3 19-6 16,-3-7-6-16,3 8-5 0,-3-4-5 16,2 3-4-16,-1 1-4 0,1-2-5 15,0 0-3-15,0 1-3 0,-1-3-4 16,-1-1-4-16,4-4-8 0,-4 1-12 0,2 0-24 15,-2-4-28-15,2 1-25 0,-2-1-20 16,0-1-30 0,2 0-32-16,-1-3-28 0,2-1-19 0,-3-3-29 15,3 6-220-15,-3-6 74 0,1 2 62 16</inkml:trace>
  <inkml:trace contextRef="#ctx0" brushRef="#br1" timeOffset="-190922.72">7329 5707 56 0,'-4'-6'166'32,"2"0"54"-32,-2 2 21 0,0-2 5 0,2 2-6 0,2 4-11 0,-4-6-14 0,4 6-13 15,-3-6-15-15,3 6-12 0,0-3-11 0,0 3-8 0,0 0-6 31,6-7-7-31,-6 7-5 0,7-5-5 16,-1 4-6-16,4 0-7 0,-3-1-8 0,3 1-9 0,0-2-9 16,1 3-9-16,1-2-8 0,-3 1-6 15,1-1-7-15,1 2-6 0,-1-1-6 16,-1 0-12-16,3-4-16 0,-3 5-21 16,-1-2-41-16,-1 1-31 0,0-1-29 15,-4 2-32-15,3 0-36 0,-1-2-35 0,-5 2-32 16,11-2 104-16,-11 2-376 0,6 0 84 15,-6 0 70-15</inkml:trace>
  <inkml:trace contextRef="#ctx0" brushRef="#br1" timeOffset="-190607.91">7414 5739 73 0,'-9'4'169'31,"7"-2"44"-31,2-2 15 0,-4 2 5 0,4-2-1 0,0 0-3 0,-4 3-3 0,4-3-7 16,0 0-10-16,0 0-11 0,0 0-13 0,0 0-11 0,0 0-10 16,0 0-10-16,12 3-9 15,-5-3-11-15,-4 3-10 0,3-3-12 16,-1 0-10-16,1 0-10 0,2 0-7 15,-2 0-9-15,7-1-9 0,-4 2-16 16,-2-2-24-16,2 3-27 0,-1-3-62 0,-8 1-40 16,15-1-50-16,-9 1-51 0,-1-2-39 15,3 2 93-15,-3 0-354 0,0-3 85 16,-5 3 69-16</inkml:trace>
  <inkml:trace contextRef="#ctx0" brushRef="#br1" timeOffset="-190295.02">7425 5903 110 0,'-2'2'180'15,"2"-2"32"-15,-6 3 11 0,3 0-1 16,3-3-7-16,-4 1-8 0,4-1-7 0,-6 5-6 0,6-5-6 15,0 0-7-15,0 0-7 16,0 0-6-16,0 0-8 0,0 0-9 16,11 3-11-16,-7-3-13 0,-4 0-10 15,12 1-10-15,-7-1-10 0,2 0-9 0,3-1-8 16,0 1-10-16,0 0-16 0,-3 0-23 16,2 0-29-16,-2 0-68 15,1 0-58-15,-3 0-65 0,1 0 63 16,1-3-407-16,-7 3 89 0,11 0 74 0</inkml:trace>
  <inkml:trace contextRef="#ctx0" brushRef="#br1" timeOffset="-189698.11">7678 5661 15 0,'0'-7'76'15,"0"7"29"1,-2-5 15-16,2 5 8 16,0 0 5-16,0 0 4 0,-1-10 3 0,1 10 3 0,0 0 6 0,-1-5 4 0,1 5 4 15,0 0 1-15,0 0-1 0,0 0-7 16,-2-7-8-16,2 7-11 0,0 0-11 16,0 0-8-16,0 0-3 0,0 0-3 0,0 0 0 0,0 0 1 15,4 25-1-15,-2-14-4 16,-1 1-4-16,0 1-7 0,-1 0-5 0,4 7-7 15,-4-5-8-15,0 2-6 0,0-3-6 16,2-2-4-16,-2 4-4 0,0-2-5 16,0 0-4-16,0-1-4 0,2-2-4 15,-2 1-3-15,1 0-5 0,0-2-2 0,0-3-3 16,-1 1-3-16,2-1-1 0,0 0-1 16,-2-2-2-16,2 0-1 15,-2-5-1-15,3 7 2 16,0-5 0-16,2 1 1 0,0-1 3 0,-1 0 3 0,0 1 2 15,2-2 1-15,0 0 0 0,-1 1-1 0,4-2 0 0,-1 1-2 0,1 1-2 16,1-2-2 0,1 0 0-16,-3 0-2 15,3 0 0-15,-1 0-1 0,1 3-2 16,1-3-3-16,-3 0-15 0,1 0-33 0,0 0-34 0,1 0-53 0,0 0-75 16,-2 0 51-16,-2 1-486 0,0-1 106 0,1 0 89 15</inkml:trace>
  <inkml:trace contextRef="#ctx0" brushRef="#br1" timeOffset="-187271.42">4426 14204 7 0,'0'0'93'16,"0"0"41"-16,0 0 18 0,-1-9 6 15,1 9-2-15,0 0-4 0,0 0-7 0,0 0-8 16,0 0-12-16,0 0-9 0,0 0-8 16,0 0-6-16,0 0-2 15,0 0-2-15,0 0-1 0,0 0 0 16,-1 19-2-16,1-6-3 0,1 0-2 15,-1 5-2-15,1 4-3 0,-1-1-4 16,1 3-6-16,-1-2-4 0,0 2-7 0,0-2-4 16,2 2-4-16,-2-2-5 0,0 0-5 15,0-1-2-15,0-2-5 0,1-1-4 0,-1-4-4 16,0-2-6-16,1-2-6 0,-1 2-8 16,1-4-8-1,-1 1-8-15,0-3-10 0,0 0-4 0,0-1-6 16,3-2-5-16,-3-3-13 15,0 9-18-15,0-9-22 0,0 5-36 0,0-5-32 0,0 0-27 16,0 0-62-16,0 0-122 0,0 0 60 0,0 0 50 16</inkml:trace>
  <inkml:trace contextRef="#ctx0" brushRef="#br1" timeOffset="-186696.5">4448 14239 42 0,'0'0'98'16,"-3"-4"29"-16,3 4 14 0,0 0 6 16,-3-6 2-16,3 6-1 0,0 0 0 0,-2-4 1 0,2 4 2 15,0 0 0-15,0 0 0 0,-5-3-1 16,5 3-2-16,0 0-5 0,0 0-8 0,0 0-7 15,0 0-10-15,0 0-10 0,0 0-9 0,0 0-8 16,0 0-4-16,0 0-2 0,0 0-3 16,0 0-2-16,16-2-4 0,-10 2 5 0,7 0 4 15,0-1 0-15,8 1-2 0,1 0-4 16,0-2-6-16,3 2-5 0,-1-1-5 16,1-1-6-16,-1 2-6 15,-2 0-4-15,5 0-4 0,-3 0-4 0,0 0-4 16,-4 0-3-1,3 2-3-15,-3-1-3 0,-2-1-3 0,-3 2-2 16,-1-1-2-16,-3 1-2 0,-1-2-1 0,-1 2-2 16,0-2-3-16,-1 0-2 0,-3 0-7 0,1 1-13 15,-2-1-21-15,-4 0-15 0,9 0-23 16,-5 0-32-16,-4 0-33 0,0 0-29 0,7-1-43 16,-7 1-24-16,4-2 99 0,-4 2-387 15,3-5 87-15,-3 5 72 0</inkml:trace>
  <inkml:trace contextRef="#ctx0" brushRef="#br1" timeOffset="-186207.06">4885 14091 59 0,'0'0'129'32,"-7"-6"34"-32,3 4 14 15,4 2 7-15,-6-4-1 0,6 4-1 0,-5-4-5 0,5 4-4 0,-6-4-6 0,6 4-6 0,-4-2-7 16,4 2-7-16,-4-2-8 0,4 2-9 0,0 0-10 16,-4-3-4-16,4 3-1 0,0 0 2 0,0 0 0 15,0 0-2-15,0 0-3 0,0 0-5 16,15 5-6-16,-10-3-8 0,2 2-8 15,-1 0-7-15,5 0-6 0,-2 0-7 0,2 0-6 16,-2 1-5-16,6 2-5 0,-4-2-5 16,3 3-5-16,-4-2-4 0,-1 1-5 0,1-2-3 15,-4 2-4 1,1-2-3-16,-2 1-2 16,2 3-4-16,-3-4 0 0,0 4-1 0,-4-1-1 15,3 0 0-15,-3-1-2 16,-3 4-2-16,2-1-1 0,-3 0 0 15,1-1-1-15,-4-2 0 0,2 2-1 16,1 1 1-16,-2-2-1 0,0 0 0 0,-1-1 0 0,2-1 0 0,-1 1 1 16,-1-3 0-16,1 3-3 0,0-3-17 0,1 0-22 15,-1 0-23-15,3 0-37 16,-1-1-40-16,1 0-48 0,3-3-55 0,-6 5 90 16,6-5-414-16,0 6 93 0,0-6 78 15</inkml:trace>
  <inkml:trace contextRef="#ctx0" brushRef="#br1" timeOffset="-185794.54">5472 14047 2 0,'-1'-8'113'32,"1"8"56"-17,-1-6 28-15,1 6 11 0,-2-6 2 0,2 6-4 0,-2-6-11 0,2 6-15 0,0 0-17 16,-5-5-17-16,5 5-13 0,0 0-11 15,0 0-9-15,0 0-7 0,0 17-5 16,0-5-4-16,0 1-6 0,0 0-6 0,3 7-7 16,-1 2-6-16,0-2-6 0,1 2-4 15,-3 1-5-15,4-3-4 0,-2 2-3 16,1-2-6-16,1 1-8 0,-2-2-15 0,1-2-19 16,-1-3-35-16,1-3-29 0,-1 0-26 0,1-4-36 15,-1 1-31-15,-1-2-30 16,1-1-47-16,0-2-152 0,-2-3 64 0,3 2 53 0</inkml:trace>
  <inkml:trace contextRef="#ctx0" brushRef="#br1" timeOffset="-185379.67">5431 14103 37 0,'-10'-13'140'31,"4"2"50"-31,1 1 18 16,1 3 2-16,-1-2-7 0,3-1-10 0,1 2-11 0,1 2-10 0,1-2-11 0,1 3-11 0,2-4-12 0,-1 3-9 15,3 0-10-15,0 0-8 16,1 1-10-16,0 1-7 16,1-1-7-16,-1 3-8 0,4 1-6 0,-3 1-7 15,0 0-6-15,2 1-6 0,0 1-5 0,0 3-4 0,-1-1-5 16,4 4-2-16,-3 0-4 15,-1-2-2-15,-4 1-3 0,5 1-2 0,-4-2-2 16,1 2-2 0,-2 0-2-16,-1-1-1 0,1 2-1 0,-3-1-1 15,-1-1 2-15,1 1 1 0,-4-2 2 16,1 0 2-16,0 3 0 0,-4-1-2 0,1 0 0 16,-1-1 0-16,-1-1 0 0,-2-1 0 0,1 3-1 0,2-3-1 0,-3-1-5 15,0 0-10-15,2 0-25 16,-2-1-33-16,3-2-31 0,0-1-37 0,0 3-47 15,0-3-46-15,5 0 80 0,-9 1-348 16,9-1 80-16,0 0 67 0</inkml:trace>
  <inkml:trace contextRef="#ctx0" brushRef="#br1" timeOffset="-184698.5">5903 14071 46 0,'0'0'122'0,"0"-7"38"16,0 7 22 0,2-5 14-16,-2 5 7 0,0-6 0 0,0 6-2 15,0 0-5-15,0 0-6 0,-2-8-10 0,2 8-11 0,0 0-13 0,-3-3-11 0,3 3-12 16,0 0-10-16,-12 8-10 0,5-2-9 16,1 2-9-16,-3 5-8 0,-2 3-8 15,1-1-6-15,-7 11-7 0,2 1-6 0,0-1-5 16,2 1-4-16,1-6-5 0,3-3-4 0,2-2-4 0,0-3-3 15,2 2-3-15,1-5-2 0,-1-1-4 16,1-3-2-16,0 2-1 0,-1-5-3 16,5 2-3-16,-1-1-3 0,1-4-1 0,0 0-3 15,0 0-3-15,0 0-4 0,0 0-5 16,0 0-9-16,6-13-5 16,-2 3-2-16,0 0-4 0,2-6-2 15,-2 1 1-15,2-3 1 0,-1-2 0 0,0 4 3 0,-1-2 2 16,2-1 1-16,-1 3 1 15,-1 0 1-15,0 3 4 0,-1 3 0 16,1-2 2-16,-3 4-2 0,3 0 2 16,-3-2 0-16,2 4 0 0,-1 1-1 0,0-1 0 0,0 3 1 15,0-2 0-15,-2 5 1 16,4-7 4-16,-1 6 3 0,-3 1 2 16,5-3 5-16,-5 3 5 0,0 0 7 0,10 4 6 15,-3 2 5-15,0 0 1 0,-1 2 2 16,-1 1 0-16,5 4 0 0,-1 2-2 0,-1-1-2 0,0 2-1 0,1 1-3 15,-1-1-1-15,1 0-2 0,0 0-2 16,-2 2-1-16,1-2-6 0,-2 1-11 16,3-2-25-16,-3-2-24 0,0-2-19 0,-1 0-21 15,-2-4-22-15,1 0-25 16,0-1-35-16,1-1-25 0,-2 0-23 16,-1-2 87-16,-2 0-318 0,0-3 75 0,0 0 62 0</inkml:trace>
  <inkml:trace contextRef="#ctx0" brushRef="#br1" timeOffset="-184454.41">5843 14286 76 0,'-7'-4'175'31,"-1"4"45"-31,3 0 14 0,0-2-4 0,0 0-12 0,5 2-17 0,-6-3-16 0,6 3-13 0,-4-3-10 15,4 3-12-15,0 0-9 16,0 0-12-16,0 0-10 0,10-4-10 16,-10 4-10-16,9-3-8 0,-4 2-9 0,5-1-8 0,-1 0-11 0,0 0-21 15,1-2-32-15,0 3-81 16,0-1-72-16,2-1-61 16,-1 1-224-16,-1 1 72 0,1-1 59 0</inkml:trace>
  <inkml:trace contextRef="#ctx0" brushRef="#br1" timeOffset="-184085.08">6151 14120 68 0,'-4'-7'147'15,"4"7"43"-15,-3-6 21 0,3 6 9 0,0-7 1 0,-3 4-5 16,3 3-6-16,0 0-11 0,-3-6-12 0,3 6-14 16,0 0-14-16,0 0-14 15,-3-3-11-15,3 3-11 0,0 0-7 16,0 0-8-16,0 0-6 0,-3 24-6 0,3-13-5 15,0 2-8-15,0 1-7 0,0 1-5 16,3 5-7-16,-3 2-5 16,2-2-6-16,-1 1-6 0,-1 0-15 0,2-1-26 15,-1 2-58-15,0-8-46 16,1-1-51-16,1-1-52 0,0-3-32 16,-1-1-246-16,0-2 79 0,3-4 67 15</inkml:trace>
  <inkml:trace contextRef="#ctx0" brushRef="#br1" timeOffset="-183687.57">6165 14158 3 0,'-5'-8'118'0,"1"1"58"0,0 1 30 16,2 2 10-16,-1 0 3 0,3 4-2 0,-3-9-5 15,3 9-8-15,-4-4-10 16,4 4-15-16,-2-5-10 0,2 5-5 15,0 0-2-15,0 0-1 0,0 0-4 0,0 0-6 16,0 0-7-16,13 11-10 0,-6-3-10 16,3 3-9-16,0-1-10 0,1 4-9 15,2-1-9-15,3 12-8 0,1-8-7 0,1 3-7 16,-3-3-6-16,-4-4-5 16,2-1-6-16,-3-1-6 0,0 0-6 0,3 0-9 0,-6-3-8 15,2-1-8-15,0-2-6 0,-4 0-3 16,4 0-1-16,-3-5 0 0,-1 2 0 15,3-4-1-15,-8 2 1 16,9-3 0-16,-3-1 1 0,1-4-1 0,-1 1 0 0,-1-1-1 16,-1-3-4-16,1-6-12 0,-1 0-8 0,-1 0-7 0,0-3-6 15,2-1-11 1,-3 3-10-16,0-1-13 0,-2 2-13 0,2 4-20 0,0 0-23 16,-2 1-28-16,1 4-44 0,-1 0-46 15,0 1-262-15,0 7 84 0,-1-6 71 16</inkml:trace>
  <inkml:trace contextRef="#ctx0" brushRef="#br1" timeOffset="-183251.96">6698 14107 13 0,'2'-4'114'0,"-2"4"53"15,0 0 29-15,0-7 15 16,0 7 5-16,0 0-1 0,0 0-3 0,-4-8-5 15,4 8-6-15,0 0-8 0,-1-4-7 16,1 4-8-16,0 0-8 0,-3-5-9 0,3 5-11 16,0 0-11-16,0 0-11 0,0 0-11 0,0 0-9 15,0 0-9-15,0 0-5 0,-8 11-6 0,8-11-5 16,-1 11-6-16,1 0-6 0,0 0-4 0,0 3-5 0,1-1-5 0,1 6-5 16,-1-3-4-16,-1-1-3 15,2 4-6-15,1 0-7 0,0-6-14 0,-2 0-19 16,1-2-48-16,1 1-27 15,1-2-31-15,-3-3-32 0,4 2-38 0,-3-2-35 0,1 0-29 16,-2-1 107 0,2-3-379-16,-2 1 85 0,-1-4 71 0</inkml:trace>
  <inkml:trace contextRef="#ctx0" brushRef="#br1" timeOffset="-182958.18">6657 14190 52 0,'-7'-8'166'32,"0"0"55"-32,2 0 20 0,-1 1 3 0,3 0-5 0,-1 3-13 15,0-2-15-15,-1 1-13 0,4 1-13 0,1 4-12 0,-1-8-11 0,1 8-9 0,2-8-10 0,-2 4-6 0,6-1-8 16,-2 2-6-16,5-2-8 0,-3 1-9 0,4-1-8 0,-1 4-8 15,3-4-7-15,-2 3-8 0,1-2-7 16,1 2-6-16,0 0-6 0,0 1-10 16,0-2-15-16,-1 1-22 0,0 1-44 0,0 1-43 15,-1-1-40 1,1 1-39-16,-3-2-40 0,0 2-41 0,-2 0 95 16,1 0-337-16,-2 0 80 0,-5 0 67 15</inkml:trace>
  <inkml:trace contextRef="#ctx0" brushRef="#br1" timeOffset="-182635.38">6734 14141 38 0,'-4'1'159'31,"4"-1"55"-31,-8 3 20 16,8-3 3-16,-7 3-5 0,7-3-11 0,-4 1-11 0,-1 1-7 0,5-2-7 0,0 0-8 0,0 0-9 0,0 0-9 15,0 0-8-15,13 4-10 16,-10-1-11-16,-3-3-11 16,12 1-11-16,-5-1-11 0,-1 2-10 0,4-1-8 0,-1-1-9 0,2 0-8 15,-4 0-14 1,1 0-18-16,-1 2-25 0,0-2-41 15,-2 0-53-15,1 0-47 0,0 1-54 0,0-1-47 16,0 0 86-16,-2 1-357 0,1-1 83 16,-5 0 69-16</inkml:trace>
  <inkml:trace contextRef="#ctx0" brushRef="#br1" timeOffset="-182343.48">6759 14282 55 0,'-5'4'150'32,"5"-4"48"-32,-8 1 24 0,8-1 8 0,-7 3-1 0,7-3-3 0,-5 3-7 0,5-3-8 0,-4 3-8 0,4-3-8 15,0 0-5-15,0 0-5 16,0 0-9-16,0 0-9 0,0 0-10 15,11 5-11-15,-6-2-13 0,1-3-12 0,-1 0-11 16,4 0-9-16,2 0-9 0,1 0-9 0,-2 0-12 16,1 0-24-16,-2 0-33 0,1 0-67 15,0 0-81-15,-2-3-79 0,2 3 77 16,0 0-431-16,0 0 95 0,-2-1 79 0</inkml:trace>
  <inkml:trace contextRef="#ctx0" brushRef="#br1" timeOffset="-181815.52">6997 14079 120 0,'0'0'187'0,"-1"-8"30"16,1 8 12 0,0-4 3-16,0 4-4 15,-3-5-8-15,3 5-9 0,-2-6-10 0,2 6-11 0,0 0-10 0,-1-6-9 0,1 6-9 16,0 0-8-16,0 0-9 0,-3-5-9 0,3 5-10 16,0 0-9-16,0 0-9 0,0 0-6 0,0 0-4 0,0 0-4 15,0 0-3-15,0 0-4 16,0 0-3-16,0 19-6 0,0-7-5 0,1-1-6 0,-1 0-6 15,2 3-4-15,-1-1-5 0,0-1-5 16,0 3-4-16,2-2-3 16,-3 0-5-16,4 4-2 15,-2-1-1-15,0-3-3 0,0-2-2 0,1-1-2 16,-1-1-1-16,2 1-2 0,-2-2-2 16,1 0 0-16,0-1 0 0,-2-3-1 15,0 2-1-15,2-2 0 0,-3-1 0 0,4 2-1 16,-2-3 0-1,2 2-2-15,-2-3 0 0,3 2-1 0,0-2 0 16,-1 1 0-16,0-1-2 0,4-1-1 0,-2 2-2 0,0-2 0 16,2 0-1-16,1-2 0 0,2 2 0 0,-2-1 0 0,0-2-2 0,1 2 1 15,-1-1 1-15,-1 2-1 16,1-1 0-16,-2-1-12 0,-1 0-54 0,-1 0-61 16,-1 0-80-16,-4 2 48 0,9 0-120 0,-4 0-424 15,-5 0 116-15,5-3 97 16</inkml:trace>
  <inkml:trace contextRef="#ctx0" brushRef="#br1" timeOffset="-180530.72">17026 12559 32 0,'0'0'81'0,"0"-11"25"16,-1 6 13-16,1 5 10 16,0-8 8-16,-2 2 8 0,2 6 9 0,0-8 14 0,0 8 9 0,0-8 4 15,0 8 3-15,0-7-2 0,0 7-4 16,-2-5-5-16,2 5-8 0,0 0-9 16,0 0-11-16,-2-7-9 0,2 7-9 0,0 0-7 0,0 0-7 15,0 0-5-15,-4 24-7 0,3-12-5 16,-1 1-6-16,0 6-7 0,1 0-6 0,-1 3-7 15,2 0-6-15,-1 0-6 16,1 2-5-16,-3-2-5 0,3-1-4 0,0-1-4 16,3 1-3-16,-3-4-4 0,0-2-3 15,1-2-5-15,-1 0-7 16,0-1-7-16,2-2-9 0,-2 0-21 0,1-1-13 16,-1-1-13-16,0-2-16 15,0 0-15-15,1-1-18 0,-1-5-22 0,0 8-19 0,0-4-20 16,0-4-19-16,1 7-21 15,-1-7-23-15,0 6 92 0,0-6-333 0,2 4 76 0,-2-4 65 16</inkml:trace>
  <inkml:trace contextRef="#ctx0" brushRef="#br1" timeOffset="-179989.3">16999 12525 62 0,'-5'-4'121'16,"5"4"26"-1,-7-3 11-15,7 3 5 16,-2-2-2-16,2 2-3 0,-4-3-6 0,4 3-5 0,-4-3-4 0,4 3-3 16,-4-4-3-16,4 4-1 0,0 0 1 0,-5-1 1 15,5 1 0-15,0 0-2 0,0 0-2 0,-4-4-5 16,4 4-6 0,0 0-6-16,0 0-3 0,0 0-2 15,0 0-3-15,0 0-2 0,12-5-3 16,-2 5-1-16,0-4-4 0,10 3-5 15,0-1-6-15,2 0-6 0,13-1-6 16,1 0-6-16,-8 0-7 0,-2 2-6 0,-3 0-4 16,1 1-5-16,0 0-4 0,-1 0-4 15,-2 0-3-15,-1 1-4 0,0 0-3 0,-5-1-3 0,-1 0-2 16,-3 2-3-16,1-2-2 0,-1 0-3 16,-2 0 0-16,-2 1-2 0,-1-1-1 15,0 0-1-15,0 0-1 0,0 0-1 16,-1 0-2-16,0 0-3 0,-5 0-5 0,8-1-15 0,-8 1-15 0,7 0-22 15,-4-2-23-15,-3 2-27 16,7-1-31-16,-7 1-29 16,5-5-43-16,-5 5 78 0,6-3-88 15,-4 1-377-15,-2 2 99 0,5-6 82 0</inkml:trace>
  <inkml:trace contextRef="#ctx0" brushRef="#br1" timeOffset="-179296.08">17442 12351 24 0,'0'0'59'16,"-5"-5"17"-16,5 5 11 15,-5-3 10-15,5 3 8 0,-4-2 13 0,4 2 13 0,-6-4 13 0,6 4 14 16,-5-1 12-16,5 1 7 0,-6-4 5 0,6 4 4 0,-5-2 2 16,5 2 1-16,-5-3-2 0,5 3-3 15,0 0-5-15,-5-2-9 0,5 2-11 16,0 0-11-16,-6-3-14 0,6 3-11 16,0 0-8-16,0 0-5 0,0 0-3 0,0 0-4 0,0 0-7 15,13 17-4-15,-8-11-6 0,2 2-6 16,5 1-6-16,-4 0-6 0,4 0-6 0,0 2-5 15,-2-1-5-15,3 0-4 0,-1 1-4 16,-2-3-4-16,1 2-4 0,-2-1-2 0,0-3-4 16,1 2-3-16,0 1-3 0,-2-1-2 15,-2-1-1 1,1-2-3-16,-2 1-2 0,1 0-2 0,-2-1-1 16,0-1-3-16,-1-1-3 15,0 2-3-15,0-3 0 16,-1 2-1-16,-1-1-2 0,-1-3 1 0,0 10 0 0,0-10 0 15,-2 8 0-15,-3 0-1 0,0 0-1 0,-1 0 0 16,-2 4 0-16,-4-2 0 0,2 3-2 16,-1-3 1-16,-1 2 1 0,2 0-1 0,-1-2-2 15,-1 3 2-15,0-2 2 0,3 1-2 16,-2 1 1-16,4-4-1 0,-2-2-6 0,4 0-19 16,0-1-23-16,0 1-30 0,1 0-35 15,-1-4-47-15,3 2-60 0,-1-1 72 16,3-4-533-16,-2 4 114 15,2-4 94-15</inkml:trace>
  <inkml:trace contextRef="#ctx0" brushRef="#br1" timeOffset="-177121.84">18049 12325 39 0,'0'0'99'16,"-3"-5"25"-16,3 5 3 16,-3-6-5-16,3 6-8 0,-2-4-13 15,2 4-13-15,0 0-13 0,-3-5-14 0,3 5-11 16,0 0-7-16,0 0-6 16,-2-4-5-16,2 4-1 0,0 0 5 0,0 0 10 0,-6-4 15 0,6 4 15 15,0 0 13-15,0 0 10 0,0 0 6 16,-3-3 3-16,3 3 2 15,0 0-2-15,0 0-1 0,0 0-4 0,0 0-5 0,-5-3-4 16,5 3-6-16,0 0-5 0,0 0-4 16,0 0-4-16,-4-4-5 0,4 4-3 15,0 0-4-15,0 0-2 0,0 0-2 0,0 0-3 0,-4-3-1 16,4 3-1-16,0 0-3 0,0 0-2 0,0 0-2 16,0 0-5-16,-1-5-2 0,1 5-4 15,0 0-3-15,0 0-3 0,0 0-2 16,0 0-3-16,0 0-3 0,-2-4-2 0,2 4-1 15,0 0 0-15,0 0-1 0,0 0 1 16,0 0 2-16,0 0 1 0,0 0 3 0,0 0 2 0,0 0 2 16,0 0 3-16,0 0 4 0,0 0 1 15,0 0 1-15,0 0 0 0,0 0-1 0,0 0-2 16,0 0-3-16,0 0-2 0,0 0-1 16,0 0 0-16,0 0-1 0,0 0 0 15,2 23-2-15,-1-11-1 0,2 0-1 16,-1 5-2-1,1 2-1-15,-2-1-2 0,2 1-2 16,-1 2-1-16,0-1-1 0,3-1-1 0,-4-2-2 0,0-2-1 16,2-1-1-16,-2-1-2 15,-1-1-2-15,4-2-4 16,-3 1-5-16,0 0-8 0,1-2-5 0,-1-2-3 16,0 0-5-16,-1-1-4 0,3-2-5 0,-3 1-3 15,1 0-2-15,-1-5-5 0,1 7-4 0,-1-7-3 0,2 6-4 0,-2-6-7 16,1 6-10-16,-1-6-9 0,0 0-10 15,0 5-13-15,0-5-15 0,0 0-20 16,0 0-28-16,0 0-24 0,0 0-26 0,0 0 86 16,0 0-325-16,0 0 76 0,0 0 63 15</inkml:trace>
  <inkml:trace contextRef="#ctx0" brushRef="#br1" timeOffset="-176667.11">17981 12395 65 0,'-2'-2'102'16,"2"2"16"0,-5-6 3-16,1 4-1 0,4 2-4 15,-4-5-7-15,4 5-7 0,-4-4-4 0,4 4-3 0,-3-4-4 16,3 4-4-16,0 0-5 0,-4-6-4 0,4 6-3 15,0 0-3-15,-4-4-2 16,4 4-4-16,0 0-3 0,-3-4-4 16,3 4-6-16,0 0-5 15,-2-4-4-15,2 4-5 0,0 0-6 0,0 0-5 16,0 0-9-16,-6-3-9 0,6 3-6 0,0 0-9 16,0 0-16-16,0 0-11 0,0 0-15 15,0 0-9-15,0-6-18 0,0 6-15 16,0 0-23-16,0 0-23 0,0 0-115 0,0 0 42 15,0 0 35-15</inkml:trace>
  <inkml:trace contextRef="#ctx0" brushRef="#br1" timeOffset="-171888.35">17988 12358 39 0,'0'0'118'15,"0"0"41"-15,-7-3 18 16,7 3 9-16,0 0 1 0,0 0-1 0,0 0-3 16,0 0-6-16,-6-2-9 0,6 2-10 0,0 0-7 15,0 0-8-15,0 0-6 0,-5-2-4 0,5 2-2 16,0 0-3-16,0 0-2 0,0 0-3 16,0 0-4-16,0 0-6 0,0 0-5 0,-2-6-5 0,2 6-5 15,0 0-4-15,6-8-4 0,-4 4-3 0,-2 4-4 16,7-7-5-16,-2 1-4 0,0 0-4 15,0 2-6-15,1-2-5 0,1 2-6 16,-2-3-5-16,0 3-5 0,0 0-5 16,-1 0-3-16,2 2-5 0,-1-1-3 0,-1 2-2 15,1-1-1-15,-5 2-1 0,10 0-2 0,-4 0-1 0,-1 2 0 16,0-1-2-16,3 3-1 0,-2 0-2 16,2 1 0-16,-3 0-1 0,1 1-1 15,-2 1 0-15,0-1-1 0,0 1 0 0,1 0 1 16,-4 1 0-16,0-2 0 0,1 1 0 15,-2 0 0-15,0 0 2 0,0-1-1 16,-3 4 0 0,2-1-1-16,-4-1-1 0,2 1 0 15,1-1 1-15,-3 0 0 0,2-2 0 0,-1 1 0 16,0 0 1-16,1-1 1 0,0-1 0 0,-2-3 1 0,3 3 0 0,-2-3 0 16,4-2 0-16,-5 3-1 0,2 2 0 15,3-5 0-15,-5 4-1 0,5-4 0 16,-4 3-3-16,4-3-1 0,-6 3-2 15,6-3-3-15,-2 2-3 0,2-2-5 0,0 0-4 16,-3 4 0-16,3-4 0 0,0 0 0 16,0 0 0-16,-4 3 2 15,4-3 0-15,0 0 2 0,0 0 0 16,0 0 2-16,0 0 1 0,0 0 0 16,0 0 0-16,14 4 1 0,-14-4 1 15,6 0-2-15,-2 0 1 0,-4 0 0 0,9 0 0 16,-4 0-1-16,1 1 1 0,-1-1 0 15,1 0 0-15,-1 2 0 0,1-2 0 0,-2 2-1 16,3-1 1-16,-2 0 0 0,0 1 1 0,1-1 0 0,-1 2 1 16,1-1 0-16,-2-2 0 15,1 3 0-15,1 1-1 0,-1-1 0 0,0 0-2 0,0-1 1 16,-1 3 0-16,-1-2 0 0,-1 1 3 16,-2-4 2-16,4 7 1 0,-3-2 0 15,-1-5 2-15,0 9-1 0,-1-4 0 16,0 1 0-16,-1 0-1 15,-1 2 2-15,-1 0-1 0,-1-1-1 16,0 2 0-16,0-2 0 0,-2 0 0 16,1-1-1-16,1 1 1 0,-4 0 0 0,3-2 0 15,-1 0 2-15,0-1 2 16,-2 0 1-16,3-1 2 0,-1 0 0 0,0-2-1 16,-1-1 0-16,2 0-3 15,6 0-2-15,-14-3-5 0,5 0-9 0,0 0-20 16,3-1-17-16,-2 1-19 15,1-1-23-15,3 1-32 0,-1 0-43 0,1 0-70 0,4 3 78 16,-4-6-111-16,4 6-417 0,-2-5 113 0,2 5 94 0</inkml:trace>
  <inkml:trace contextRef="#ctx0" brushRef="#br1" timeOffset="-170699.45">18263 12366 74 0,'0'0'112'16,"0"-5"20"-16,0 5 12 0,0 0 10 0,0-8 9 15,0 8 5-15,0-6 4 0,0 6 2 0,0 0 3 0,0 0 2 16,-2-10 2-16,2 10 0 0,0 0-2 15,0 0-5-15,0 0-9 0,0-5-10 16,0 5-12-16,0 0-9 0,0 0-9 16,0 0-6-16,0 0-6 0,0 0-5 0,-2 19-4 0,2-11-4 15,0 4-7-15,0 0-6 0,0 2-5 0,0 0-6 16,1 1-6-16,0 2-6 0,2 1-4 16,1-1-5-16,1 1-4 15,1-3-4-15,-1 0-3 16,3-2-4-16,-2 0-3 0,4-1-3 15,-3-1-5-15,0-3-6 16,0-2-6-16,1-1-7 0,0 2-7 0,-1-3-12 16,3 0-12-16,-2-1-8 0,1-1-10 0,-1 0-12 15,-3-1-17-15,5-1-16 0,-5 0-23 0,0-1-22 16,4-2-32-16,1-1-35 0,-2 0-30 16,-2-1 100-16,1-1-78 0,0-1-313 0,-3-1 85 0,2-2 72 15</inkml:trace>
  <inkml:trace contextRef="#ctx0" brushRef="#br1" timeOffset="-170412.69">18486 12395 98 0,'-2'-5'154'0,"0"0"30"16,2 5 17-1,-1-7 8-15,-2 3 1 0,3 4-2 0,-3-6-5 0,3 6-8 16,-1-6-10-16,1 6-12 0,-2-4-12 15,2 4-9-15,0 0-7 0,0 0-6 16,0 0-4-16,0 0-6 0,0 0-5 0,-3 14-5 16,3-14-7-16,3 18-7 0,-3-8-8 15,1 2-9-15,0 0-8 16,2 0-6-16,-2 3-8 0,0-3-8 16,1 2-13-16,-1-2-19 0,1 3-21 0,0-3-45 0,-1 1-41 0,1-2-39 15,0 1-50-15,-1 0-56 0,0 0 81 16,2-1-372-16,-3-1 86 0,1 0 72 0</inkml:trace>
  <inkml:trace contextRef="#ctx0" brushRef="#br1" timeOffset="-170057.18">18669 12469 76 0,'0'-6'143'16,"0"6"33"-1,0-11 14-15,0 5 8 16,3 1 4-16,-3 5 1 0,0-9 0 0,0 3-2 0,0 6-3 0,0-7-6 0,0 7-6 16,0-8-7-16,0 8-6 0,-3-7-8 0,3 7-10 15,0 0-11-15,0-7-12 0,0 7-11 0,0 0-9 0,0 0-7 16,0 0-6-16,0 0-7 15,4 20-7-15,-4-8-7 0,1-1-7 0,2 1-6 16,-2-1-7-16,2 10-5 0,-2-5-5 16,0-2-5-16,-1-1-9 0,3 0-10 15,-2-1-13 1,2 0-18-16,-1 0-28 0,-1-3-18 0,2 2-21 0,-2-3-21 0,0 0-24 16,2-3-31-16,-2 0-34 0,1-1-36 15,-2-4 91-15,2 6-397 0,-2-6 88 16,0 0 73-16</inkml:trace>
  <inkml:trace contextRef="#ctx0" brushRef="#br1" timeOffset="-169781.51">18616 12485 50 0,'-13'-13'146'0,"3"3"53"0,3 1 29 15,-2 2 14-15,2 0 6 16,2 0 0-16,0 1-4 0,1 2-6 0,1-1-10 0,0 2-12 15,-1-1-16-15,4 4-15 0,-4-6-11 0,4 6-9 16,0 0-9-16,2-7-6 0,-2 7-8 0,6-6-8 16,-1 5-9-16,3-1-9 0,1-1-9 0,2 3-10 15,-1-2-9-15,4 1-7 16,0-1-10-16,-2 2-11 0,3 0-18 0,4-4-20 16,-3 4-22-16,-2-1-48 15,1 1-32-15,-2-1-37 0,1 1-47 0,-1 0-45 16,-1-2-2-16,2 1-35 15,0 1 86-15,-3 0-369 0,2 0 89 16,0 0 73-16</inkml:trace>
  <inkml:trace contextRef="#ctx0" brushRef="#br1" timeOffset="-169406.17">18977 12405 3 0,'0'-5'93'16,"0"5"47"-16,0 0 23 15,0-10 12-15,0 10 9 0,0-7 6 0,0 7 3 0,0-5 3 32,0 5 0-32,0-7 1 0,0 7-1 0,0 0-2 0,0 0-1 0,-2-9-5 15,2 9-5-15,0 0-6 0,0 0-11 16,-3-6-13-16,3 6-15 0,0 0-13 0,0 0-13 15,0 0-9-15,0 0-8 16,0 0-7-16,0 0-8 0,5 27-7 0,-5-15-7 16,1 0-6-16,0 3-5 0,2 2-6 0,0 2-5 0,-1 0-6 15,-1 0-9 1,2-1-9-16,-2-3-10 0,1-1-16 0,-2-2-27 0,2-2-14 16,1 1-15-16,-2 0-19 0,0-4-22 15,0 0-25-15,-1 0-32 0,3-2-35 16,-3-1-37-1,0-4 92-15,2 5-390 0,-2-5 88 0,0 0 74 16</inkml:trace>
  <inkml:trace contextRef="#ctx0" brushRef="#br1" timeOffset="-169143.37">18896 12453 105 0,'-8'-10'200'15,"0"3"46"1,2 0 20-16,1 0 2 0,2 1-6 0,-1 1-10 16,1-1-11-16,3 1-11 0,0 5-13 0,1-9-11 15,2 5-13-15,0 0-15 16,3-1-15-16,2 2-12 0,2-1-12 0,-2 1-13 16,4-1-12-16,1-1-11 0,-2 2-10 0,3 1-12 0,-3 1-17 15,2-1-19-15,0-1-21 16,1 2-30-16,-2 0-59 0,0 0-45 0,0 1-57 0,0 0-46 15,-1-2 86-15,2 4-420 0,-3 0 91 16,1-2 76-16</inkml:trace>
  <inkml:trace contextRef="#ctx0" brushRef="#br1" timeOffset="-168635.52">19381 12452 20 0,'0'0'121'0,"0"0"52"15,0 0 26-15,0 0 12 16,-5-16 8-16,2 12 2 0,3 4-2 0,-3-8-6 0,-1 4-5 0,1 0-6 16,0 0-4-16,-1 1-8 0,0-2-10 0,-2 1-10 15,-1-1-7-15,1 3-11 16,-1-1-11-16,3 1-11 0,-3 2-11 0,-3 2-11 15,3 2-9-15,-2 2-10 0,-2 3-8 16,0 1-7-16,2 0-8 0,0 4-6 16,2-2-5-16,0 4-4 15,4-5-4-15,-1 1-4 0,1-1-5 0,2 0-3 0,0-1 0 0,2 0-3 16,-1 0-1-16,1 0-1 0,2-2-2 16,-1 2-1-16,3-3-2 0,-1 1-2 15,2-1-2-15,1 0-4 16,0-3-1-16,2 1-3 15,-2-1-6-15,4-2-8 16,-2 2-11-16,0-4-4 0,0 0-4 0,-2 0-4 0,2 0-3 16,1-4 1-16,-3 2-3 0,1-2 1 0,-1-1 0 15,-1-1 2-15,0-1 3 16,0 0 3-16,-3 0 2 0,0-2 2 16,-2 0 2-1,2-1 5-15,-3 1 4 0,0 1 1 0,-3-4 3 0,1 2 0 0,-1-2-3 0,-2 2 1 0,1 1-3 16,-1-1-14-16,0 1-15 0,-1 1-25 0,1 2-31 15,0 0-38-15,-1 2-53 0,0 1-52 16,2 0 88-16,4 3-411 0,-8 0 92 16,8 0 78-16</inkml:trace>
  <inkml:trace contextRef="#ctx0" brushRef="#br1" timeOffset="-168226.35">19505 12446 99 0,'0'0'165'16,"-4"-5"33"-16,4 5 16 16,-2-7 7-16,2 7 2 0,-2-4-2 0,2 4-4 15,-2-4-7-15,2 4-6 0,0 0-7 0,-3-6-6 0,3 6-9 16,0 0-11-16,0 0-16 0,0 0-11 16,0 0-8-16,0 0-8 0,0 0-8 0,0 0-7 15,-4 13-9-15,4-3-10 0,0 2-8 16,2 1-8-16,-2 0-7 0,0 2-6 15,1 5-12-15,0-1-16 0,-1-2-22 0,2-2-33 0,-2-1-48 16,1 1-36-16,-1-3-34 0,0 2-45 16,1-4-43-16,0 0 95 0,1-1-81 0,-1-1-298 15,0-2 85 1,1-3 70-16</inkml:trace>
  <inkml:trace contextRef="#ctx0" brushRef="#br1" timeOffset="-167798.73">19497 12489 108 0,'-5'-13'172'31,"1"0"33"-31,0 5 17 0,0 2 8 16,0-2 3-16,2 1-1 0,-1 2-4 15,2 0-7-15,1 5-7 0,-4-7-13 16,3 4-11-16,1 3-11 0,0 0-7 0,-2-7-4 0,2 7-5 15,0 0-5-15,0 0-6 0,0 0-6 0,0 0-6 0,16 10-8 16,-10-3-11 0,1-1-10-16,2 7-10 15,3-1-9-15,0 4-7 16,0-3-7-16,7 8-6 0,-5-5-7 0,1-2-8 0,-5-1-9 16,3-1-11-16,-1-1-13 0,0-1-11 0,0 0-8 0,-1-1-9 0,-1-2-10 15,0-1 3-15,-4-2 3 0,0 1 2 0,1-5 3 0,-2 3 1 16,1-3 2-16,-1-2-1 0,-5 2 1 0,9-1 1 15,-5-3 0-15,0-1 0 0,3-1-1 16,-3-1-7-16,1-2-3 0,-1-6-4 0,4 1-5 16,-4 0-4-16,-1-4-1 0,2 1-2 15,-2 2-6-15,-2 1-6 0,0 2-8 0,-1 0-17 16,2 3-24-16,-2-2-39 0,0 3-59 16,0 2 53-16,-2 0-121 0,2 6-355 15,-2-6 102-15,2 6 84 16</inkml:trace>
  <inkml:trace contextRef="#ctx0" brushRef="#br1" timeOffset="-167146.08">20736 12407 104 0,'0'0'164'0,"3"-7"29"15,-3 7 12-15,1-7 5 16,-1 2 3-16,0 5 0 0,0-8-2 0,0 8-2 0,-1-6-4 0,1 6-4 16,-4-8-6-16,4 8-5 0,-5-5-6 15,0 2-9-15,5 3-7 0,-10-3-8 0,5 3-11 16,-2 0-10-16,-1 3-12 0,-3 1-10 15,-2 5-10 1,1 0-10-16,1 5-9 0,-2 1-8 16,-1 6-8-16,2 1-6 0,3-2-6 0,4-3-6 15,-1 0-5-15,4 3-5 0,-1-1-5 16,2-5-5-16,1 1-3 0,1-4-6 16,2 1-4-16,-1 0-3 15,4-1-4-15,-1-2-3 0,4 1-4 0,2-2-5 0,-4-1-8 16,4-3-5-16,-1 0-8 0,-1-2-7 0,1-2-4 0,2 0-7 15,-4-2-2-15,2-1-1 0,0 0 0 0,-2-2 5 16,0 1 5-16,-1-1 4 0,-1-1 7 16,-2 0 8-16,0-2 10 0,0 2 4 15,-3-1 5-15,-1-1 8 0,-1 3 8 16,1 5 4-16,-4-13 2 0,-1 6-1 16,-1 2-2-1,1-1-4-15,-2 3-6 0,0-1-9 0,0 4-18 16,-2-2-27-16,2 2-25 0,2 0-28 0,0 2-34 15,-5 0-44-15,6 2-57 0,-4 1 84 0,3 1-466 16,0-1 102-16,1 0 83 16</inkml:trace>
  <inkml:trace contextRef="#ctx0" brushRef="#br1" timeOffset="-166760.68">20834 12451 19 0,'0'-8'137'16,"2"4"62"-16,-2 4 30 0,0-7 14 0,0 7 4 0,0-6-3 16,0 6-8-16,2-6-11 0,-2 6-12 0,0 0-15 0,0-6-16 0,0 6-14 15,0 0-10-15,0 0-10 0,0 0-8 0,0 0-7 16,4 16-10-16,-1-6-8 0,-3 2-9 16,0-1-9-1,2 3-9-15,0 0-7 0,-1 5-10 16,0-2-13-16,1 1-19 0,2 1-22 0,-2-5-32 0,0-1-49 15,-1-1-36-15,-1-2-45 0,2 0-52 0,1 0-37 16,-2-2 100-16,0-2-371 0,2-2 85 16,-1 0 70-16</inkml:trace>
  <inkml:trace contextRef="#ctx0" brushRef="#br1" timeOffset="-166248.98">20845 12546 131 0,'-6'-13'203'16,"1"1"35"0,-2 1 13-16,3 2 0 0,1-1-7 0,-2 3-8 0,2-1-15 0,2 0-17 15,-1 1-14-15,2 1-14 0,2 0-12 0,-1-2-12 16,3 1-10-16,1-1-11 0,1 2-10 16,3 0-11-16,-3 2-10 0,3-1-9 15,2 1-7-15,-1 3-9 0,-2-2-7 16,3 1-7-16,-1 2-8 0,-4-1-7 15,2 1-8-15,1 0-5 0,-5 0-5 0,0 1-4 16,3 1-2-16,-4 1-1 0,-1-2-1 16,-2-1 0-16,5 8-2 0,-5-3 0 0,0-5-2 15,-5 8-1-15,3 0-1 0,-3 0-2 0,-1 0 0 16,1-2-2-16,0 0-2 16,-1-1-2-16,1 3 0 0,0-3 0 0,1-1 1 15,-2-2 1 1,2 3 1-16,1-3 4 0,3-2 4 0,-7 3 4 0,7-3 3 15,-5 5 2-15,5-5 2 16,-4 3 2-16,1-2 0 0,3-1-3 0,-2 5-3 0,2-5-1 16,-3 4 0-16,3-4 2 0,0 0 2 15,3 9 1-15,-1-5 3 0,-2-4 1 0,7 10 0 16,-2-4-1-16,-1 1-1 16,3-1-1-16,0 1-2 0,-1 1-1 0,3-1-3 0,-3-1-2 15,2 1-4-15,1-3-8 16,1 3-14-16,-3-1-27 0,1-1-12 0,0-1-18 15,0 0-21-15,-1 1-22 0,-1-2-32 0,0 2-41 0,-1-2-48 16,2 0 87-16,-4 0-105 16,1-3-346-16,-4 0 99 0,5 2 82 15</inkml:trace>
  <inkml:trace contextRef="#ctx0" brushRef="#br1" timeOffset="-165741.22">21205 12491 54 0,'0'0'156'16,"1"-7"52"-16,-1 3 24 0,0 4 12 0,3-8 2 0,-3 8-1 15,0 0-5-15,0-9-6 16,0 9-9-16,0 0-10 0,-3-8-11 0,3 8-11 15,-3-3-12 1,3 3-12-16,-3-4-13 0,3 4-12 0,0 0-10 0,-9 3-9 16,9-3-8-16,-11 9-9 0,4-2-9 15,1 1-7-15,-4 4-7 0,2 2-5 16,1-1-7-16,2 2-4 0,-1-1-4 16,2-1-6-16,0-1-3 0,2-1-4 15,0 1-2-15,2-3-4 0,2 1-3 0,0 0-1 0,-1-1-3 16,3 1-3-16,3-4-3 15,-3 0-4-15,3 1-5 0,0-4-8 16,3 1-6-16,0-3-9 0,3 1-17 0,-3-2-8 0,3 0-3 16,-4-3-4-16,3-1 0 0,-2-1 1 0,2 2 2 15,-1-5 3-15,-1 2 2 0,0-6 3 16,-1 5 4-16,-2-3 2 0,-3 3 1 16,1-5 1-1,-3 2 1-15,1 0 3 0,-2-1 5 0,-1-1 1 16,-1 0 3-16,-3 2-1 0,1-2-1 15,-2 3-8-15,0 0-8 0,-1-3-12 0,-3 3-14 0,0 1-25 16,0 2-29-16,2 3-39 0,-6 0-49 16,8 3-61-16,-6 0 92 0,1 3-449 0,2 0 101 15,-1-1 84-15</inkml:trace>
  <inkml:trace contextRef="#ctx0" brushRef="#br1" timeOffset="-165068.95">21360 12471 15 0,'-3'-9'139'0,"3"9"63"16,0-7 29-16,0 7 12 0,-4-3 4 0,4 3-1 15,-4-6-5-15,4 6-5 0,-2-5-7 0,2 5-8 16,-1-3-9-16,1 3-10 0,0 0-11 0,-2-6-14 0,2 6-16 16,0 0-16-16,0 0-12 0,0 0-8 15,0 0-6-15,0 0-6 0,0 0-7 0,-5 14-6 16,5-2-7-16,0-1-9 15,0 0-7-15,3 0-7 0,-3 3-6 0,2-3-6 0,0 0-8 16,0 8-10-16,3-6-14 0,-1-1-12 16,-4-2-11-16,4 0-18 15,1 0-9-15,-1-2-5 0,0 0-2 16,2-2 0-16,-2 0 2 0,3-2 2 16,-2 0 1-16,2-2 1 0,-1 0-1 15,-1-2-1-15,-5 0-2 0,15-4-3 0,-6 0-2 16,0-2-3-16,-2 1-1 15,4-7-2-15,-2 0 3 0,0-1 3 16,-3-1 1-16,4-1 4 0,-6 1 2 0,3-1 4 0,-4 2 5 0,-2 0 8 16,4 3 10-16,-5 1 5 0,5-1 8 15,-4 5 10-15,-1-2 8 0,2 0 9 16,-1 3 6-16,-1 4 3 16,0-9 2-16,1 5 1 0,-1 4 0 0,0-7-1 15,0 7-4-15,0 0-2 0,0 0-2 0,0 0-2 16,0 0 0-16,0 0-1 0,0 0 1 0,0 0-1 0,0 0 1 0,6 23-1 15,-4-14-2-15,-2 2-2 0,2 1-3 16,-2 0-2-16,5 5-4 0,-3-3-1 0,0 1-4 16,-2-2-10-16,4 4-15 15,-1-2-37 1,0-2-23-16,-1-3-26 0,0 2-36 0,1-1-38 16,-3-1-52-16,4 0 75 0,-2-1-104 0,-2 0-403 15,2-5 108-15,-2 3 90 0</inkml:trace>
  <inkml:trace contextRef="#ctx0" brushRef="#br1" timeOffset="-164682.02">21674 12472 103 0,'0'-9'188'16,"3"6"45"-1,-3 3 22-15,0-9 12 0,0 9 5 0,0-8 0 0,0 8-6 16,0-5-10-16,0 5-12 0,0 0-13 0,0-8-18 0,0 8-18 16,0 0-18-16,0 0-13 0,0-4-11 0,0 4-9 15,0 0-8-15,0 0-6 16,6 15-6-16,-4-4-9 0,3-1-7 0,-1 8-7 15,1-1-8-15,2 2-7 16,-4 0-7-16,3-4-7 0,-2 4-5 16,0-1-6-16,1-1-8 0,-1-1-8 0,-1-3-12 15,2-1-16-15,-3-2-17 0,1 1-35 0,-1-2-21 16,2 0-20-16,-2 1-20 0,0-4-25 16,0-1-20-16,-2 1-24 0,2-3-30 0,-1 0-47 0,-1-3 99 15,1 7-103-15,-1-7-328 16,0 0 96-16,0 0 80 0</inkml:trace>
  <inkml:trace contextRef="#ctx0" brushRef="#br1" timeOffset="-164286.71">21677 12509 76 0,'-8'-11'181'31,"4"2"49"-31,0 1 20 16,-2-1 2-16,5 4-7 0,-3-2-12 0,2 0-10 0,2 2-10 16,0 5-11-16,2-10-9 0,0 4-10 0,1 0-7 0,3-1-7 0,0 0-7 0,1 2-8 15,0-1-6-15,2 2-7 0,0 0-7 0,0 1-7 16,0-2-10-16,2 3-8 0,-1-1-10 16,3 1-8-16,-4 2-9 15,4 0-6-15,-2 0-7 0,0 2-6 0,-1 0-6 16,-1 1-4-16,1 2-5 0,0 0-2 0,-4 1-3 15,1 2-4-15,-2-3-1 0,2 3 0 16,-5 2 1-16,0-2 1 0,0 1 0 16,-4 0 0-16,0 2 0 0,-4 0-1 0,0 0 0 0,-3 3 0 15,1-3-3-15,-6 2-1 0,2-3-3 0,-1-1-1 16,0 1-3-16,2-3-3 0,-3 0-1 16,1 0-5-16,-1-2-10 0,5-2-26 0,0-1-43 15,-2 0-43 1,2-2-56-16,0 0-83 0,-3-2 54 15,4 1-570-15,-1-2 126 0,-3-1 106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D0FF-8A46-4E94-A9E2-D427F812C343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DB94-7803-43FE-8B9E-D6AA86163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4DB94-7803-43FE-8B9E-D6AA861635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DC28-9F57-4BE3-8960-5E00A863C821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Broadway" pitchFamily="82" charset="0"/>
              </a:rPr>
            </a:br>
            <a:r>
              <a:rPr lang="en-US" sz="4000" b="1" dirty="0">
                <a:latin typeface="Broadway" pitchFamily="82" charset="0"/>
              </a:rPr>
              <a:t>ARUS DAN TEGANGAN </a:t>
            </a:r>
            <a:br>
              <a:rPr lang="en-US" sz="4000" b="1" dirty="0">
                <a:latin typeface="Broadway" pitchFamily="82" charset="0"/>
              </a:rPr>
            </a:br>
            <a:r>
              <a:rPr lang="en-US" sz="4000" b="1" dirty="0">
                <a:latin typeface="Broadway" pitchFamily="82" charset="0"/>
              </a:rPr>
              <a:t>BOLAK-BALIK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371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Black" pitchFamily="34" charset="0"/>
              </a:rPr>
              <a:t>PROGRAM STUDI INFORMATIKA</a:t>
            </a:r>
          </a:p>
          <a:p>
            <a:r>
              <a:rPr lang="en-US" sz="2400" dirty="0">
                <a:solidFill>
                  <a:schemeClr val="tx1"/>
                </a:solidFill>
                <a:latin typeface="Arial Black" pitchFamily="34" charset="0"/>
              </a:rPr>
              <a:t>UNIVERSITAS INDRAPRASTA PGRI</a:t>
            </a:r>
          </a:p>
          <a:p>
            <a:r>
              <a:rPr lang="en-US" sz="2400" dirty="0">
                <a:solidFill>
                  <a:schemeClr val="tx1"/>
                </a:solidFill>
                <a:latin typeface="Arial Black" pitchFamily="34" charset="0"/>
              </a:rPr>
              <a:t>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304800"/>
            <a:ext cx="2286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>
                <a:latin typeface="Arial Black" pitchFamily="34" charset="0"/>
              </a:rPr>
              <a:t>PERTEMUAN 14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0BC0-B9DC-4B03-8A80-F6B7D1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563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/>
              <a:t>SINTAK PROGRAM TOMBOL HITUNG</a:t>
            </a:r>
            <a:endParaRPr lang="en-ID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FE7FB-0230-472B-A80C-8AD7C53E58F0}"/>
              </a:ext>
            </a:extLst>
          </p:cNvPr>
          <p:cNvSpPr txBox="1"/>
          <p:nvPr/>
        </p:nvSpPr>
        <p:spPr>
          <a:xfrm>
            <a:off x="457200" y="1066800"/>
            <a:ext cx="7696200" cy="50475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button press in pushbutton1.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pushbutton1_Callback(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pushbutton1 (see GCBO)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structure with handles and user data (see GUIDATA)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input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str2double(get(handles.edit1,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 = str2double(get(handles.edit2,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str2double(get(handles.edit3,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str2double(get(handles.edit4,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omega= str2double(get(handles.edit5,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Menghitung</a:t>
            </a:r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Reaktansi</a:t>
            </a:r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Induktif</a:t>
            </a:r>
            <a:endParaRPr lang="en-ID" sz="1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XL= omega*L;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Menghitung</a:t>
            </a:r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Reaktansi</a:t>
            </a:r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Kapasitif</a:t>
            </a:r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CC = C*(10^-6); </a:t>
            </a:r>
            <a:r>
              <a:rPr lang="sv-SE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%Mikro Farad diubah ke Farad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XC= 1/(omega*CC);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Menghitung</a:t>
            </a:r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Impedansi</a:t>
            </a:r>
            <a:endParaRPr lang="en-ID" sz="1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l-PL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Z= sqrt (R^2 + (XL-XC)^2);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73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0BC0-B9DC-4B03-8A80-F6B7D1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368"/>
            <a:ext cx="5791200" cy="563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/>
              <a:t>SINTAK PROGRAM TOMBOL HITUNG (LANJUTAN)</a:t>
            </a:r>
            <a:endParaRPr lang="en-ID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69529-6C91-47FA-AA2F-5EFF7F8D1D44}"/>
              </a:ext>
            </a:extLst>
          </p:cNvPr>
          <p:cNvSpPr txBox="1"/>
          <p:nvPr/>
        </p:nvSpPr>
        <p:spPr>
          <a:xfrm>
            <a:off x="431409" y="1066800"/>
            <a:ext cx="7874391" cy="4185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Menghitung</a:t>
            </a:r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Daya</a:t>
            </a:r>
            <a:endParaRPr lang="en-ID" sz="14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/Z;</a:t>
            </a:r>
          </a:p>
          <a:p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costeta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R/Z;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P= ((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Vm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)/2)*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costeta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a=get(handles.radiobutton1,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b=get(handles.radiobutton2,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c=get(handles.radiobutton3,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d=get(handles.radiobutton4,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(a==1)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set(handles.edit6,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,XL);</a:t>
            </a:r>
          </a:p>
          <a:p>
            <a:r>
              <a:rPr lang="en-ID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(b==1)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set(handles.edit6,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,XC);   </a:t>
            </a:r>
          </a:p>
          <a:p>
            <a:r>
              <a:rPr lang="en-ID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elseif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(c==1)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set(handles.edit6,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,Z);         </a:t>
            </a:r>
          </a:p>
          <a:p>
            <a:r>
              <a:rPr lang="en-ID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set(handles.edit6,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,P);   </a:t>
            </a:r>
          </a:p>
          <a:p>
            <a:r>
              <a:rPr lang="en-ID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4236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0BC0-B9DC-4B03-8A80-F6B7D1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097"/>
            <a:ext cx="4114800" cy="563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/>
              <a:t>SINTAK PROGRAM TOMBOL RESET</a:t>
            </a:r>
            <a:endParaRPr lang="en-ID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24327-F518-41C2-9466-B867B3BD84ED}"/>
              </a:ext>
            </a:extLst>
          </p:cNvPr>
          <p:cNvSpPr txBox="1"/>
          <p:nvPr/>
        </p:nvSpPr>
        <p:spPr>
          <a:xfrm>
            <a:off x="457200" y="990600"/>
            <a:ext cx="8077200" cy="2893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button press in pushbutton2.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pushbutton2_Callback(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pushbutton2 (see GCBO)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structure with handles and user data (see GUIDATA)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set(handles.edit1,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set(handles.edit2,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set(handles.edit3,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set(handles.edit4,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set(handles.edit5,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set(handles.edit6,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ID" sz="1400" b="0" i="0" u="none" strike="noStrike" baseline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270EAF-5F8D-4FDC-A5B7-D40AC025D5C3}"/>
              </a:ext>
            </a:extLst>
          </p:cNvPr>
          <p:cNvSpPr txBox="1">
            <a:spLocks/>
          </p:cNvSpPr>
          <p:nvPr/>
        </p:nvSpPr>
        <p:spPr>
          <a:xfrm>
            <a:off x="457200" y="4226759"/>
            <a:ext cx="4114800" cy="563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SINTAK PROGRAM TOMBOL KELUAR</a:t>
            </a:r>
            <a:endParaRPr lang="en-ID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5D9FB-9DB5-4431-B6C3-FCD774D3DB5A}"/>
              </a:ext>
            </a:extLst>
          </p:cNvPr>
          <p:cNvSpPr txBox="1"/>
          <p:nvPr/>
        </p:nvSpPr>
        <p:spPr>
          <a:xfrm>
            <a:off x="443132" y="4953000"/>
            <a:ext cx="8091268" cy="160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button press in pushbutton3.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pushbutton3_Callback(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pushbutton3 (see GCBO)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structure with handles and user data (see GUIDATA)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close;</a:t>
            </a:r>
          </a:p>
          <a:p>
            <a:endParaRPr lang="en-ID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7023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0BC0-B9DC-4B03-8A80-F6B7D1D7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57800" cy="563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/>
              <a:t>SINTAK PROGRAM MEMASUKKAN GAMBAR</a:t>
            </a:r>
            <a:endParaRPr lang="en-ID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4BB48-AF6A-4603-97E0-B45FEFC15CE6}"/>
              </a:ext>
            </a:extLst>
          </p:cNvPr>
          <p:cNvSpPr txBox="1"/>
          <p:nvPr/>
        </p:nvSpPr>
        <p:spPr>
          <a:xfrm>
            <a:off x="457200" y="1371600"/>
            <a:ext cx="7852117" cy="2462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during object creation, after setting all properties.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axes1_CreateFcn(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axes1 (see GCBO)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empty - handles not created until after all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CreateFcns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called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Hint: place code in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OpeningFcn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to populate axes1</a:t>
            </a:r>
          </a:p>
          <a:p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gbr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'rlc.png'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off</a:t>
            </a:r>
          </a:p>
          <a:p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D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gbr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2267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35629" y="137297"/>
            <a:ext cx="2286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err="1">
                <a:latin typeface="+mj-lt"/>
                <a:cs typeface="Times New Roman" pitchFamily="18" charset="0"/>
              </a:rPr>
              <a:t>Latihan</a:t>
            </a:r>
            <a:r>
              <a:rPr lang="en-US" sz="3200" b="1" dirty="0"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itchFamily="18" charset="0"/>
              </a:rPr>
              <a:t>Soal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9750" y="8890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39750" y="10096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58" y="857170"/>
            <a:ext cx="8149542" cy="55253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729547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438400"/>
            <a:ext cx="4318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ritannic Bold" pitchFamily="34" charset="0"/>
              </a:rPr>
              <a:t>TERIMAKASIH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3657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>
                <a:latin typeface="Brush Script MT" pitchFamily="66" charset="0"/>
              </a:rPr>
              <a:t>"</a:t>
            </a:r>
            <a:r>
              <a:rPr lang="en-US" sz="2400" i="1" dirty="0" err="1">
                <a:latin typeface="Brush Script MT" pitchFamily="66" charset="0"/>
              </a:rPr>
              <a:t>Orang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bijak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belajar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ketika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mereka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bisa</a:t>
            </a:r>
            <a:r>
              <a:rPr lang="en-US" sz="2400" i="1" dirty="0">
                <a:latin typeface="Brush Script MT" pitchFamily="66" charset="0"/>
              </a:rPr>
              <a:t>. </a:t>
            </a:r>
            <a:r>
              <a:rPr lang="en-US" sz="2400" i="1" dirty="0" err="1">
                <a:latin typeface="Brush Script MT" pitchFamily="66" charset="0"/>
              </a:rPr>
              <a:t>Orang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bodoh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belajar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ketika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mereka</a:t>
            </a:r>
            <a:r>
              <a:rPr lang="en-US" sz="2400" i="1" dirty="0">
                <a:latin typeface="Brush Script MT" pitchFamily="66" charset="0"/>
              </a:rPr>
              <a:t> </a:t>
            </a:r>
            <a:r>
              <a:rPr lang="en-US" sz="2400" i="1" dirty="0" err="1">
                <a:latin typeface="Brush Script MT" pitchFamily="66" charset="0"/>
              </a:rPr>
              <a:t>terpaksa</a:t>
            </a:r>
            <a:r>
              <a:rPr lang="en-US" sz="2400" i="1" dirty="0">
                <a:latin typeface="Brush Script MT" pitchFamily="66" charset="0"/>
              </a:rPr>
              <a:t>." (Arthur Wellesley)</a:t>
            </a:r>
            <a:endParaRPr lang="en-US" sz="2400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322716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id-ID" sz="3200" b="1" dirty="0"/>
              <a:t>Rangkai</a:t>
            </a:r>
            <a:r>
              <a:rPr lang="en-US" sz="3200" b="1" dirty="0"/>
              <a:t>a</a:t>
            </a:r>
            <a:r>
              <a:rPr lang="id-ID" sz="3200" b="1" dirty="0"/>
              <a:t>n </a:t>
            </a:r>
            <a:r>
              <a:rPr lang="en-US" sz="3200" b="1" dirty="0"/>
              <a:t>RC Seri</a:t>
            </a:r>
            <a:endParaRPr lang="en-US" sz="3200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81000" y="51816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Gambar </a:t>
            </a: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Rangkaian R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Seri</a:t>
            </a:r>
            <a:endParaRPr kumimoji="0" lang="id-ID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LENOVO\Pictures\Screenshots\Screenshot (12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1242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/>
          <a:srcRect l="10788" t="33875" r="54520" b="24390"/>
          <a:stretch>
            <a:fillRect/>
          </a:stretch>
        </p:blipFill>
        <p:spPr bwMode="auto">
          <a:xfrm>
            <a:off x="4114800" y="1219200"/>
            <a:ext cx="4724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457200"/>
            <a:ext cx="32766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sz="3200" b="1" dirty="0"/>
              <a:t>Rangkaian </a:t>
            </a:r>
            <a:r>
              <a:rPr lang="en-US" sz="3200" b="1" dirty="0"/>
              <a:t>RL Seri</a:t>
            </a:r>
            <a:endParaRPr lang="en-US" sz="32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4800600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Gambar </a:t>
            </a:r>
            <a:r>
              <a:rPr lang="en-US" sz="1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Rangkaian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RL Seri</a:t>
            </a:r>
            <a:endParaRPr kumimoji="0" lang="id-ID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LENOVO\Pictures\Screenshots\Screenshot (12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352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3"/>
          <a:srcRect l="11560" t="30894" r="53930" b="30604"/>
          <a:stretch>
            <a:fillRect/>
          </a:stretch>
        </p:blipFill>
        <p:spPr bwMode="auto">
          <a:xfrm>
            <a:off x="4038600" y="1295400"/>
            <a:ext cx="472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04800" y="405825"/>
            <a:ext cx="3429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Rangkaian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RLC Seri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52578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Gambar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Rangkaian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RLC Seri</a:t>
            </a:r>
            <a:endParaRPr kumimoji="0" lang="id-ID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7" name="Picture 6" descr="C:\Users\LENOVO\Pictures\Screenshots\Screenshot (125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5052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73215"/>
            <a:ext cx="5037028" cy="3984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405825"/>
            <a:ext cx="5334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Rangkaian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RLC Seri (</a:t>
            </a:r>
            <a:r>
              <a:rPr kumimoji="0" 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Lanjutan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 l="11692" t="33875" r="65348" b="56640"/>
          <a:stretch>
            <a:fillRect/>
          </a:stretch>
        </p:blipFill>
        <p:spPr bwMode="auto">
          <a:xfrm>
            <a:off x="922598" y="1233141"/>
            <a:ext cx="607960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8" y="3098156"/>
            <a:ext cx="6079603" cy="31332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405825"/>
            <a:ext cx="5334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Rangkaian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RLC Seri (</a:t>
            </a:r>
            <a:r>
              <a:rPr kumimoji="0" 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Lanjutan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)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48257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B</a:t>
            </a:r>
            <a:r>
              <a:rPr lang="id-ID" b="1" dirty="0"/>
              <a:t>eberapa kemungkinan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rangkaian</a:t>
            </a:r>
            <a:r>
              <a:rPr lang="en-US" b="1" dirty="0"/>
              <a:t> RLC Seri</a:t>
            </a:r>
            <a:r>
              <a:rPr lang="id-ID" b="1" dirty="0"/>
              <a:t>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752600"/>
            <a:ext cx="4572000" cy="1754326"/>
          </a:xfrm>
          <a:prstGeom prst="rect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d-ID" b="1" dirty="0"/>
              <a:t>X</a:t>
            </a:r>
            <a:r>
              <a:rPr lang="id-ID" b="1" baseline="-25000" dirty="0"/>
              <a:t>L</a:t>
            </a:r>
            <a:r>
              <a:rPr lang="id-ID" b="1" dirty="0"/>
              <a:t> &gt; X</a:t>
            </a:r>
            <a:r>
              <a:rPr lang="id-ID" b="1" baseline="-25000" dirty="0"/>
              <a:t>C</a:t>
            </a:r>
            <a:r>
              <a:rPr lang="id-ID" b="1" dirty="0"/>
              <a:t> 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</a:t>
            </a:r>
            <a:r>
              <a:rPr lang="id-ID" b="1" dirty="0"/>
              <a:t> rangkaian  bersifat seperti induktor</a:t>
            </a:r>
            <a:endParaRPr lang="en-US" b="1" dirty="0"/>
          </a:p>
          <a:p>
            <a:endParaRPr lang="en-US" b="1" dirty="0"/>
          </a:p>
          <a:p>
            <a:r>
              <a:rPr lang="id-ID" dirty="0"/>
              <a:t>tegangan mendahului arus dengan beda sudut fase θ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2743200"/>
            <a:ext cx="1676400" cy="592328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3810000"/>
            <a:ext cx="4572000" cy="20313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id-ID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&lt; X</a:t>
            </a:r>
            <a:r>
              <a:rPr kumimoji="0" lang="id-ID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  <a:sym typeface="Wingdings" pitchFamily="2" charset="2"/>
              </a:rPr>
              <a:t>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rangkaian bersifat seperti kapasitor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tegangan ketinggalan terhadap arus dengan beda sudut fase θ yang besarnya dinyatakan dengan 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2633"/>
          <a:stretch>
            <a:fillRect/>
          </a:stretch>
        </p:blipFill>
        <p:spPr bwMode="auto">
          <a:xfrm>
            <a:off x="1524000" y="5056908"/>
            <a:ext cx="1447800" cy="595417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9750" y="8890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5181600" y="2667000"/>
            <a:ext cx="3505200" cy="2308324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id-ID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= X</a:t>
            </a:r>
            <a:r>
              <a:rPr kumimoji="0" lang="id-ID" b="1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  <a:sym typeface="Wingdings" pitchFamily="2" charset="2"/>
              </a:rPr>
              <a:t> 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Z = R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endParaRPr kumimoji="0" lang="en-US" b="1" i="0" u="none" strike="noStrike" cap="none" normalizeH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+mj-lt"/>
              <a:ea typeface="Times New Roman" pitchFamily="18" charset="0"/>
              <a:cs typeface="Arial" pitchFamily="34" charset="0"/>
              <a:sym typeface="Wingdings" pitchFamily="2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333333"/>
                </a:solidFill>
                <a:latin typeface="+mj-lt"/>
                <a:ea typeface="Times New Roman" pitchFamily="18" charset="0"/>
                <a:cs typeface="Arial" pitchFamily="34" charset="0"/>
                <a:sym typeface="Wingdings" pitchFamily="2" charset="2"/>
              </a:rPr>
              <a:t>terjadi</a:t>
            </a:r>
            <a:r>
              <a:rPr lang="en-US" dirty="0">
                <a:solidFill>
                  <a:srgbClr val="333333"/>
                </a:solidFill>
                <a:latin typeface="+mj-lt"/>
                <a:ea typeface="Times New Roman" pitchFamily="18" charset="0"/>
                <a:cs typeface="Arial" pitchFamily="34" charset="0"/>
                <a:sym typeface="Wingdings" pitchFamily="2" charset="2"/>
              </a:rPr>
              <a:t> 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resonansi deret/seri yang besarnya frekuensi resonansi dapat dicari yaitu :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333333"/>
              </a:solidFill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4038600"/>
            <a:ext cx="1447800" cy="899704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39750" y="10096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405825"/>
            <a:ext cx="2286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err="1">
                <a:latin typeface="+mj-lt"/>
                <a:cs typeface="Times New Roman" pitchFamily="18" charset="0"/>
              </a:rPr>
              <a:t>Faktor</a:t>
            </a:r>
            <a:r>
              <a:rPr lang="en-US" sz="3200" b="1" dirty="0"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itchFamily="18" charset="0"/>
              </a:rPr>
              <a:t>Daya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9750" y="8890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39750" y="10096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 l="10177" t="47426" r="82158" b="41734"/>
          <a:stretch>
            <a:fillRect/>
          </a:stretch>
        </p:blipFill>
        <p:spPr bwMode="auto">
          <a:xfrm>
            <a:off x="1295400" y="1447800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828800" y="3260467"/>
            <a:ext cx="6248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Keterangan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:</a:t>
            </a:r>
            <a:endParaRPr kumimoji="0" lang="id-ID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menyatakan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d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aya sesaat pada sebuah</a:t>
            </a:r>
            <a:r>
              <a:rPr lang="en-US" dirty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rangkaian RLC seri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cos θ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menyatakan faktor daya.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405825"/>
            <a:ext cx="2286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 err="1">
                <a:latin typeface="+mj-lt"/>
                <a:cs typeface="Times New Roman" pitchFamily="18" charset="0"/>
              </a:rPr>
              <a:t>Contoh</a:t>
            </a:r>
            <a:r>
              <a:rPr lang="en-US" sz="3200" b="1" dirty="0"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>
                <a:latin typeface="+mj-lt"/>
                <a:cs typeface="Times New Roman" pitchFamily="18" charset="0"/>
              </a:rPr>
              <a:t>Soal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9750" y="88900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39750" y="100965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rcRect l="12199" t="35838" r="64284" b="42788"/>
          <a:stretch>
            <a:fillRect/>
          </a:stretch>
        </p:blipFill>
        <p:spPr bwMode="auto">
          <a:xfrm>
            <a:off x="304800" y="2514600"/>
            <a:ext cx="4267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2"/>
          <a:srcRect l="12199" t="56935" r="71937" b="13403"/>
          <a:stretch>
            <a:fillRect/>
          </a:stretch>
        </p:blipFill>
        <p:spPr bwMode="auto">
          <a:xfrm>
            <a:off x="4724400" y="1143000"/>
            <a:ext cx="4038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:\Users\LENOVO\Pictures\Screenshots\Screenshot (131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267200" cy="1219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16E48E-F87F-4DF5-B39C-1C16BA4535A8}"/>
                  </a:ext>
                </a:extLst>
              </p14:cNvPr>
              <p14:cNvContentPartPr/>
              <p14:nvPr/>
            </p14:nvContentPartPr>
            <p14:xfrm>
              <a:off x="5515920" y="2597040"/>
              <a:ext cx="119520" cy="10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16E48E-F87F-4DF5-B39C-1C16BA4535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6560" y="2587680"/>
                <a:ext cx="138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BFF84-8A51-4612-9A6C-22A8A981E49F}"/>
                  </a:ext>
                </a:extLst>
              </p14:cNvPr>
              <p14:cNvContentPartPr/>
              <p14:nvPr/>
            </p14:nvContentPartPr>
            <p14:xfrm>
              <a:off x="5559480" y="3858480"/>
              <a:ext cx="87840" cy="5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BFF84-8A51-4612-9A6C-22A8A981E4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0120" y="3849120"/>
                <a:ext cx="106560" cy="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EA2A-C34D-4C01-BA59-EF8E5E01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563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/>
              <a:t>GUI UNTUK CONTOH SOAL DI ATAS</a:t>
            </a:r>
            <a:endParaRPr lang="en-ID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2BC51-FA49-4DC6-8635-8FFC40866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36" t="4051" r="12737" b="24803"/>
          <a:stretch/>
        </p:blipFill>
        <p:spPr>
          <a:xfrm>
            <a:off x="457200" y="942967"/>
            <a:ext cx="8305800" cy="5820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CCC082-8F76-48DB-82A4-1C6CD5C4A280}"/>
                  </a:ext>
                </a:extLst>
              </p14:cNvPr>
              <p14:cNvContentPartPr/>
              <p14:nvPr/>
            </p14:nvContentPartPr>
            <p14:xfrm>
              <a:off x="500040" y="2017080"/>
              <a:ext cx="7941240" cy="420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CCC082-8F76-48DB-82A4-1C6CD5C4A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680" y="2007720"/>
                <a:ext cx="7959960" cy="4222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89FF7C-9219-4B8D-9833-FB8601FD2B84}"/>
              </a:ext>
            </a:extLst>
          </p:cNvPr>
          <p:cNvSpPr txBox="1"/>
          <p:nvPr/>
        </p:nvSpPr>
        <p:spPr>
          <a:xfrm>
            <a:off x="5410200" y="274638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/>
              <a:t>Warna</a:t>
            </a:r>
            <a:r>
              <a:rPr lang="en-US" sz="1600" b="1" i="1" dirty="0"/>
              <a:t> </a:t>
            </a:r>
            <a:r>
              <a:rPr lang="en-US" sz="1600" b="1" i="1" dirty="0" err="1"/>
              <a:t>ungu</a:t>
            </a:r>
            <a:r>
              <a:rPr lang="en-US" sz="1600" b="1" i="1" dirty="0"/>
              <a:t> </a:t>
            </a:r>
            <a:r>
              <a:rPr lang="en-US" sz="1600" b="1" i="1" dirty="0" err="1"/>
              <a:t>menunjukkan</a:t>
            </a:r>
            <a:r>
              <a:rPr lang="en-US" sz="1600" b="1" i="1" dirty="0"/>
              <a:t> </a:t>
            </a:r>
            <a:r>
              <a:rPr lang="en-US" sz="1600" b="1" i="1" dirty="0" err="1"/>
              <a:t>nama</a:t>
            </a:r>
            <a:r>
              <a:rPr lang="en-US" sz="1600" b="1" i="1" dirty="0"/>
              <a:t> tag</a:t>
            </a:r>
            <a:endParaRPr lang="en-ID" sz="1600" b="1" i="1" dirty="0"/>
          </a:p>
        </p:txBody>
      </p:sp>
    </p:spTree>
    <p:extLst>
      <p:ext uri="{BB962C8B-B14F-4D97-AF65-F5344CB8AC3E}">
        <p14:creationId xmlns:p14="http://schemas.microsoft.com/office/powerpoint/2010/main" val="158863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756</Words>
  <Application>Microsoft Office PowerPoint</Application>
  <PresentationFormat>On-screen Show (4:3)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Britannic Bold</vt:lpstr>
      <vt:lpstr>Broadway</vt:lpstr>
      <vt:lpstr>Brush Script MT</vt:lpstr>
      <vt:lpstr>Calibri</vt:lpstr>
      <vt:lpstr>Courier New</vt:lpstr>
      <vt:lpstr>Times New Roman</vt:lpstr>
      <vt:lpstr>Office Theme</vt:lpstr>
      <vt:lpstr> ARUS DAN TEGANGAN  BOLAK-BALIK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UNTUK CONTOH SOAL DI ATAS</vt:lpstr>
      <vt:lpstr>SINTAK PROGRAM TOMBOL HITUNG</vt:lpstr>
      <vt:lpstr>SINTAK PROGRAM TOMBOL HITUNG (LANJUTAN)</vt:lpstr>
      <vt:lpstr>SINTAK PROGRAM TOMBOL RESET</vt:lpstr>
      <vt:lpstr>SINTAK PROGRAM MEMASUKKAN GAMBAR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DAN TEGANGAN BOLAK-BALIK</dc:title>
  <dc:creator>BRI</dc:creator>
  <cp:lastModifiedBy>Windows10</cp:lastModifiedBy>
  <cp:revision>25</cp:revision>
  <dcterms:created xsi:type="dcterms:W3CDTF">2020-03-28T04:44:00Z</dcterms:created>
  <dcterms:modified xsi:type="dcterms:W3CDTF">2021-02-11T17:54:06Z</dcterms:modified>
</cp:coreProperties>
</file>