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92" r:id="rId3"/>
    <p:sldId id="257" r:id="rId4"/>
    <p:sldId id="293" r:id="rId5"/>
    <p:sldId id="294" r:id="rId6"/>
    <p:sldId id="295" r:id="rId7"/>
    <p:sldId id="296" r:id="rId8"/>
    <p:sldId id="258" r:id="rId9"/>
    <p:sldId id="259" r:id="rId10"/>
    <p:sldId id="261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9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11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3B5DD-9C76-43F6-93C5-CEBEF23EA30F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AF5B7-2B45-4B60-973E-9C2B83D76B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372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D0177-12C2-41E4-8771-DD3F69EFE52F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443B2D-FD51-4999-9A73-03AA07ACA4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3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443B2D-FD51-4999-9A73-03AA07ACA41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F31AD1-81B2-4466-9792-B7C8A7CCC27F}" type="slidenum">
              <a:rPr lang="en-US"/>
              <a:pPr/>
              <a:t>15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7D1618-88A6-4C75-A515-7B42FF122C7F}" type="slidenum">
              <a:rPr lang="en-US"/>
              <a:pPr/>
              <a:t>16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id-ID" smtClean="0"/>
              <a:t>D</a:t>
            </a:r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92064E-D5C0-42AF-A64F-0B74741AF7C4}" type="slidenum">
              <a:rPr lang="en-US"/>
              <a:pPr/>
              <a:t>17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11AE8C-5109-4FF2-A3A0-D1D2F04E67A0}" type="slidenum">
              <a:rPr lang="en-US"/>
              <a:pPr/>
              <a:t>18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289356-1225-4D35-A993-D818A09491FE}" type="slidenum">
              <a:rPr lang="en-US"/>
              <a:pPr/>
              <a:t>20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DF1FBE-3E31-4D5B-BEBC-17379B125C2C}" type="slidenum">
              <a:rPr lang="en-US"/>
              <a:pPr/>
              <a:t>21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9E54CE-99E5-4495-9045-2DBF44A375E1}" type="slidenum">
              <a:rPr lang="en-US"/>
              <a:pPr/>
              <a:t>22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6704B1-D618-4719-AFF2-051671B1BE14}" type="slidenum">
              <a:rPr lang="en-US"/>
              <a:pPr/>
              <a:t>23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id-ID" smtClean="0"/>
              <a:t>ASDAD</a:t>
            </a: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FD6D11-F38E-47A8-8408-032A29194AE7}" type="slidenum">
              <a:rPr lang="en-US"/>
              <a:pPr/>
              <a:t>2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C4EA3E-B72E-430F-AB54-5126BB396D06}" type="slidenum">
              <a:rPr lang="en-US"/>
              <a:pPr/>
              <a:t>4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CBA1C4-8F10-4A01-93DB-EEDD5519BA3C}" type="slidenum">
              <a:rPr lang="en-US"/>
              <a:pPr/>
              <a:t>5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BDC2CD-5E85-4053-89E9-47935998AAB1}" type="slidenum">
              <a:rPr lang="en-US"/>
              <a:pPr/>
              <a:t>6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FAB773-F53E-48D1-A098-2E55DA4FD0B1}" type="slidenum">
              <a:rPr lang="en-US"/>
              <a:pPr/>
              <a:t>7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F51267-E77B-4FFA-B6ED-6876AFC704F7}" type="slidenum">
              <a:rPr lang="en-US"/>
              <a:pPr/>
              <a:t>12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44152-389D-4CD3-9070-9D9D798F25F6}" type="slidenum">
              <a:rPr lang="en-US"/>
              <a:pPr/>
              <a:t>13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0FE1F0-BB31-47F7-85D5-3482FD1E1CDA}" type="slidenum">
              <a:rPr lang="en-US"/>
              <a:pPr/>
              <a:t>14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712FC29-FF37-4112-B2C3-848845DC88FD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FD2E08-E5FF-4342-8921-8EBBA17A08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712FC29-FF37-4112-B2C3-848845DC88FD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9FD2E08-E5FF-4342-8921-8EBBA17A08F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04801"/>
            <a:ext cx="7772400" cy="990600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7200" dirty="0" err="1" smtClean="0">
                <a:solidFill>
                  <a:srgbClr val="FF0000"/>
                </a:solidFill>
                <a:latin typeface="Gabriola" pitchFamily="82" charset="0"/>
              </a:rPr>
              <a:t>Sejarah</a:t>
            </a:r>
            <a:r>
              <a:rPr lang="en-US" sz="7200" dirty="0" smtClean="0">
                <a:solidFill>
                  <a:srgbClr val="FF0000"/>
                </a:solidFill>
                <a:latin typeface="Gabriola" pitchFamily="82" charset="0"/>
              </a:rPr>
              <a:t> </a:t>
            </a:r>
            <a:r>
              <a:rPr lang="en-US" sz="7200" dirty="0" err="1" smtClean="0">
                <a:solidFill>
                  <a:srgbClr val="FF0000"/>
                </a:solidFill>
                <a:latin typeface="Gabriola" pitchFamily="82" charset="0"/>
              </a:rPr>
              <a:t>Perjuangan</a:t>
            </a:r>
            <a:r>
              <a:rPr lang="en-US" sz="7200" dirty="0" smtClean="0">
                <a:solidFill>
                  <a:srgbClr val="FF0000"/>
                </a:solidFill>
                <a:latin typeface="Gabriola" pitchFamily="82" charset="0"/>
              </a:rPr>
              <a:t> </a:t>
            </a:r>
            <a:r>
              <a:rPr lang="en-US" sz="7200" dirty="0" smtClean="0">
                <a:solidFill>
                  <a:srgbClr val="FF0000"/>
                </a:solidFill>
                <a:latin typeface="Gabriola" pitchFamily="82" charset="0"/>
              </a:rPr>
              <a:t>PGRI</a:t>
            </a:r>
            <a:r>
              <a:rPr lang="id-ID" sz="7200" dirty="0" smtClean="0">
                <a:solidFill>
                  <a:srgbClr val="FF0000"/>
                </a:solidFill>
                <a:latin typeface="Gabriola" pitchFamily="82" charset="0"/>
              </a:rPr>
              <a:t> I</a:t>
            </a:r>
            <a:endParaRPr lang="en-US" sz="7200" dirty="0">
              <a:solidFill>
                <a:srgbClr val="FF0000"/>
              </a:solidFill>
              <a:latin typeface="Gabriola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4572000"/>
            <a:ext cx="6781800" cy="1143000"/>
          </a:xfrm>
        </p:spPr>
        <p:txBody>
          <a:bodyPr>
            <a:noAutofit/>
          </a:bodyPr>
          <a:lstStyle/>
          <a:p>
            <a:pPr algn="ctr"/>
            <a:r>
              <a:rPr lang="id-ID" sz="2800" b="1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UNINDRA PGRI</a:t>
            </a:r>
          </a:p>
          <a:p>
            <a:pPr algn="ctr"/>
            <a:r>
              <a:rPr lang="id-ID" sz="2800" b="1" dirty="0" smtClean="0">
                <a:solidFill>
                  <a:schemeClr val="accent4">
                    <a:lumMod val="75000"/>
                  </a:schemeClr>
                </a:solidFill>
                <a:latin typeface="Comic Sans MS" pitchFamily="66" charset="0"/>
              </a:rPr>
              <a:t>Jakarta</a:t>
            </a:r>
            <a:endParaRPr lang="en-US" sz="2800" b="1" dirty="0">
              <a:solidFill>
                <a:schemeClr val="accent4">
                  <a:lumMod val="75000"/>
                </a:schemeClr>
              </a:solidFill>
              <a:latin typeface="Comic Sans MS" pitchFamily="66" charset="0"/>
            </a:endParaRPr>
          </a:p>
        </p:txBody>
      </p:sp>
      <p:pic>
        <p:nvPicPr>
          <p:cNvPr id="5" name="Picture 4" descr="http://blog.sirsak.net/wp-content/uploads/2012/05/logo-unindra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25" y="1447800"/>
            <a:ext cx="2047875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sndAc>
      <p:stSnd>
        <p:snd r:embed="rId3" name="whoo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accent6"/>
                </a:solidFill>
              </a:rPr>
              <a:t>Susunan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id-ID" dirty="0" smtClean="0">
                <a:solidFill>
                  <a:schemeClr val="accent6"/>
                </a:solidFill>
              </a:rPr>
              <a:t>P</a:t>
            </a:r>
            <a:r>
              <a:rPr lang="en-US" dirty="0" err="1" smtClean="0">
                <a:solidFill>
                  <a:schemeClr val="accent6"/>
                </a:solidFill>
              </a:rPr>
              <a:t>engurus</a:t>
            </a:r>
            <a:r>
              <a:rPr lang="en-US" dirty="0" smtClean="0">
                <a:solidFill>
                  <a:schemeClr val="accent6"/>
                </a:solidFill>
              </a:rPr>
              <a:t> </a:t>
            </a:r>
            <a:r>
              <a:rPr lang="en-US" dirty="0" err="1" smtClean="0">
                <a:solidFill>
                  <a:schemeClr val="accent6"/>
                </a:solidFill>
              </a:rPr>
              <a:t>Besar</a:t>
            </a:r>
            <a:r>
              <a:rPr lang="en-US" dirty="0" smtClean="0">
                <a:solidFill>
                  <a:schemeClr val="accent6"/>
                </a:solidFill>
              </a:rPr>
              <a:t> PGRI 1945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FFFF00"/>
          </a:solidFill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 err="1" smtClean="0">
                <a:solidFill>
                  <a:srgbClr val="FF0000"/>
                </a:solidFill>
              </a:rPr>
              <a:t>Ketua</a:t>
            </a:r>
            <a:r>
              <a:rPr lang="en-US" dirty="0" smtClean="0">
                <a:solidFill>
                  <a:srgbClr val="FF0000"/>
                </a:solidFill>
              </a:rPr>
              <a:t>  : 1. </a:t>
            </a:r>
            <a:r>
              <a:rPr lang="en-US" dirty="0" err="1" smtClean="0">
                <a:solidFill>
                  <a:srgbClr val="FF0000"/>
                </a:solidFill>
              </a:rPr>
              <a:t>Amin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Singgih</a:t>
            </a:r>
            <a:endParaRPr lang="en-US" dirty="0" smtClean="0">
              <a:solidFill>
                <a:srgbClr val="FF0000"/>
              </a:solidFill>
            </a:endParaRPr>
          </a:p>
          <a:p>
            <a:pPr marL="365125" lvl="0" indent="1111250">
              <a:buNone/>
            </a:pPr>
            <a:r>
              <a:rPr lang="en-US" dirty="0" smtClean="0">
                <a:solidFill>
                  <a:srgbClr val="FF0000"/>
                </a:solidFill>
              </a:rPr>
              <a:t>II. </a:t>
            </a:r>
            <a:r>
              <a:rPr lang="en-US" dirty="0" err="1" smtClean="0">
                <a:solidFill>
                  <a:srgbClr val="FF0000"/>
                </a:solidFill>
              </a:rPr>
              <a:t>Rh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 err="1" smtClean="0">
                <a:solidFill>
                  <a:srgbClr val="FF0000"/>
                </a:solidFill>
              </a:rPr>
              <a:t>KOesnan</a:t>
            </a:r>
            <a:endParaRPr lang="en-US" dirty="0" smtClean="0">
              <a:solidFill>
                <a:srgbClr val="FF0000"/>
              </a:solidFill>
            </a:endParaRPr>
          </a:p>
          <a:p>
            <a:pPr marL="365125" lvl="0" indent="1065213">
              <a:buNone/>
            </a:pPr>
            <a:r>
              <a:rPr lang="en-US" dirty="0" smtClean="0">
                <a:solidFill>
                  <a:srgbClr val="FF0000"/>
                </a:solidFill>
              </a:rPr>
              <a:t>III. </a:t>
            </a:r>
            <a:r>
              <a:rPr lang="en-US" dirty="0" err="1" smtClean="0">
                <a:solidFill>
                  <a:srgbClr val="FF0000"/>
                </a:solidFill>
              </a:rPr>
              <a:t>Soemitro</a:t>
            </a:r>
            <a:endParaRPr lang="en-US" dirty="0" smtClean="0">
              <a:solidFill>
                <a:srgbClr val="FF0000"/>
              </a:solidFill>
            </a:endParaRPr>
          </a:p>
          <a:p>
            <a:pPr lvl="0"/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Penulis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: 1. 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Djajeng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Soegianto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65125" lvl="0" indent="1182688">
              <a:buNone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  Ali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Marsaban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US" dirty="0" err="1" smtClean="0">
                <a:solidFill>
                  <a:srgbClr val="0070C0"/>
                </a:solidFill>
              </a:rPr>
              <a:t>Bendahara</a:t>
            </a:r>
            <a:r>
              <a:rPr lang="en-US" dirty="0" smtClean="0">
                <a:solidFill>
                  <a:srgbClr val="0070C0"/>
                </a:solidFill>
              </a:rPr>
              <a:t> : 1. </a:t>
            </a:r>
            <a:r>
              <a:rPr lang="en-US" dirty="0" err="1" smtClean="0">
                <a:solidFill>
                  <a:srgbClr val="0070C0"/>
                </a:solidFill>
              </a:rPr>
              <a:t>Soemidi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Adisasmito</a:t>
            </a:r>
            <a:endParaRPr lang="en-US" dirty="0" smtClean="0">
              <a:solidFill>
                <a:srgbClr val="0070C0"/>
              </a:solidFill>
            </a:endParaRPr>
          </a:p>
          <a:p>
            <a:pPr marL="365125" lvl="0" indent="1698625">
              <a:buNone/>
            </a:pPr>
            <a:r>
              <a:rPr lang="en-US" dirty="0" smtClean="0">
                <a:solidFill>
                  <a:srgbClr val="0070C0"/>
                </a:solidFill>
              </a:rPr>
              <a:t>2. </a:t>
            </a:r>
            <a:r>
              <a:rPr lang="en-US" dirty="0" err="1" smtClean="0">
                <a:solidFill>
                  <a:srgbClr val="0070C0"/>
                </a:solidFill>
              </a:rPr>
              <a:t>Marto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Soedigdo</a:t>
            </a:r>
            <a:endParaRPr lang="en-US" dirty="0" smtClean="0">
              <a:solidFill>
                <a:srgbClr val="0070C0"/>
              </a:solidFill>
            </a:endParaRPr>
          </a:p>
          <a:p>
            <a:pPr lvl="0"/>
            <a:r>
              <a:rPr lang="en-US" dirty="0" err="1" smtClean="0">
                <a:solidFill>
                  <a:srgbClr val="C00000"/>
                </a:solidFill>
              </a:rPr>
              <a:t>Anggota</a:t>
            </a:r>
            <a:r>
              <a:rPr lang="en-US" dirty="0" smtClean="0">
                <a:solidFill>
                  <a:srgbClr val="C00000"/>
                </a:solidFill>
              </a:rPr>
              <a:t> : </a:t>
            </a:r>
            <a:r>
              <a:rPr lang="en-US" dirty="0" err="1" smtClean="0">
                <a:solidFill>
                  <a:srgbClr val="C00000"/>
                </a:solidFill>
              </a:rPr>
              <a:t>Siti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Wahyunah</a:t>
            </a:r>
            <a:endParaRPr lang="en-US" dirty="0" smtClean="0">
              <a:solidFill>
                <a:srgbClr val="C00000"/>
              </a:solidFill>
            </a:endParaRPr>
          </a:p>
          <a:p>
            <a:pPr marL="365125" lvl="0" indent="1346200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Siswo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Widjojo</a:t>
            </a:r>
            <a:endParaRPr lang="en-US" dirty="0" smtClean="0">
              <a:solidFill>
                <a:srgbClr val="C00000"/>
              </a:solidFill>
            </a:endParaRPr>
          </a:p>
          <a:p>
            <a:pPr marL="365125" lvl="0" indent="1346200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Parmoedjo</a:t>
            </a:r>
            <a:endParaRPr lang="en-US" dirty="0" smtClean="0">
              <a:solidFill>
                <a:srgbClr val="C00000"/>
              </a:solidFill>
            </a:endParaRPr>
          </a:p>
          <a:p>
            <a:pPr marL="365125" lvl="0" indent="1300163">
              <a:buNone/>
            </a:pP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Siswowardjojo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sndAc>
      <p:stSnd>
        <p:snd r:embed="rId2" name="whoo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609600"/>
            <a:ext cx="7467600" cy="6616852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lvl="1"/>
            <a:r>
              <a:rPr lang="en-US" sz="3300" dirty="0" err="1" smtClean="0">
                <a:solidFill>
                  <a:srgbClr val="00B050"/>
                </a:solidFill>
              </a:rPr>
              <a:t>Tujuan</a:t>
            </a:r>
            <a:r>
              <a:rPr lang="en-US" sz="3300" dirty="0" smtClean="0">
                <a:solidFill>
                  <a:srgbClr val="00B050"/>
                </a:solidFill>
              </a:rPr>
              <a:t> PGRI: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Mempertahankan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id-ID" dirty="0" err="1" smtClean="0"/>
              <a:t>M</a:t>
            </a:r>
            <a:r>
              <a:rPr lang="en-US" dirty="0" err="1" smtClean="0"/>
              <a:t>enyempurnakan</a:t>
            </a:r>
            <a:r>
              <a:rPr lang="en-US" dirty="0" smtClean="0"/>
              <a:t> RI.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Mempertinggi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pengajaran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dasar-dasar</a:t>
            </a:r>
            <a:r>
              <a:rPr lang="en-US" dirty="0" smtClean="0"/>
              <a:t> </a:t>
            </a:r>
            <a:r>
              <a:rPr lang="en-US" dirty="0" err="1" smtClean="0"/>
              <a:t>kerakyatan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dirty="0" err="1" smtClean="0"/>
              <a:t>Membela</a:t>
            </a:r>
            <a:r>
              <a:rPr lang="en-US" dirty="0" smtClean="0"/>
              <a:t> </a:t>
            </a:r>
            <a:r>
              <a:rPr lang="en-US" dirty="0" err="1" smtClean="0"/>
              <a:t>hak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nasib</a:t>
            </a:r>
            <a:r>
              <a:rPr lang="en-US" dirty="0" smtClean="0"/>
              <a:t> </a:t>
            </a:r>
            <a:r>
              <a:rPr lang="en-US" dirty="0" err="1" smtClean="0"/>
              <a:t>buruh</a:t>
            </a:r>
            <a:r>
              <a:rPr lang="en-US" dirty="0" smtClean="0"/>
              <a:t> </a:t>
            </a:r>
            <a:r>
              <a:rPr lang="en-US" dirty="0" err="1" smtClean="0"/>
              <a:t>umumnya</a:t>
            </a:r>
            <a:r>
              <a:rPr lang="en-US" dirty="0" smtClean="0"/>
              <a:t>, guru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khususnya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>
    <p:sndAc>
      <p:stSnd>
        <p:snd r:embed="rId2" name="whoo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443E3E-BC5F-4217-A8EB-B961438D19C3}" type="slidenum">
              <a:rPr lang="en-US"/>
              <a:pPr/>
              <a:t>12</a:t>
            </a:fld>
            <a:endParaRPr lang="en-US"/>
          </a:p>
        </p:txBody>
      </p:sp>
      <p:sp>
        <p:nvSpPr>
          <p:cNvPr id="358402" name="AutoShape 2"/>
          <p:cNvSpPr>
            <a:spLocks noChangeArrowheads="1"/>
          </p:cNvSpPr>
          <p:nvPr/>
        </p:nvSpPr>
        <p:spPr bwMode="auto">
          <a:xfrm>
            <a:off x="3708400" y="0"/>
            <a:ext cx="2016125" cy="170021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6600"/>
          </a:solidFill>
          <a:ln w="9525" algn="ctr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8403" name="Rectangle 3"/>
          <p:cNvSpPr>
            <a:spLocks noChangeArrowheads="1"/>
          </p:cNvSpPr>
          <p:nvPr/>
        </p:nvSpPr>
        <p:spPr bwMode="auto">
          <a:xfrm>
            <a:off x="1676400" y="2133600"/>
            <a:ext cx="7019925" cy="427809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30000"/>
              </a:spcBef>
            </a:pPr>
            <a:r>
              <a:rPr lang="id-ID" sz="3200" dirty="0" smtClean="0">
                <a:solidFill>
                  <a:schemeClr val="tx1"/>
                </a:solidFill>
              </a:rPr>
              <a:t>Semua Bentuk Perpecahan Antar Kelompok</a:t>
            </a:r>
          </a:p>
          <a:p>
            <a:pPr algn="l" eaLnBrk="1" hangingPunct="1">
              <a:spcBef>
                <a:spcPct val="30000"/>
              </a:spcBef>
            </a:pPr>
            <a:r>
              <a:rPr lang="id-ID" sz="3200" dirty="0" smtClean="0">
                <a:solidFill>
                  <a:schemeClr val="tx1"/>
                </a:solidFill>
              </a:rPr>
              <a:t>Guru, Karena Perbedaan Ijazah,</a:t>
            </a:r>
          </a:p>
          <a:p>
            <a:pPr algn="l" eaLnBrk="1" hangingPunct="1">
              <a:spcBef>
                <a:spcPct val="30000"/>
              </a:spcBef>
            </a:pPr>
            <a:r>
              <a:rPr lang="id-ID" sz="3200" dirty="0" smtClean="0">
                <a:solidFill>
                  <a:schemeClr val="tx1"/>
                </a:solidFill>
              </a:rPr>
              <a:t>Lingkungan Daerah,</a:t>
            </a:r>
          </a:p>
          <a:p>
            <a:pPr algn="l" eaLnBrk="1" hangingPunct="1">
              <a:spcBef>
                <a:spcPct val="30000"/>
              </a:spcBef>
            </a:pPr>
            <a:r>
              <a:rPr lang="id-ID" sz="3200" dirty="0" smtClean="0">
                <a:solidFill>
                  <a:schemeClr val="tx1"/>
                </a:solidFill>
              </a:rPr>
              <a:t>Aliran Politik,</a:t>
            </a:r>
          </a:p>
          <a:p>
            <a:pPr algn="l" eaLnBrk="1" hangingPunct="1">
              <a:spcBef>
                <a:spcPct val="30000"/>
              </a:spcBef>
            </a:pPr>
            <a:r>
              <a:rPr lang="id-ID" sz="3200" dirty="0" smtClean="0">
                <a:solidFill>
                  <a:schemeClr val="tx1"/>
                </a:solidFill>
              </a:rPr>
              <a:t>Agama, Suku, </a:t>
            </a:r>
          </a:p>
          <a:p>
            <a:pPr algn="l" eaLnBrk="1" hangingPunct="1">
              <a:spcBef>
                <a:spcPct val="30000"/>
              </a:spcBef>
            </a:pPr>
            <a:r>
              <a:rPr lang="id-ID" sz="3200" dirty="0" smtClean="0">
                <a:solidFill>
                  <a:schemeClr val="tx1"/>
                </a:solidFill>
              </a:rPr>
              <a:t>Sepakat Dihapuskan.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sndAc>
      <p:stSnd>
        <p:snd r:embed="rId3" name="whoo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8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8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5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584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584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584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2" grpId="0" animBg="1"/>
      <p:bldP spid="35840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EF4513-B935-4E9F-A30B-162D0B22DB4E}" type="slidenum">
              <a:rPr lang="en-US"/>
              <a:pPr/>
              <a:t>13</a:t>
            </a:fld>
            <a:endParaRPr lang="en-US"/>
          </a:p>
        </p:txBody>
      </p:sp>
      <p:sp>
        <p:nvSpPr>
          <p:cNvPr id="357378" name="Oval 2"/>
          <p:cNvSpPr>
            <a:spLocks noChangeArrowheads="1"/>
          </p:cNvSpPr>
          <p:nvPr/>
        </p:nvSpPr>
        <p:spPr bwMode="auto">
          <a:xfrm>
            <a:off x="250825" y="1484313"/>
            <a:ext cx="2663825" cy="3889375"/>
          </a:xfrm>
          <a:prstGeom prst="ellipse">
            <a:avLst/>
          </a:prstGeom>
          <a:solidFill>
            <a:srgbClr val="CCFF33"/>
          </a:solidFill>
          <a:ln w="9525" algn="ctr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id-ID" sz="2400" b="1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Mereka </a:t>
            </a:r>
          </a:p>
          <a:p>
            <a:pPr>
              <a:defRPr/>
            </a:pPr>
            <a:r>
              <a:rPr lang="id-ID" sz="2400" b="1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Serentak</a:t>
            </a:r>
          </a:p>
          <a:p>
            <a:pPr>
              <a:defRPr/>
            </a:pPr>
            <a:r>
              <a:rPr lang="id-ID" sz="2400" b="1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Bersatu, Untuk</a:t>
            </a:r>
          </a:p>
          <a:p>
            <a:pPr>
              <a:defRPr/>
            </a:pPr>
            <a:r>
              <a:rPr lang="id-ID" sz="2400" b="1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Mengisi</a:t>
            </a:r>
          </a:p>
          <a:p>
            <a:pPr>
              <a:defRPr/>
            </a:pPr>
            <a:r>
              <a:rPr lang="id-ID" sz="2400" b="1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Kemerdekaan</a:t>
            </a:r>
          </a:p>
          <a:p>
            <a:pPr>
              <a:defRPr/>
            </a:pPr>
            <a:r>
              <a:rPr lang="id-ID" sz="2400" b="1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Dengan 3</a:t>
            </a:r>
          </a:p>
          <a:p>
            <a:pPr>
              <a:defRPr/>
            </a:pPr>
            <a:r>
              <a:rPr lang="id-ID" sz="2400" b="1" dirty="0" smtClean="0">
                <a:solidFill>
                  <a:schemeClr val="bg2">
                    <a:lumMod val="10000"/>
                  </a:schemeClr>
                </a:solidFill>
                <a:latin typeface="+mj-lt"/>
              </a:rPr>
              <a:t>Tujuan,</a:t>
            </a:r>
            <a:endParaRPr lang="en-US" sz="2400" b="1" dirty="0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357379" name="AutoShape 3"/>
          <p:cNvSpPr>
            <a:spLocks noChangeArrowheads="1"/>
          </p:cNvSpPr>
          <p:nvPr/>
        </p:nvSpPr>
        <p:spPr bwMode="auto">
          <a:xfrm>
            <a:off x="2987675" y="1844675"/>
            <a:ext cx="1008063" cy="2952750"/>
          </a:xfrm>
          <a:prstGeom prst="rightArrow">
            <a:avLst>
              <a:gd name="adj1" fmla="val 51935"/>
              <a:gd name="adj2" fmla="val 51495"/>
            </a:avLst>
          </a:prstGeom>
          <a:solidFill>
            <a:srgbClr val="FF6600"/>
          </a:solidFill>
          <a:ln w="9525" algn="ctr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7380" name="Rectangle 4"/>
          <p:cNvSpPr>
            <a:spLocks noChangeArrowheads="1"/>
          </p:cNvSpPr>
          <p:nvPr/>
        </p:nvSpPr>
        <p:spPr bwMode="auto">
          <a:xfrm>
            <a:off x="4067175" y="474714"/>
            <a:ext cx="5076825" cy="6383286"/>
          </a:xfrm>
          <a:prstGeom prst="rect">
            <a:avLst/>
          </a:prstGeom>
          <a:solidFill>
            <a:srgbClr val="92D05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1" hangingPunct="1">
              <a:spcBef>
                <a:spcPct val="30000"/>
              </a:spcBef>
              <a:buFontTx/>
              <a:buAutoNum type="arabicPeriod"/>
            </a:pPr>
            <a:r>
              <a:rPr lang="id-ID" sz="2800" b="0" dirty="0" smtClean="0">
                <a:solidFill>
                  <a:schemeClr val="tx1"/>
                </a:solidFill>
              </a:rPr>
              <a:t>Mempertahankan-menyempurnakan kemerdekaan (PGRI</a:t>
            </a:r>
            <a:r>
              <a:rPr lang="en-US" sz="2800" b="0" dirty="0" smtClean="0">
                <a:solidFill>
                  <a:schemeClr val="tx1"/>
                </a:solidFill>
              </a:rPr>
              <a:t>: </a:t>
            </a:r>
            <a:r>
              <a:rPr lang="id-ID" sz="2800" b="0" dirty="0" smtClean="0">
                <a:solidFill>
                  <a:schemeClr val="tx1"/>
                </a:solidFill>
              </a:rPr>
              <a:t>organisasi pelopor </a:t>
            </a:r>
            <a:r>
              <a:rPr lang="en-US" sz="2800" b="0" dirty="0" smtClean="0">
                <a:solidFill>
                  <a:schemeClr val="tx1"/>
                </a:solidFill>
              </a:rPr>
              <a:t> &amp;</a:t>
            </a:r>
            <a:r>
              <a:rPr lang="id-ID" sz="2800" b="0" dirty="0" smtClean="0">
                <a:solidFill>
                  <a:schemeClr val="tx1"/>
                </a:solidFill>
              </a:rPr>
              <a:t> pejuang)</a:t>
            </a:r>
          </a:p>
          <a:p>
            <a:pPr marL="342900" indent="-342900" algn="l" eaLnBrk="1" hangingPunct="1">
              <a:spcBef>
                <a:spcPct val="30000"/>
              </a:spcBef>
              <a:buFontTx/>
              <a:buAutoNum type="arabicPeriod"/>
            </a:pPr>
            <a:r>
              <a:rPr lang="id-ID" sz="2800" b="0" dirty="0" smtClean="0">
                <a:solidFill>
                  <a:schemeClr val="tx1"/>
                </a:solidFill>
              </a:rPr>
              <a:t>Mempertinggi t</a:t>
            </a:r>
            <a:r>
              <a:rPr lang="en-US" sz="2800" b="0" dirty="0" err="1" smtClean="0">
                <a:solidFill>
                  <a:schemeClr val="tx1"/>
                </a:solidFill>
              </a:rPr>
              <a:t>ingkat</a:t>
            </a:r>
            <a:r>
              <a:rPr lang="id-ID" sz="2800" b="0" dirty="0" smtClean="0">
                <a:solidFill>
                  <a:schemeClr val="tx1"/>
                </a:solidFill>
              </a:rPr>
              <a:t> pendidikan </a:t>
            </a:r>
            <a:r>
              <a:rPr lang="en-US" sz="2800" b="0" dirty="0" smtClean="0">
                <a:solidFill>
                  <a:schemeClr val="tx1"/>
                </a:solidFill>
              </a:rPr>
              <a:t>&amp; </a:t>
            </a:r>
            <a:r>
              <a:rPr lang="id-ID" sz="2800" b="0" dirty="0" smtClean="0">
                <a:solidFill>
                  <a:schemeClr val="tx1"/>
                </a:solidFill>
              </a:rPr>
              <a:t>pengajaran sesuai dengan dasar kerakyatan (sesuai tupoksiran PGRI)</a:t>
            </a:r>
          </a:p>
          <a:p>
            <a:pPr marL="342900" indent="-342900" algn="l" eaLnBrk="1" hangingPunct="1">
              <a:spcBef>
                <a:spcPct val="30000"/>
              </a:spcBef>
              <a:buFontTx/>
              <a:buAutoNum type="arabicPeriod"/>
            </a:pPr>
            <a:r>
              <a:rPr lang="id-ID" sz="2800" b="0" dirty="0" smtClean="0">
                <a:solidFill>
                  <a:schemeClr val="tx1"/>
                </a:solidFill>
              </a:rPr>
              <a:t>Membela hak </a:t>
            </a:r>
            <a:r>
              <a:rPr lang="en-US" sz="2800" b="0" dirty="0" smtClean="0">
                <a:solidFill>
                  <a:schemeClr val="tx1"/>
                </a:solidFill>
              </a:rPr>
              <a:t>&amp;</a:t>
            </a:r>
            <a:r>
              <a:rPr lang="id-ID" sz="2800" b="0" dirty="0" smtClean="0">
                <a:solidFill>
                  <a:schemeClr val="tx1"/>
                </a:solidFill>
              </a:rPr>
              <a:t> nasib buruh (umumnya) </a:t>
            </a:r>
            <a:r>
              <a:rPr lang="en-US" sz="2800" b="0" dirty="0" err="1" smtClean="0">
                <a:solidFill>
                  <a:schemeClr val="tx1"/>
                </a:solidFill>
              </a:rPr>
              <a:t>serta</a:t>
            </a:r>
            <a:r>
              <a:rPr lang="en-US" sz="2800" b="0" dirty="0" smtClean="0">
                <a:solidFill>
                  <a:schemeClr val="tx1"/>
                </a:solidFill>
              </a:rPr>
              <a:t> </a:t>
            </a:r>
            <a:r>
              <a:rPr lang="id-ID" sz="2800" b="0" dirty="0" smtClean="0">
                <a:solidFill>
                  <a:schemeClr val="tx1"/>
                </a:solidFill>
              </a:rPr>
              <a:t>guru (khususnya) </a:t>
            </a:r>
            <a:r>
              <a:rPr lang="id-ID" sz="2800" b="0" dirty="0" smtClean="0">
                <a:solidFill>
                  <a:schemeClr val="tx1"/>
                </a:solidFill>
                <a:sym typeface="Wingdings" pitchFamily="2" charset="2"/>
              </a:rPr>
              <a:t> sesuai PGRI sebagai wahana meningkatkan perjuangan perbaikan nasib para anggota</a:t>
            </a:r>
            <a:endParaRPr lang="en-US" sz="2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sndAc>
      <p:stSnd>
        <p:snd r:embed="rId3" name="whoo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7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57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7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7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7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57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7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357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7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57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7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decel="100000" fill="hold"/>
                                        <p:tgtEl>
                                          <p:spTgt spid="357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7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7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7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decel="100000" fill="hold"/>
                                        <p:tgtEl>
                                          <p:spTgt spid="357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7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8" grpId="0" animBg="1"/>
      <p:bldP spid="35737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D9D43B-9FB9-4CD4-AC41-DB401691CA02}" type="slidenum">
              <a:rPr lang="en-US"/>
              <a:pPr/>
              <a:t>14</a:t>
            </a:fld>
            <a:endParaRPr lang="en-US"/>
          </a:p>
        </p:txBody>
      </p:sp>
      <p:sp>
        <p:nvSpPr>
          <p:cNvPr id="356354" name="Oval 2"/>
          <p:cNvSpPr>
            <a:spLocks noChangeArrowheads="1"/>
          </p:cNvSpPr>
          <p:nvPr/>
        </p:nvSpPr>
        <p:spPr bwMode="auto">
          <a:xfrm>
            <a:off x="323850" y="333375"/>
            <a:ext cx="1727200" cy="1871663"/>
          </a:xfrm>
          <a:prstGeom prst="ellipse">
            <a:avLst/>
          </a:prstGeom>
          <a:solidFill>
            <a:srgbClr val="CCFF33"/>
          </a:solidFill>
          <a:ln w="9525" algn="ctr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id-ID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PGRI</a:t>
            </a: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6355" name="AutoShape 3"/>
          <p:cNvSpPr>
            <a:spLocks noChangeArrowheads="1"/>
          </p:cNvSpPr>
          <p:nvPr/>
        </p:nvSpPr>
        <p:spPr bwMode="auto">
          <a:xfrm>
            <a:off x="2195513" y="692150"/>
            <a:ext cx="647700" cy="1152525"/>
          </a:xfrm>
          <a:prstGeom prst="rightArrow">
            <a:avLst>
              <a:gd name="adj1" fmla="val 49861"/>
              <a:gd name="adj2" fmla="val 46815"/>
            </a:avLst>
          </a:prstGeom>
          <a:solidFill>
            <a:srgbClr val="FF6600"/>
          </a:solidFill>
          <a:ln w="9525" algn="ctr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6356" name="Rectangle 4"/>
          <p:cNvSpPr>
            <a:spLocks noChangeArrowheads="1"/>
          </p:cNvSpPr>
          <p:nvPr/>
        </p:nvSpPr>
        <p:spPr bwMode="auto">
          <a:xfrm>
            <a:off x="2987675" y="1052513"/>
            <a:ext cx="6156325" cy="64633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30000"/>
              </a:spcBef>
            </a:pPr>
            <a:r>
              <a:rPr lang="id-ID" sz="3600" b="0" dirty="0" smtClean="0">
                <a:solidFill>
                  <a:schemeClr val="tx1"/>
                </a:solidFill>
              </a:rPr>
              <a:t>Wahana Para</a:t>
            </a:r>
            <a:endParaRPr lang="en-US" sz="3600" b="0" dirty="0">
              <a:solidFill>
                <a:schemeClr val="tx1"/>
              </a:solidFill>
            </a:endParaRPr>
          </a:p>
        </p:txBody>
      </p:sp>
      <p:sp>
        <p:nvSpPr>
          <p:cNvPr id="356357" name="Rectangle 5"/>
          <p:cNvSpPr>
            <a:spLocks noChangeArrowheads="1"/>
          </p:cNvSpPr>
          <p:nvPr/>
        </p:nvSpPr>
        <p:spPr bwMode="auto">
          <a:xfrm>
            <a:off x="1905000" y="2209800"/>
            <a:ext cx="1206500" cy="935037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id-ID" sz="1600" b="1" dirty="0"/>
              <a:t>PEJUANG</a:t>
            </a:r>
            <a:endParaRPr lang="en-US" sz="1600" b="1" dirty="0"/>
          </a:p>
        </p:txBody>
      </p:sp>
      <p:sp>
        <p:nvSpPr>
          <p:cNvPr id="356358" name="Rectangle 6"/>
          <p:cNvSpPr>
            <a:spLocks noChangeArrowheads="1"/>
          </p:cNvSpPr>
          <p:nvPr/>
        </p:nvSpPr>
        <p:spPr bwMode="auto">
          <a:xfrm>
            <a:off x="3276600" y="2209800"/>
            <a:ext cx="1325562" cy="935037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id-ID" sz="1400" b="1" dirty="0"/>
              <a:t>PEMBANGUN</a:t>
            </a:r>
          </a:p>
          <a:p>
            <a:pPr algn="ctr">
              <a:defRPr/>
            </a:pPr>
            <a:r>
              <a:rPr lang="id-ID" sz="1400" b="1" dirty="0"/>
              <a:t>BANGSA</a:t>
            </a:r>
            <a:endParaRPr lang="en-US" sz="1400" b="1" dirty="0"/>
          </a:p>
        </p:txBody>
      </p:sp>
      <p:sp>
        <p:nvSpPr>
          <p:cNvPr id="356359" name="Rectangle 7"/>
          <p:cNvSpPr>
            <a:spLocks noChangeArrowheads="1"/>
          </p:cNvSpPr>
          <p:nvPr/>
        </p:nvSpPr>
        <p:spPr bwMode="auto">
          <a:xfrm>
            <a:off x="4724400" y="2209800"/>
            <a:ext cx="1371600" cy="935037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id-ID" sz="1400" b="1" dirty="0"/>
              <a:t>PEMBIMBING</a:t>
            </a:r>
          </a:p>
          <a:p>
            <a:pPr algn="ctr">
              <a:defRPr/>
            </a:pPr>
            <a:r>
              <a:rPr lang="id-ID" sz="1400" b="1" dirty="0"/>
              <a:t>PUTRA</a:t>
            </a:r>
            <a:endParaRPr lang="en-US" sz="1400" b="1" dirty="0"/>
          </a:p>
        </p:txBody>
      </p:sp>
      <p:sp>
        <p:nvSpPr>
          <p:cNvPr id="356360" name="Rectangle 8"/>
          <p:cNvSpPr>
            <a:spLocks noChangeArrowheads="1"/>
          </p:cNvSpPr>
          <p:nvPr/>
        </p:nvSpPr>
        <p:spPr bwMode="auto">
          <a:xfrm>
            <a:off x="6248400" y="2209800"/>
            <a:ext cx="1371600" cy="935037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id-ID" sz="1400" b="1" dirty="0"/>
              <a:t>PEMBANGUN</a:t>
            </a:r>
          </a:p>
          <a:p>
            <a:pPr algn="ctr">
              <a:defRPr/>
            </a:pPr>
            <a:r>
              <a:rPr lang="id-ID" sz="1400" b="1" dirty="0"/>
              <a:t>JIWA</a:t>
            </a:r>
            <a:endParaRPr lang="en-US" sz="1400" b="1" dirty="0"/>
          </a:p>
        </p:txBody>
      </p:sp>
      <p:sp>
        <p:nvSpPr>
          <p:cNvPr id="356361" name="Rectangle 9"/>
          <p:cNvSpPr>
            <a:spLocks noChangeArrowheads="1"/>
          </p:cNvSpPr>
          <p:nvPr/>
        </p:nvSpPr>
        <p:spPr bwMode="auto">
          <a:xfrm>
            <a:off x="7696201" y="2205039"/>
            <a:ext cx="1143000" cy="919162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id-ID" sz="1400" b="1" dirty="0"/>
              <a:t>PENCIPTA</a:t>
            </a:r>
          </a:p>
          <a:p>
            <a:pPr algn="ctr">
              <a:defRPr/>
            </a:pPr>
            <a:r>
              <a:rPr lang="id-ID" sz="1400" b="1" dirty="0"/>
              <a:t>KEKUATAN</a:t>
            </a:r>
          </a:p>
          <a:p>
            <a:pPr>
              <a:defRPr/>
            </a:pPr>
            <a:r>
              <a:rPr lang="id-ID" sz="1400" b="1" dirty="0"/>
              <a:t>NEGARA</a:t>
            </a:r>
            <a:endParaRPr lang="en-US" sz="1400" b="1" dirty="0"/>
          </a:p>
        </p:txBody>
      </p:sp>
      <p:sp>
        <p:nvSpPr>
          <p:cNvPr id="356362" name="Oval 10"/>
          <p:cNvSpPr>
            <a:spLocks noChangeArrowheads="1"/>
          </p:cNvSpPr>
          <p:nvPr/>
        </p:nvSpPr>
        <p:spPr bwMode="auto">
          <a:xfrm>
            <a:off x="4427538" y="3933825"/>
            <a:ext cx="2665412" cy="2592388"/>
          </a:xfrm>
          <a:prstGeom prst="ellipse">
            <a:avLst/>
          </a:prstGeom>
          <a:solidFill>
            <a:srgbClr val="CCFF33"/>
          </a:solidFill>
          <a:ln w="9525" algn="ctr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id-ID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MARS</a:t>
            </a:r>
          </a:p>
          <a:p>
            <a:pPr algn="ctr">
              <a:defRPr/>
            </a:pPr>
            <a:r>
              <a:rPr lang="id-ID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PGRI</a:t>
            </a:r>
          </a:p>
          <a:p>
            <a:pPr>
              <a:defRPr/>
            </a:pPr>
            <a:endParaRPr lang="id-ID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>
              <a:defRPr/>
            </a:pPr>
            <a:r>
              <a:rPr lang="id-ID" dirty="0" smtClean="0"/>
              <a:t>Ciptaan : Basuki</a:t>
            </a:r>
          </a:p>
          <a:p>
            <a:pPr algn="ctr">
              <a:defRPr/>
            </a:pPr>
            <a:r>
              <a:rPr lang="id-ID" dirty="0" smtClean="0"/>
              <a:t>Endropranoto</a:t>
            </a:r>
            <a:endParaRPr lang="en-US" dirty="0"/>
          </a:p>
        </p:txBody>
      </p:sp>
      <p:sp>
        <p:nvSpPr>
          <p:cNvPr id="356363" name="Line 11"/>
          <p:cNvSpPr>
            <a:spLocks noChangeShapeType="1"/>
          </p:cNvSpPr>
          <p:nvPr/>
        </p:nvSpPr>
        <p:spPr bwMode="auto">
          <a:xfrm>
            <a:off x="4427538" y="5373688"/>
            <a:ext cx="2665412" cy="0"/>
          </a:xfrm>
          <a:prstGeom prst="line">
            <a:avLst/>
          </a:prstGeom>
          <a:noFill/>
          <a:ln w="76200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6364" name="AutoShape 12"/>
          <p:cNvCxnSpPr>
            <a:cxnSpLocks noChangeShapeType="1"/>
            <a:stCxn id="356357" idx="2"/>
            <a:endCxn id="356362" idx="0"/>
          </p:cNvCxnSpPr>
          <p:nvPr/>
        </p:nvCxnSpPr>
        <p:spPr bwMode="auto">
          <a:xfrm rot="16200000" flipH="1">
            <a:off x="3739753" y="1913334"/>
            <a:ext cx="788988" cy="3251994"/>
          </a:xfrm>
          <a:prstGeom prst="bentConnector3">
            <a:avLst>
              <a:gd name="adj1" fmla="val 50000"/>
            </a:avLst>
          </a:prstGeom>
          <a:noFill/>
          <a:ln w="76200">
            <a:solidFill>
              <a:srgbClr val="FF6600"/>
            </a:solidFill>
            <a:miter lim="800000"/>
            <a:headEnd/>
            <a:tailEnd/>
          </a:ln>
        </p:spPr>
      </p:cxnSp>
      <p:cxnSp>
        <p:nvCxnSpPr>
          <p:cNvPr id="356365" name="AutoShape 13"/>
          <p:cNvCxnSpPr>
            <a:cxnSpLocks noChangeShapeType="1"/>
            <a:stCxn id="356361" idx="2"/>
            <a:endCxn id="356362" idx="0"/>
          </p:cNvCxnSpPr>
          <p:nvPr/>
        </p:nvCxnSpPr>
        <p:spPr bwMode="auto">
          <a:xfrm rot="5400000">
            <a:off x="6609161" y="2275285"/>
            <a:ext cx="809624" cy="2507457"/>
          </a:xfrm>
          <a:prstGeom prst="bentConnector3">
            <a:avLst>
              <a:gd name="adj1" fmla="val 50000"/>
            </a:avLst>
          </a:prstGeom>
          <a:noFill/>
          <a:ln w="76200">
            <a:solidFill>
              <a:srgbClr val="FF6600"/>
            </a:solidFill>
            <a:miter lim="800000"/>
            <a:headEnd/>
            <a:tailEnd/>
          </a:ln>
        </p:spPr>
      </p:cxnSp>
      <p:cxnSp>
        <p:nvCxnSpPr>
          <p:cNvPr id="356366" name="AutoShape 14"/>
          <p:cNvCxnSpPr>
            <a:cxnSpLocks noChangeShapeType="1"/>
            <a:stCxn id="356358" idx="2"/>
            <a:endCxn id="356362" idx="0"/>
          </p:cNvCxnSpPr>
          <p:nvPr/>
        </p:nvCxnSpPr>
        <p:spPr bwMode="auto">
          <a:xfrm rot="16200000" flipH="1">
            <a:off x="4455318" y="2628899"/>
            <a:ext cx="788988" cy="1820863"/>
          </a:xfrm>
          <a:prstGeom prst="bentConnector3">
            <a:avLst>
              <a:gd name="adj1" fmla="val 50000"/>
            </a:avLst>
          </a:prstGeom>
          <a:noFill/>
          <a:ln w="76200">
            <a:solidFill>
              <a:srgbClr val="FF6600"/>
            </a:solidFill>
            <a:miter lim="800000"/>
            <a:headEnd/>
            <a:tailEnd/>
          </a:ln>
        </p:spPr>
      </p:cxnSp>
      <p:cxnSp>
        <p:nvCxnSpPr>
          <p:cNvPr id="356367" name="AutoShape 15"/>
          <p:cNvCxnSpPr>
            <a:cxnSpLocks noChangeShapeType="1"/>
            <a:stCxn id="356360" idx="2"/>
            <a:endCxn id="356362" idx="0"/>
          </p:cNvCxnSpPr>
          <p:nvPr/>
        </p:nvCxnSpPr>
        <p:spPr bwMode="auto">
          <a:xfrm rot="5400000">
            <a:off x="5952728" y="2952353"/>
            <a:ext cx="788988" cy="1173956"/>
          </a:xfrm>
          <a:prstGeom prst="bentConnector3">
            <a:avLst>
              <a:gd name="adj1" fmla="val 50000"/>
            </a:avLst>
          </a:prstGeom>
          <a:noFill/>
          <a:ln w="76200">
            <a:solidFill>
              <a:srgbClr val="FF6600"/>
            </a:solidFill>
            <a:miter lim="800000"/>
            <a:headEnd/>
            <a:tailEnd/>
          </a:ln>
        </p:spPr>
      </p:cxnSp>
      <p:cxnSp>
        <p:nvCxnSpPr>
          <p:cNvPr id="356368" name="AutoShape 16"/>
          <p:cNvCxnSpPr>
            <a:cxnSpLocks noChangeShapeType="1"/>
            <a:stCxn id="356359" idx="2"/>
            <a:endCxn id="356362" idx="0"/>
          </p:cNvCxnSpPr>
          <p:nvPr/>
        </p:nvCxnSpPr>
        <p:spPr bwMode="auto">
          <a:xfrm rot="16200000" flipH="1">
            <a:off x="5190728" y="3364309"/>
            <a:ext cx="788988" cy="350044"/>
          </a:xfrm>
          <a:prstGeom prst="bentConnector3">
            <a:avLst>
              <a:gd name="adj1" fmla="val 50000"/>
            </a:avLst>
          </a:prstGeom>
          <a:noFill/>
          <a:ln w="76200">
            <a:solidFill>
              <a:srgbClr val="FF6600"/>
            </a:solidFill>
            <a:miter lim="800000"/>
            <a:headEnd/>
            <a:tailEnd/>
          </a:ln>
        </p:spPr>
      </p:cxnSp>
    </p:spTree>
  </p:cSld>
  <p:clrMapOvr>
    <a:masterClrMapping/>
  </p:clrMapOvr>
  <p:transition>
    <p:sndAc>
      <p:stSnd>
        <p:snd r:embed="rId3" name="whoo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6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6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5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6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6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5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6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6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56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6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5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56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56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5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56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56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5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56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56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5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56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56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5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56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56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5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56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56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5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56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56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5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56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56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56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56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56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56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4" grpId="0" animBg="1"/>
      <p:bldP spid="356355" grpId="0" animBg="1"/>
      <p:bldP spid="356356" grpId="0" animBg="1"/>
      <p:bldP spid="356357" grpId="0" animBg="1"/>
      <p:bldP spid="356358" grpId="0" animBg="1"/>
      <p:bldP spid="356359" grpId="0" animBg="1"/>
      <p:bldP spid="356360" grpId="0" animBg="1"/>
      <p:bldP spid="356361" grpId="0" animBg="1"/>
      <p:bldP spid="35636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651973-660A-4D61-836A-495B6033717C}" type="slidenum">
              <a:rPr lang="en-US"/>
              <a:pPr/>
              <a:t>15</a:t>
            </a:fld>
            <a:endParaRPr lang="en-US"/>
          </a:p>
        </p:txBody>
      </p:sp>
      <p:sp>
        <p:nvSpPr>
          <p:cNvPr id="355330" name="WordArt 2"/>
          <p:cNvSpPr>
            <a:spLocks noChangeArrowheads="1" noChangeShapeType="1" noTextEdit="1"/>
          </p:cNvSpPr>
          <p:nvPr/>
        </p:nvSpPr>
        <p:spPr bwMode="auto">
          <a:xfrm>
            <a:off x="1143000" y="381000"/>
            <a:ext cx="7634288" cy="431800"/>
          </a:xfrm>
          <a:prstGeom prst="rect">
            <a:avLst/>
          </a:prstGeom>
          <a:solidFill>
            <a:srgbClr val="FFFF00"/>
          </a:solidFill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fi-FI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dobe Caslon Pro" pitchFamily="18" charset="0"/>
              </a:rPr>
              <a:t>II. PGRI Pada Masa Perang Kemerdekaan (1945-1949)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dobe Caslon Pro" pitchFamily="18" charset="0"/>
            </a:endParaRPr>
          </a:p>
        </p:txBody>
      </p:sp>
      <p:sp>
        <p:nvSpPr>
          <p:cNvPr id="355331" name="Oval 3"/>
          <p:cNvSpPr>
            <a:spLocks noChangeArrowheads="1"/>
          </p:cNvSpPr>
          <p:nvPr/>
        </p:nvSpPr>
        <p:spPr bwMode="auto">
          <a:xfrm>
            <a:off x="755650" y="981075"/>
            <a:ext cx="2087563" cy="2016125"/>
          </a:xfrm>
          <a:prstGeom prst="ellipse">
            <a:avLst/>
          </a:prstGeom>
          <a:solidFill>
            <a:srgbClr val="CCFF33"/>
          </a:solidFill>
          <a:ln w="9525" algn="ctr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id-ID" b="1" dirty="0"/>
              <a:t>PERJUANGAN</a:t>
            </a:r>
          </a:p>
          <a:p>
            <a:pPr>
              <a:defRPr/>
            </a:pPr>
            <a:r>
              <a:rPr lang="id-ID" b="1" dirty="0"/>
              <a:t>NASIONAL</a:t>
            </a:r>
          </a:p>
          <a:p>
            <a:pPr>
              <a:defRPr/>
            </a:pPr>
            <a:r>
              <a:rPr lang="id-ID" b="1" dirty="0"/>
              <a:t>45 - 49</a:t>
            </a:r>
            <a:endParaRPr lang="en-US" b="1" dirty="0"/>
          </a:p>
        </p:txBody>
      </p:sp>
      <p:sp>
        <p:nvSpPr>
          <p:cNvPr id="355332" name="AutoShape 4"/>
          <p:cNvSpPr>
            <a:spLocks noChangeArrowheads="1"/>
          </p:cNvSpPr>
          <p:nvPr/>
        </p:nvSpPr>
        <p:spPr bwMode="auto">
          <a:xfrm>
            <a:off x="2916238" y="1412875"/>
            <a:ext cx="647700" cy="1152525"/>
          </a:xfrm>
          <a:prstGeom prst="rightArrow">
            <a:avLst>
              <a:gd name="adj1" fmla="val 52343"/>
              <a:gd name="adj2" fmla="val 46815"/>
            </a:avLst>
          </a:prstGeom>
          <a:solidFill>
            <a:srgbClr val="FF6600"/>
          </a:solidFill>
          <a:ln w="9525" algn="ctr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5333" name="Rectangle 5"/>
          <p:cNvSpPr>
            <a:spLocks noChangeArrowheads="1"/>
          </p:cNvSpPr>
          <p:nvPr/>
        </p:nvSpPr>
        <p:spPr bwMode="auto">
          <a:xfrm>
            <a:off x="3708400" y="1773238"/>
            <a:ext cx="5435600" cy="4616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30000"/>
              </a:spcBef>
            </a:pPr>
            <a:r>
              <a:rPr lang="id-ID" sz="2400" b="0" dirty="0" smtClean="0">
                <a:solidFill>
                  <a:schemeClr val="tx1"/>
                </a:solidFill>
              </a:rPr>
              <a:t>Fokus pada perjuangan fisik bersenjata</a:t>
            </a: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355334" name="AutoShape 6"/>
          <p:cNvSpPr>
            <a:spLocks noChangeArrowheads="1"/>
          </p:cNvSpPr>
          <p:nvPr/>
        </p:nvSpPr>
        <p:spPr bwMode="auto">
          <a:xfrm>
            <a:off x="3733800" y="2286000"/>
            <a:ext cx="792162" cy="7207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6600"/>
          </a:solidFill>
          <a:ln w="9525" algn="ctr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5335" name="Rectangle 7"/>
          <p:cNvSpPr>
            <a:spLocks noChangeArrowheads="1"/>
          </p:cNvSpPr>
          <p:nvPr/>
        </p:nvSpPr>
        <p:spPr bwMode="auto">
          <a:xfrm>
            <a:off x="5029200" y="2819400"/>
            <a:ext cx="3563938" cy="17912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1" hangingPunct="1">
              <a:spcBef>
                <a:spcPct val="30000"/>
              </a:spcBef>
              <a:buFontTx/>
              <a:buAutoNum type="arabicPeriod"/>
            </a:pPr>
            <a:r>
              <a:rPr lang="id-ID" sz="2400" b="0" dirty="0" smtClean="0">
                <a:solidFill>
                  <a:schemeClr val="tx1"/>
                </a:solidFill>
              </a:rPr>
              <a:t>Ikut Panggul Senjata, Gerilya</a:t>
            </a:r>
          </a:p>
          <a:p>
            <a:pPr marL="342900" indent="-342900" algn="l" eaLnBrk="1" hangingPunct="1">
              <a:spcBef>
                <a:spcPct val="30000"/>
              </a:spcBef>
              <a:buFontTx/>
              <a:buAutoNum type="arabicPeriod"/>
            </a:pPr>
            <a:r>
              <a:rPr lang="id-ID" sz="2400" b="0" dirty="0" smtClean="0">
                <a:solidFill>
                  <a:schemeClr val="tx1"/>
                </a:solidFill>
              </a:rPr>
              <a:t>PMI</a:t>
            </a:r>
          </a:p>
          <a:p>
            <a:pPr marL="342900" indent="-342900" algn="l" eaLnBrk="1" hangingPunct="1">
              <a:spcBef>
                <a:spcPct val="30000"/>
              </a:spcBef>
              <a:buFontTx/>
              <a:buAutoNum type="arabicPeriod"/>
            </a:pPr>
            <a:r>
              <a:rPr lang="id-ID" sz="2400" b="0" dirty="0" smtClean="0">
                <a:solidFill>
                  <a:schemeClr val="tx1"/>
                </a:solidFill>
              </a:rPr>
              <a:t>Penggerak Dapur Umum</a:t>
            </a: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355336" name="Oval 8"/>
          <p:cNvSpPr>
            <a:spLocks noChangeArrowheads="1"/>
          </p:cNvSpPr>
          <p:nvPr/>
        </p:nvSpPr>
        <p:spPr bwMode="auto">
          <a:xfrm>
            <a:off x="3352800" y="3048000"/>
            <a:ext cx="1512888" cy="1295400"/>
          </a:xfrm>
          <a:prstGeom prst="ellipse">
            <a:avLst/>
          </a:prstGeom>
          <a:solidFill>
            <a:srgbClr val="CCFF33"/>
          </a:solidFill>
          <a:ln w="9525" algn="ctr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id-ID" b="1" dirty="0"/>
              <a:t>WARGA</a:t>
            </a:r>
          </a:p>
          <a:p>
            <a:pPr>
              <a:defRPr/>
            </a:pPr>
            <a:r>
              <a:rPr lang="id-ID" b="1" dirty="0"/>
              <a:t>PGRI</a:t>
            </a:r>
            <a:endParaRPr lang="en-US" b="1" dirty="0"/>
          </a:p>
        </p:txBody>
      </p:sp>
      <p:sp>
        <p:nvSpPr>
          <p:cNvPr id="355337" name="AutoShape 9"/>
          <p:cNvSpPr>
            <a:spLocks noChangeArrowheads="1"/>
          </p:cNvSpPr>
          <p:nvPr/>
        </p:nvSpPr>
        <p:spPr bwMode="auto">
          <a:xfrm>
            <a:off x="5580063" y="4652963"/>
            <a:ext cx="1152525" cy="757237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6600"/>
          </a:solidFill>
          <a:ln w="9525" algn="ctr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5338" name="Rectangle 10"/>
          <p:cNvSpPr>
            <a:spLocks noChangeArrowheads="1"/>
          </p:cNvSpPr>
          <p:nvPr/>
        </p:nvSpPr>
        <p:spPr bwMode="auto">
          <a:xfrm>
            <a:off x="4648200" y="5486400"/>
            <a:ext cx="3311525" cy="10833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</a:pPr>
            <a:r>
              <a:rPr lang="id-ID" sz="2800" dirty="0" smtClean="0">
                <a:solidFill>
                  <a:schemeClr val="tx1"/>
                </a:solidFill>
              </a:rPr>
              <a:t>Mempertahankan</a:t>
            </a:r>
          </a:p>
          <a:p>
            <a:pPr algn="ctr" eaLnBrk="1" hangingPunct="1">
              <a:spcBef>
                <a:spcPct val="30000"/>
              </a:spcBef>
            </a:pPr>
            <a:r>
              <a:rPr lang="id-ID" sz="2800" dirty="0" smtClean="0">
                <a:solidFill>
                  <a:schemeClr val="tx1"/>
                </a:solidFill>
              </a:rPr>
              <a:t>Kemerdekaan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sndAc>
      <p:stSnd>
        <p:snd r:embed="rId3" name="whoo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5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5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55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5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5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55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55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53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53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5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5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55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53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53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55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55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55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55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55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55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55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55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5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55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0" grpId="0" animBg="1"/>
      <p:bldP spid="355331" grpId="0" animBg="1"/>
      <p:bldP spid="355332" grpId="0" animBg="1"/>
      <p:bldP spid="355333" grpId="0" animBg="1"/>
      <p:bldP spid="355334" grpId="0" animBg="1"/>
      <p:bldP spid="355335" grpId="0" animBg="1"/>
      <p:bldP spid="355336" grpId="0" animBg="1"/>
      <p:bldP spid="355337" grpId="0" animBg="1"/>
      <p:bldP spid="3553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50B834-68B2-43A3-921B-A5BDD8E683C2}" type="slidenum">
              <a:rPr lang="en-US"/>
              <a:pPr/>
              <a:t>16</a:t>
            </a:fld>
            <a:endParaRPr lang="en-US"/>
          </a:p>
        </p:txBody>
      </p:sp>
      <p:sp>
        <p:nvSpPr>
          <p:cNvPr id="354306" name="Oval 2"/>
          <p:cNvSpPr>
            <a:spLocks noChangeArrowheads="1"/>
          </p:cNvSpPr>
          <p:nvPr/>
        </p:nvSpPr>
        <p:spPr bwMode="auto">
          <a:xfrm>
            <a:off x="395288" y="115888"/>
            <a:ext cx="1944687" cy="1655762"/>
          </a:xfrm>
          <a:prstGeom prst="ellipse">
            <a:avLst/>
          </a:prstGeom>
          <a:solidFill>
            <a:srgbClr val="CCFF33"/>
          </a:solidFill>
          <a:ln w="9525" algn="ctr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id-ID" sz="2000" b="1" dirty="0"/>
              <a:t>5 OKT 1945</a:t>
            </a:r>
            <a:endParaRPr lang="en-US" sz="2000" b="1" dirty="0"/>
          </a:p>
        </p:txBody>
      </p:sp>
      <p:sp>
        <p:nvSpPr>
          <p:cNvPr id="354307" name="AutoShape 3"/>
          <p:cNvSpPr>
            <a:spLocks noChangeArrowheads="1"/>
          </p:cNvSpPr>
          <p:nvPr/>
        </p:nvSpPr>
        <p:spPr bwMode="auto">
          <a:xfrm>
            <a:off x="749670" y="1844675"/>
            <a:ext cx="1079500" cy="79216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6600"/>
          </a:solidFill>
          <a:ln w="9525" algn="ctr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4308" name="Rectangle 4"/>
          <p:cNvSpPr>
            <a:spLocks noChangeArrowheads="1"/>
          </p:cNvSpPr>
          <p:nvPr/>
        </p:nvSpPr>
        <p:spPr bwMode="auto">
          <a:xfrm>
            <a:off x="381000" y="2667000"/>
            <a:ext cx="4724400" cy="1569660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id-ID" sz="2400" b="0" dirty="0" smtClean="0">
                <a:solidFill>
                  <a:schemeClr val="tx1"/>
                </a:solidFill>
              </a:rPr>
              <a:t>Didirikan T</a:t>
            </a:r>
            <a:r>
              <a:rPr lang="en-US" sz="2400" b="0" dirty="0" smtClean="0">
                <a:solidFill>
                  <a:schemeClr val="tx1"/>
                </a:solidFill>
              </a:rPr>
              <a:t>KR</a:t>
            </a:r>
            <a:r>
              <a:rPr lang="id-ID" sz="2400" b="0" dirty="0" smtClean="0">
                <a:solidFill>
                  <a:schemeClr val="tx1"/>
                </a:solidFill>
              </a:rPr>
              <a:t>(Tentara Keamanan Rakyat)</a:t>
            </a:r>
          </a:p>
          <a:p>
            <a:pPr algn="l"/>
            <a:r>
              <a:rPr lang="id-ID" sz="2400" b="0" dirty="0" smtClean="0">
                <a:solidFill>
                  <a:schemeClr val="tx1"/>
                </a:solidFill>
              </a:rPr>
              <a:t>Tugas: Melindungi Keamanan Rakyat Dari Provokasi Belanda</a:t>
            </a: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354309" name="AutoShape 5"/>
          <p:cNvSpPr>
            <a:spLocks noChangeArrowheads="1"/>
          </p:cNvSpPr>
          <p:nvPr/>
        </p:nvSpPr>
        <p:spPr bwMode="auto">
          <a:xfrm>
            <a:off x="836318" y="4267200"/>
            <a:ext cx="935037" cy="74453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6600"/>
          </a:solidFill>
          <a:ln w="9525" algn="ctr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4310" name="Rectangle 6"/>
          <p:cNvSpPr>
            <a:spLocks noChangeArrowheads="1"/>
          </p:cNvSpPr>
          <p:nvPr/>
        </p:nvSpPr>
        <p:spPr bwMode="auto">
          <a:xfrm>
            <a:off x="457200" y="5042118"/>
            <a:ext cx="4724400" cy="181588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id-ID" sz="2800" b="0" dirty="0" smtClean="0">
                <a:solidFill>
                  <a:schemeClr val="tx1"/>
                </a:solidFill>
              </a:rPr>
              <a:t>12/11/45 </a:t>
            </a:r>
            <a:r>
              <a:rPr lang="id-ID" sz="2800" b="0" dirty="0" smtClean="0">
                <a:solidFill>
                  <a:schemeClr val="tx1"/>
                </a:solidFill>
                <a:sym typeface="Wingdings" pitchFamily="2" charset="2"/>
              </a:rPr>
              <a:t> TKR Memilih Kolonel Sudirman Sebagai Panglima Besar Dengan Pangkat Jenderal</a:t>
            </a:r>
            <a:endParaRPr lang="en-US" sz="2800" b="0" dirty="0">
              <a:solidFill>
                <a:schemeClr val="tx1"/>
              </a:solidFill>
            </a:endParaRPr>
          </a:p>
        </p:txBody>
      </p:sp>
      <p:sp>
        <p:nvSpPr>
          <p:cNvPr id="354311" name="AutoShape 7"/>
          <p:cNvSpPr>
            <a:spLocks noChangeArrowheads="1"/>
          </p:cNvSpPr>
          <p:nvPr/>
        </p:nvSpPr>
        <p:spPr bwMode="auto">
          <a:xfrm>
            <a:off x="5259136" y="2500306"/>
            <a:ext cx="1008063" cy="3960813"/>
          </a:xfrm>
          <a:prstGeom prst="rightArrow">
            <a:avLst>
              <a:gd name="adj1" fmla="val 52787"/>
              <a:gd name="adj2" fmla="val 47403"/>
            </a:avLst>
          </a:prstGeom>
          <a:solidFill>
            <a:srgbClr val="FF6600"/>
          </a:solidFill>
          <a:ln w="9525" algn="ctr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4312" name="Rectangle 8"/>
          <p:cNvSpPr>
            <a:spLocks noChangeArrowheads="1"/>
          </p:cNvSpPr>
          <p:nvPr/>
        </p:nvSpPr>
        <p:spPr bwMode="auto">
          <a:xfrm>
            <a:off x="6410363" y="3500438"/>
            <a:ext cx="2484437" cy="20161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id-ID" sz="2400" dirty="0" smtClean="0"/>
              <a:t>Tidak</a:t>
            </a:r>
          </a:p>
          <a:p>
            <a:pPr>
              <a:defRPr/>
            </a:pPr>
            <a:r>
              <a:rPr lang="id-ID" sz="2400" dirty="0" smtClean="0"/>
              <a:t>Sedikit</a:t>
            </a:r>
          </a:p>
          <a:p>
            <a:pPr>
              <a:defRPr/>
            </a:pPr>
            <a:r>
              <a:rPr lang="id-ID" sz="2400" dirty="0" smtClean="0"/>
              <a:t>Guru</a:t>
            </a:r>
          </a:p>
          <a:p>
            <a:pPr>
              <a:defRPr/>
            </a:pPr>
            <a:r>
              <a:rPr lang="id-ID" sz="2400" dirty="0" smtClean="0"/>
              <a:t>Yang menjadi TKR</a:t>
            </a:r>
            <a:endParaRPr lang="en-US" sz="2400" dirty="0"/>
          </a:p>
        </p:txBody>
      </p:sp>
    </p:spTree>
  </p:cSld>
  <p:clrMapOvr>
    <a:masterClrMapping/>
  </p:clrMapOvr>
  <p:transition>
    <p:sndAc>
      <p:stSnd>
        <p:snd r:embed="rId3" name="whoo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4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4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5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4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4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54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5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5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54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54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54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6" grpId="0" animBg="1"/>
      <p:bldP spid="354307" grpId="0" animBg="1"/>
      <p:bldP spid="354308" grpId="0" animBg="1"/>
      <p:bldP spid="354309" grpId="0" animBg="1"/>
      <p:bldP spid="354310" grpId="0" animBg="1"/>
      <p:bldP spid="354311" grpId="0" animBg="1"/>
      <p:bldP spid="3543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A419D6-389B-4D2D-A40B-BED733D4DA50}" type="slidenum">
              <a:rPr lang="en-US"/>
              <a:pPr/>
              <a:t>17</a:t>
            </a:fld>
            <a:endParaRPr lang="en-US"/>
          </a:p>
        </p:txBody>
      </p:sp>
      <p:sp>
        <p:nvSpPr>
          <p:cNvPr id="365570" name="Rectangle 2"/>
          <p:cNvSpPr>
            <a:spLocks noChangeArrowheads="1"/>
          </p:cNvSpPr>
          <p:nvPr/>
        </p:nvSpPr>
        <p:spPr bwMode="auto">
          <a:xfrm>
            <a:off x="323850" y="523875"/>
            <a:ext cx="316865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30000"/>
              </a:spcBef>
            </a:pPr>
            <a:r>
              <a:rPr lang="id-ID" sz="2800" b="0" dirty="0" smtClean="0">
                <a:solidFill>
                  <a:schemeClr val="tx1"/>
                </a:solidFill>
              </a:rPr>
              <a:t>Selanjutnya Sejarah Perjuangan PGRI</a:t>
            </a:r>
            <a:endParaRPr lang="en-US" sz="2800" b="0" dirty="0">
              <a:solidFill>
                <a:schemeClr val="tx1"/>
              </a:solidFill>
            </a:endParaRPr>
          </a:p>
        </p:txBody>
      </p:sp>
      <p:sp>
        <p:nvSpPr>
          <p:cNvPr id="365571" name="AutoShape 3"/>
          <p:cNvSpPr>
            <a:spLocks noChangeArrowheads="1"/>
          </p:cNvSpPr>
          <p:nvPr/>
        </p:nvSpPr>
        <p:spPr bwMode="auto">
          <a:xfrm>
            <a:off x="3563938" y="1176338"/>
            <a:ext cx="576262" cy="576262"/>
          </a:xfrm>
          <a:prstGeom prst="rightArrow">
            <a:avLst>
              <a:gd name="adj1" fmla="val 69148"/>
              <a:gd name="adj2" fmla="val 59116"/>
            </a:avLst>
          </a:prstGeom>
          <a:solidFill>
            <a:srgbClr val="FF6600"/>
          </a:solidFill>
          <a:ln w="9525" algn="ctr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5572" name="Rectangle 4"/>
          <p:cNvSpPr>
            <a:spLocks noChangeArrowheads="1"/>
          </p:cNvSpPr>
          <p:nvPr/>
        </p:nvSpPr>
        <p:spPr bwMode="auto">
          <a:xfrm>
            <a:off x="4284663" y="955675"/>
            <a:ext cx="4859337" cy="954107"/>
          </a:xfrm>
          <a:prstGeom prst="rect">
            <a:avLst/>
          </a:prstGeom>
          <a:solidFill>
            <a:srgbClr val="00B0F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30000"/>
              </a:spcBef>
            </a:pPr>
            <a:r>
              <a:rPr lang="id-ID" sz="2800" b="0" dirty="0" smtClean="0">
                <a:solidFill>
                  <a:schemeClr val="tx1"/>
                </a:solidFill>
              </a:rPr>
              <a:t>Dapat dilacak dari kongres yang satu ke kongres berikutnya</a:t>
            </a:r>
            <a:endParaRPr lang="en-US" sz="2800" b="0" dirty="0">
              <a:solidFill>
                <a:schemeClr val="tx1"/>
              </a:solidFill>
            </a:endParaRPr>
          </a:p>
        </p:txBody>
      </p:sp>
      <p:sp>
        <p:nvSpPr>
          <p:cNvPr id="365573" name="AutoShape 5"/>
          <p:cNvSpPr>
            <a:spLocks noChangeArrowheads="1"/>
          </p:cNvSpPr>
          <p:nvPr/>
        </p:nvSpPr>
        <p:spPr bwMode="auto">
          <a:xfrm>
            <a:off x="755650" y="1890713"/>
            <a:ext cx="1008063" cy="1008062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6600"/>
          </a:solidFill>
          <a:ln w="9525" algn="ctr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5574" name="Rectangle 6"/>
          <p:cNvSpPr>
            <a:spLocks noChangeArrowheads="1"/>
          </p:cNvSpPr>
          <p:nvPr/>
        </p:nvSpPr>
        <p:spPr bwMode="auto">
          <a:xfrm>
            <a:off x="381000" y="3048000"/>
            <a:ext cx="1752600" cy="584775"/>
          </a:xfrm>
          <a:prstGeom prst="rect">
            <a:avLst/>
          </a:prstGeom>
          <a:solidFill>
            <a:srgbClr val="FFC000"/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30000"/>
              </a:spcBef>
            </a:pPr>
            <a:r>
              <a:rPr lang="id-ID" sz="3200" b="0" dirty="0" smtClean="0">
                <a:solidFill>
                  <a:schemeClr val="tx1"/>
                </a:solidFill>
              </a:rPr>
              <a:t>Tampak:</a:t>
            </a:r>
            <a:endParaRPr lang="en-US" sz="3200" b="0" dirty="0">
              <a:solidFill>
                <a:schemeClr val="tx1"/>
              </a:solidFill>
            </a:endParaRPr>
          </a:p>
        </p:txBody>
      </p:sp>
      <p:sp>
        <p:nvSpPr>
          <p:cNvPr id="365575" name="Rectangle 7"/>
          <p:cNvSpPr>
            <a:spLocks noChangeArrowheads="1"/>
          </p:cNvSpPr>
          <p:nvPr/>
        </p:nvSpPr>
        <p:spPr bwMode="auto">
          <a:xfrm>
            <a:off x="2209800" y="2514600"/>
            <a:ext cx="6934200" cy="417960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 eaLnBrk="1" hangingPunct="1">
              <a:spcBef>
                <a:spcPct val="30000"/>
              </a:spcBef>
              <a:buFontTx/>
              <a:buAutoNum type="arabicPeriod"/>
            </a:pPr>
            <a:r>
              <a:rPr lang="id-ID" sz="3200" b="0" dirty="0" smtClean="0"/>
              <a:t>Sejarah </a:t>
            </a:r>
            <a:r>
              <a:rPr lang="id-ID" sz="3200" dirty="0" smtClean="0"/>
              <a:t>PGRI</a:t>
            </a:r>
            <a:r>
              <a:rPr lang="id-ID" sz="3200" b="0" dirty="0" smtClean="0"/>
              <a:t> sangat lekat dengan sikon politik pada zamannya </a:t>
            </a:r>
            <a:r>
              <a:rPr lang="id-ID" sz="3200" b="0" dirty="0" smtClean="0">
                <a:sym typeface="Wingdings" pitchFamily="2" charset="2"/>
              </a:rPr>
              <a:t> sejarah </a:t>
            </a:r>
            <a:r>
              <a:rPr lang="id-ID" sz="3200" dirty="0" smtClean="0">
                <a:sym typeface="Wingdings" pitchFamily="2" charset="2"/>
              </a:rPr>
              <a:t>PGRI</a:t>
            </a:r>
            <a:r>
              <a:rPr lang="id-ID" sz="3200" b="0" dirty="0" smtClean="0">
                <a:sym typeface="Wingdings" pitchFamily="2" charset="2"/>
              </a:rPr>
              <a:t> tidak ubahnya sejarah politik bangsa</a:t>
            </a:r>
          </a:p>
          <a:p>
            <a:pPr marL="342900" indent="-342900" algn="l" eaLnBrk="1" hangingPunct="1">
              <a:spcBef>
                <a:spcPct val="30000"/>
              </a:spcBef>
              <a:buFontTx/>
              <a:buAutoNum type="arabicPeriod"/>
            </a:pPr>
            <a:r>
              <a:rPr lang="id-ID" sz="3200" b="0" dirty="0" smtClean="0">
                <a:sym typeface="Wingdings" pitchFamily="2" charset="2"/>
              </a:rPr>
              <a:t>Ada kalanya </a:t>
            </a:r>
            <a:r>
              <a:rPr lang="id-ID" sz="3200" dirty="0" smtClean="0">
                <a:sym typeface="Wingdings" pitchFamily="2" charset="2"/>
              </a:rPr>
              <a:t>PGRI</a:t>
            </a:r>
            <a:r>
              <a:rPr lang="id-ID" sz="3200" b="0" dirty="0" smtClean="0">
                <a:sym typeface="Wingdings" pitchFamily="2" charset="2"/>
              </a:rPr>
              <a:t> tetap nonparpol ada kalanya </a:t>
            </a:r>
            <a:r>
              <a:rPr lang="id-ID" sz="3200" dirty="0" smtClean="0">
                <a:sym typeface="Wingdings" pitchFamily="2" charset="2"/>
              </a:rPr>
              <a:t>PGRI</a:t>
            </a:r>
            <a:r>
              <a:rPr lang="id-ID" sz="3200" b="0" dirty="0" smtClean="0">
                <a:sym typeface="Wingdings" pitchFamily="2" charset="2"/>
              </a:rPr>
              <a:t> lebur pada arus (</a:t>
            </a:r>
            <a:r>
              <a:rPr lang="id-ID" sz="3200" b="0" i="1" dirty="0" smtClean="0">
                <a:sym typeface="Wingdings" pitchFamily="2" charset="2"/>
              </a:rPr>
              <a:t>mainstream</a:t>
            </a:r>
            <a:r>
              <a:rPr lang="id-ID" sz="3200" b="0" dirty="0" smtClean="0">
                <a:sym typeface="Wingdings" pitchFamily="2" charset="2"/>
              </a:rPr>
              <a:t>) politik yang dominan pada masanya</a:t>
            </a:r>
            <a:endParaRPr lang="en-US" sz="3200" b="0" dirty="0"/>
          </a:p>
        </p:txBody>
      </p:sp>
    </p:spTree>
  </p:cSld>
  <p:clrMapOvr>
    <a:masterClrMapping/>
  </p:clrMapOvr>
  <p:transition>
    <p:sndAc>
      <p:stSnd>
        <p:snd r:embed="rId3" name="whoo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55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5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65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6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655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65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5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6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65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65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65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5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55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655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55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655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0" grpId="0" animBg="1"/>
      <p:bldP spid="365571" grpId="0" animBg="1"/>
      <p:bldP spid="365572" grpId="0" animBg="1"/>
      <p:bldP spid="365573" grpId="0" animBg="1"/>
      <p:bldP spid="36557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9EE594-BFDF-4DE1-B0D0-6E1471B8E959}" type="slidenum">
              <a:rPr lang="en-US"/>
              <a:pPr/>
              <a:t>18</a:t>
            </a:fld>
            <a:endParaRPr lang="en-US"/>
          </a:p>
        </p:txBody>
      </p:sp>
      <p:sp>
        <p:nvSpPr>
          <p:cNvPr id="364546" name="Oval 2"/>
          <p:cNvSpPr>
            <a:spLocks noChangeArrowheads="1"/>
          </p:cNvSpPr>
          <p:nvPr/>
        </p:nvSpPr>
        <p:spPr bwMode="auto">
          <a:xfrm>
            <a:off x="250825" y="404813"/>
            <a:ext cx="2303463" cy="2305050"/>
          </a:xfrm>
          <a:prstGeom prst="ellipse">
            <a:avLst/>
          </a:prstGeom>
          <a:solidFill>
            <a:srgbClr val="CCFF33"/>
          </a:solidFill>
          <a:ln w="9525" algn="ctr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id-ID" b="1" dirty="0"/>
              <a:t>KONGRES II</a:t>
            </a:r>
          </a:p>
          <a:p>
            <a:pPr algn="ctr">
              <a:defRPr/>
            </a:pPr>
            <a:r>
              <a:rPr lang="id-ID" b="1" dirty="0"/>
              <a:t>PGRI </a:t>
            </a:r>
            <a:endParaRPr lang="id-ID" b="1" dirty="0" smtClean="0"/>
          </a:p>
          <a:p>
            <a:pPr algn="ctr">
              <a:defRPr/>
            </a:pPr>
            <a:r>
              <a:rPr lang="id-ID" b="1" dirty="0" smtClean="0"/>
              <a:t>DI </a:t>
            </a:r>
            <a:r>
              <a:rPr lang="id-ID" b="1" dirty="0"/>
              <a:t>SURAKARTA</a:t>
            </a:r>
          </a:p>
          <a:p>
            <a:pPr algn="ctr">
              <a:defRPr/>
            </a:pPr>
            <a:r>
              <a:rPr lang="id-ID" b="1" dirty="0"/>
              <a:t>21-23 NOV 1946</a:t>
            </a:r>
            <a:endParaRPr lang="en-US" b="1" dirty="0"/>
          </a:p>
        </p:txBody>
      </p:sp>
      <p:sp>
        <p:nvSpPr>
          <p:cNvPr id="364547" name="AutoShape 3"/>
          <p:cNvSpPr>
            <a:spLocks noChangeArrowheads="1"/>
          </p:cNvSpPr>
          <p:nvPr/>
        </p:nvSpPr>
        <p:spPr bwMode="auto">
          <a:xfrm>
            <a:off x="2700338" y="692150"/>
            <a:ext cx="863600" cy="1800225"/>
          </a:xfrm>
          <a:prstGeom prst="rightArrow">
            <a:avLst>
              <a:gd name="adj1" fmla="val 49907"/>
              <a:gd name="adj2" fmla="val 60296"/>
            </a:avLst>
          </a:prstGeom>
          <a:solidFill>
            <a:srgbClr val="FF6600"/>
          </a:solidFill>
          <a:ln w="9525" algn="ctr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4548" name="Rectangle 4"/>
          <p:cNvSpPr>
            <a:spLocks noChangeArrowheads="1"/>
          </p:cNvSpPr>
          <p:nvPr/>
        </p:nvSpPr>
        <p:spPr bwMode="auto">
          <a:xfrm>
            <a:off x="3708400" y="381000"/>
            <a:ext cx="5435600" cy="22713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1" hangingPunct="1">
              <a:spcBef>
                <a:spcPct val="30000"/>
              </a:spcBef>
            </a:pPr>
            <a:r>
              <a:rPr lang="id-ID" sz="2400" b="0" dirty="0" smtClean="0">
                <a:solidFill>
                  <a:schemeClr val="tx1"/>
                </a:solidFill>
              </a:rPr>
              <a:t>Mengajukan tuntutan:</a:t>
            </a:r>
          </a:p>
          <a:p>
            <a:pPr marL="342900" indent="-342900" algn="l" eaLnBrk="1" hangingPunct="1">
              <a:spcBef>
                <a:spcPct val="30000"/>
              </a:spcBef>
              <a:buFontTx/>
              <a:buAutoNum type="arabicPeriod"/>
            </a:pPr>
            <a:r>
              <a:rPr lang="en-US" sz="2400" b="0" dirty="0" smtClean="0">
                <a:solidFill>
                  <a:schemeClr val="tx1"/>
                </a:solidFill>
              </a:rPr>
              <a:t>SISDIK</a:t>
            </a:r>
            <a:r>
              <a:rPr lang="id-ID" sz="2400" b="0" dirty="0" smtClean="0">
                <a:solidFill>
                  <a:schemeClr val="tx1"/>
                </a:solidFill>
              </a:rPr>
              <a:t> didasarkan kepentingan nasional</a:t>
            </a:r>
          </a:p>
          <a:p>
            <a:pPr marL="342900" indent="-342900" algn="l" eaLnBrk="1" hangingPunct="1">
              <a:spcBef>
                <a:spcPct val="30000"/>
              </a:spcBef>
              <a:buFontTx/>
              <a:buAutoNum type="arabicPeriod"/>
            </a:pPr>
            <a:r>
              <a:rPr lang="id-ID" sz="2400" b="0" dirty="0" smtClean="0">
                <a:solidFill>
                  <a:schemeClr val="tx1"/>
                </a:solidFill>
              </a:rPr>
              <a:t>Gaji guru tidak dihentikan</a:t>
            </a:r>
          </a:p>
          <a:p>
            <a:pPr marL="342900" indent="-342900" algn="l" eaLnBrk="1" hangingPunct="1">
              <a:spcBef>
                <a:spcPct val="30000"/>
              </a:spcBef>
              <a:buFontTx/>
              <a:buAutoNum type="arabicPeriod"/>
            </a:pPr>
            <a:r>
              <a:rPr lang="id-ID" sz="2400" b="0" dirty="0" smtClean="0">
                <a:solidFill>
                  <a:schemeClr val="tx1"/>
                </a:solidFill>
              </a:rPr>
              <a:t>Diadakan </a:t>
            </a:r>
            <a:r>
              <a:rPr lang="en-US" sz="2400" b="0" dirty="0" smtClean="0">
                <a:solidFill>
                  <a:schemeClr val="tx1"/>
                </a:solidFill>
              </a:rPr>
              <a:t>UU </a:t>
            </a:r>
            <a:r>
              <a:rPr lang="id-ID" sz="2400" b="0" dirty="0" smtClean="0">
                <a:solidFill>
                  <a:schemeClr val="tx1"/>
                </a:solidFill>
              </a:rPr>
              <a:t>pokok pendidikan </a:t>
            </a:r>
            <a:r>
              <a:rPr lang="en-US" sz="2400" b="0" dirty="0" smtClean="0">
                <a:solidFill>
                  <a:schemeClr val="tx1"/>
                </a:solidFill>
              </a:rPr>
              <a:t>&amp; UU </a:t>
            </a:r>
            <a:r>
              <a:rPr lang="id-ID" sz="2400" b="0" dirty="0" smtClean="0">
                <a:solidFill>
                  <a:schemeClr val="tx1"/>
                </a:solidFill>
              </a:rPr>
              <a:t>pokok perburuhan</a:t>
            </a: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364549" name="AutoShape 5"/>
          <p:cNvSpPr>
            <a:spLocks noChangeArrowheads="1"/>
          </p:cNvSpPr>
          <p:nvPr/>
        </p:nvSpPr>
        <p:spPr bwMode="auto">
          <a:xfrm>
            <a:off x="3851275" y="2924175"/>
            <a:ext cx="1152525" cy="100806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6600"/>
          </a:solidFill>
          <a:ln w="9525" algn="ctr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4550" name="Rectangle 6"/>
          <p:cNvSpPr>
            <a:spLocks noChangeArrowheads="1"/>
          </p:cNvSpPr>
          <p:nvPr/>
        </p:nvSpPr>
        <p:spPr bwMode="auto">
          <a:xfrm>
            <a:off x="3924300" y="4149725"/>
            <a:ext cx="5219700" cy="18158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id-ID" sz="2800" b="0" dirty="0" smtClean="0">
                <a:solidFill>
                  <a:schemeClr val="tx1"/>
                </a:solidFill>
              </a:rPr>
              <a:t>Rh. Kusnan (PGRI) ditunjuk </a:t>
            </a:r>
            <a:r>
              <a:rPr lang="id-ID" sz="2800" dirty="0" smtClean="0"/>
              <a:t>s</a:t>
            </a:r>
            <a:r>
              <a:rPr lang="id-ID" sz="2800" b="0" dirty="0" smtClean="0">
                <a:solidFill>
                  <a:schemeClr val="tx1"/>
                </a:solidFill>
              </a:rPr>
              <a:t>ebagai Anggota Panitia Gaji Pemerintah Yang</a:t>
            </a:r>
            <a:endParaRPr lang="en-US" sz="2800" b="0" dirty="0" smtClean="0">
              <a:solidFill>
                <a:schemeClr val="tx1"/>
              </a:solidFill>
            </a:endParaRPr>
          </a:p>
          <a:p>
            <a:pPr algn="ctr" eaLnBrk="1" hangingPunct="1"/>
            <a:r>
              <a:rPr lang="id-ID" sz="2800" b="0" dirty="0" smtClean="0">
                <a:solidFill>
                  <a:schemeClr val="tx1"/>
                </a:solidFill>
              </a:rPr>
              <a:t>Dibentuk Dep</a:t>
            </a:r>
            <a:r>
              <a:rPr lang="en-US" sz="2800" b="0" dirty="0" smtClean="0">
                <a:solidFill>
                  <a:schemeClr val="tx1"/>
                </a:solidFill>
              </a:rPr>
              <a:t>.</a:t>
            </a:r>
            <a:r>
              <a:rPr lang="en-US" sz="2800" dirty="0" smtClean="0"/>
              <a:t> </a:t>
            </a:r>
            <a:r>
              <a:rPr lang="en-US" sz="2800" b="0" dirty="0" smtClean="0">
                <a:solidFill>
                  <a:schemeClr val="tx1"/>
                </a:solidFill>
              </a:rPr>
              <a:t>Keu.</a:t>
            </a:r>
            <a:endParaRPr lang="en-US" sz="2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sndAc>
      <p:stSnd>
        <p:snd r:embed="rId3" name="whoo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64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6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6" grpId="0" animBg="1"/>
      <p:bldP spid="364547" grpId="0" animBg="1"/>
      <p:bldP spid="364548" grpId="0" animBg="1"/>
      <p:bldP spid="364549" grpId="0" animBg="1"/>
      <p:bldP spid="3645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453C91-78AC-439F-AE7F-8D881998C4DC}" type="slidenum">
              <a:rPr lang="en-US"/>
              <a:pPr/>
              <a:t>19</a:t>
            </a:fld>
            <a:endParaRPr lang="en-US"/>
          </a:p>
        </p:txBody>
      </p:sp>
      <p:sp>
        <p:nvSpPr>
          <p:cNvPr id="363522" name="Oval 2"/>
          <p:cNvSpPr>
            <a:spLocks noChangeArrowheads="1"/>
          </p:cNvSpPr>
          <p:nvPr/>
        </p:nvSpPr>
        <p:spPr bwMode="auto">
          <a:xfrm>
            <a:off x="250825" y="404813"/>
            <a:ext cx="2303463" cy="2305050"/>
          </a:xfrm>
          <a:prstGeom prst="ellipse">
            <a:avLst/>
          </a:prstGeom>
          <a:solidFill>
            <a:srgbClr val="CCFF33"/>
          </a:solidFill>
          <a:ln w="9525" algn="ctr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id-ID" b="1" dirty="0"/>
              <a:t>KONGRES III</a:t>
            </a:r>
          </a:p>
          <a:p>
            <a:pPr algn="ctr">
              <a:defRPr/>
            </a:pPr>
            <a:r>
              <a:rPr lang="id-ID" b="1" dirty="0"/>
              <a:t>PGRI DI MADIUN</a:t>
            </a:r>
          </a:p>
          <a:p>
            <a:pPr algn="ctr">
              <a:defRPr/>
            </a:pPr>
            <a:r>
              <a:rPr lang="id-ID" b="1" dirty="0"/>
              <a:t>27-29 FEB 1948</a:t>
            </a:r>
            <a:endParaRPr lang="en-US" b="1" dirty="0"/>
          </a:p>
        </p:txBody>
      </p:sp>
      <p:sp>
        <p:nvSpPr>
          <p:cNvPr id="363523" name="AutoShape 3"/>
          <p:cNvSpPr>
            <a:spLocks noChangeArrowheads="1"/>
          </p:cNvSpPr>
          <p:nvPr/>
        </p:nvSpPr>
        <p:spPr bwMode="auto">
          <a:xfrm>
            <a:off x="2700338" y="692150"/>
            <a:ext cx="863600" cy="1800225"/>
          </a:xfrm>
          <a:prstGeom prst="rightArrow">
            <a:avLst>
              <a:gd name="adj1" fmla="val 49907"/>
              <a:gd name="adj2" fmla="val 60296"/>
            </a:avLst>
          </a:prstGeom>
          <a:solidFill>
            <a:srgbClr val="FF6600"/>
          </a:solidFill>
          <a:ln w="9525" algn="ctr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3524" name="Rectangle 4"/>
          <p:cNvSpPr>
            <a:spLocks noChangeArrowheads="1"/>
          </p:cNvSpPr>
          <p:nvPr/>
        </p:nvSpPr>
        <p:spPr bwMode="auto">
          <a:xfrm>
            <a:off x="3708400" y="1143000"/>
            <a:ext cx="5435600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1" hangingPunct="1">
              <a:spcBef>
                <a:spcPct val="30000"/>
              </a:spcBef>
            </a:pPr>
            <a:r>
              <a:rPr lang="id-ID" sz="2800" b="0" dirty="0" smtClean="0">
                <a:solidFill>
                  <a:schemeClr val="tx1"/>
                </a:solidFill>
              </a:rPr>
              <a:t>Diadakan Dalam Keadaan Darurat</a:t>
            </a:r>
            <a:endParaRPr lang="en-US" sz="2800" b="0" dirty="0">
              <a:solidFill>
                <a:schemeClr val="tx1"/>
              </a:solidFill>
            </a:endParaRPr>
          </a:p>
        </p:txBody>
      </p:sp>
      <p:sp>
        <p:nvSpPr>
          <p:cNvPr id="363527" name="Rectangle 7"/>
          <p:cNvSpPr>
            <a:spLocks noChangeArrowheads="1"/>
          </p:cNvSpPr>
          <p:nvPr/>
        </p:nvSpPr>
        <p:spPr bwMode="auto">
          <a:xfrm>
            <a:off x="3200400" y="2819400"/>
            <a:ext cx="5435600" cy="32685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1" hangingPunct="1">
              <a:spcBef>
                <a:spcPct val="30000"/>
              </a:spcBef>
              <a:buFontTx/>
              <a:buAutoNum type="arabicPeriod"/>
            </a:pPr>
            <a:r>
              <a:rPr lang="id-ID" sz="2400" b="0" dirty="0" smtClean="0">
                <a:solidFill>
                  <a:schemeClr val="tx1"/>
                </a:solidFill>
              </a:rPr>
              <a:t>Memutuskan; untuk meningkatkan efektivitas organisasi ditempuh dengan memekarkan cabang,</a:t>
            </a:r>
          </a:p>
          <a:p>
            <a:pPr marL="342900" indent="-342900" algn="l" eaLnBrk="1" hangingPunct="1">
              <a:spcBef>
                <a:spcPct val="30000"/>
              </a:spcBef>
              <a:buFontTx/>
              <a:buAutoNum type="arabicPeriod"/>
            </a:pPr>
            <a:r>
              <a:rPr lang="id-ID" sz="2400" b="0" dirty="0" smtClean="0">
                <a:solidFill>
                  <a:schemeClr val="tx1"/>
                </a:solidFill>
              </a:rPr>
              <a:t>Dulu 1 karesidenan merupakan satu cabang, dikembangkan beberapa cabang (asal satu cabang minimal 100 anggota)</a:t>
            </a:r>
          </a:p>
          <a:p>
            <a:pPr marL="342900" indent="-342900" algn="l" eaLnBrk="1" hangingPunct="1">
              <a:spcBef>
                <a:spcPct val="30000"/>
              </a:spcBef>
              <a:buFontTx/>
              <a:buAutoNum type="arabicPeriod"/>
            </a:pPr>
            <a:r>
              <a:rPr lang="id-ID" sz="2400" b="0" dirty="0" smtClean="0">
                <a:solidFill>
                  <a:schemeClr val="tx1"/>
                </a:solidFill>
              </a:rPr>
              <a:t>Cabang </a:t>
            </a:r>
            <a:r>
              <a:rPr lang="id-ID" sz="2400" dirty="0" smtClean="0"/>
              <a:t>PGRI</a:t>
            </a:r>
            <a:r>
              <a:rPr lang="id-ID" sz="2400" b="0" dirty="0" smtClean="0">
                <a:solidFill>
                  <a:schemeClr val="tx1"/>
                </a:solidFill>
              </a:rPr>
              <a:t> yang lebih kecil diharapkan lebih efektif</a:t>
            </a: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363528" name="AutoShape 8"/>
          <p:cNvSpPr>
            <a:spLocks noChangeArrowheads="1"/>
          </p:cNvSpPr>
          <p:nvPr/>
        </p:nvSpPr>
        <p:spPr bwMode="auto">
          <a:xfrm>
            <a:off x="5257800" y="1828800"/>
            <a:ext cx="863600" cy="7207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6600"/>
          </a:solidFill>
          <a:ln w="9525" algn="ctr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sndAc>
      <p:stSnd>
        <p:snd r:embed="rId2" name="whoo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6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63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63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635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2" grpId="0" animBg="1"/>
      <p:bldP spid="363523" grpId="0" animBg="1"/>
      <p:bldP spid="363524" grpId="0" animBg="1"/>
      <p:bldP spid="3635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9413A3-44EB-4B59-B527-45A669BC66BE}" type="slidenum">
              <a:rPr lang="en-US"/>
              <a:pPr/>
              <a:t>2</a:t>
            </a:fld>
            <a:endParaRPr lang="en-US"/>
          </a:p>
        </p:txBody>
      </p:sp>
      <p:sp>
        <p:nvSpPr>
          <p:cNvPr id="347140" name="WordArt 4"/>
          <p:cNvSpPr>
            <a:spLocks noChangeArrowheads="1" noChangeShapeType="1" noTextEdit="1"/>
          </p:cNvSpPr>
          <p:nvPr/>
        </p:nvSpPr>
        <p:spPr bwMode="auto">
          <a:xfrm>
            <a:off x="1252538" y="304800"/>
            <a:ext cx="7358062" cy="838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fi-FI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bg1"/>
                </a:solidFill>
                <a:latin typeface="Adobe Caslon Pro" pitchFamily="18" charset="0"/>
              </a:rPr>
              <a:t>I. Gerakan guru pada masa perjuangan kemerdekaan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chemeClr val="bg1"/>
              </a:solidFill>
              <a:latin typeface="Adobe Caslon Pro" pitchFamily="18" charset="0"/>
            </a:endParaRPr>
          </a:p>
        </p:txBody>
      </p:sp>
      <p:sp>
        <p:nvSpPr>
          <p:cNvPr id="347141" name="Oval 5"/>
          <p:cNvSpPr>
            <a:spLocks noChangeArrowheads="1"/>
          </p:cNvSpPr>
          <p:nvPr/>
        </p:nvSpPr>
        <p:spPr bwMode="auto">
          <a:xfrm>
            <a:off x="468313" y="1196975"/>
            <a:ext cx="1871662" cy="1871663"/>
          </a:xfrm>
          <a:prstGeom prst="ellipse">
            <a:avLst/>
          </a:prstGeom>
          <a:solidFill>
            <a:srgbClr val="CCFF33"/>
          </a:solidFill>
          <a:ln w="9525" algn="ctr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id-ID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ll Gothic Std Light" pitchFamily="34" charset="0"/>
              </a:rPr>
              <a:t>Pada zaman</a:t>
            </a:r>
          </a:p>
          <a:p>
            <a:pPr>
              <a:defRPr/>
            </a:pPr>
            <a:r>
              <a:rPr lang="id-ID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ll Gothic Std Light" pitchFamily="34" charset="0"/>
              </a:rPr>
              <a:t>Penjajahan</a:t>
            </a:r>
          </a:p>
          <a:p>
            <a:pPr>
              <a:defRPr/>
            </a:pPr>
            <a:r>
              <a:rPr lang="id-ID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ell Gothic Std Light" pitchFamily="34" charset="0"/>
              </a:rPr>
              <a:t>Belanda</a:t>
            </a:r>
            <a:endParaRPr lang="en-US" sz="2000" dirty="0">
              <a:solidFill>
                <a:srgbClr val="C0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ell Gothic Std Light" pitchFamily="34" charset="0"/>
            </a:endParaRPr>
          </a:p>
        </p:txBody>
      </p:sp>
      <p:sp>
        <p:nvSpPr>
          <p:cNvPr id="347142" name="AutoShape 6"/>
          <p:cNvSpPr>
            <a:spLocks noChangeArrowheads="1"/>
          </p:cNvSpPr>
          <p:nvPr/>
        </p:nvSpPr>
        <p:spPr bwMode="auto">
          <a:xfrm>
            <a:off x="2411413" y="1628775"/>
            <a:ext cx="647700" cy="1152525"/>
          </a:xfrm>
          <a:prstGeom prst="rightArrow">
            <a:avLst>
              <a:gd name="adj1" fmla="val 47380"/>
              <a:gd name="adj2" fmla="val 46569"/>
            </a:avLst>
          </a:prstGeom>
          <a:solidFill>
            <a:srgbClr val="FF6600"/>
          </a:solidFill>
          <a:ln w="9525" algn="ctr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7143" name="Rectangle 7"/>
          <p:cNvSpPr>
            <a:spLocks noChangeArrowheads="1"/>
          </p:cNvSpPr>
          <p:nvPr/>
        </p:nvSpPr>
        <p:spPr bwMode="auto">
          <a:xfrm>
            <a:off x="3132138" y="1600200"/>
            <a:ext cx="6011862" cy="9541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30000"/>
              </a:spcBef>
            </a:pPr>
            <a:r>
              <a:rPr lang="id-ID" sz="2800" b="0" dirty="0" smtClean="0">
                <a:solidFill>
                  <a:schemeClr val="accent4">
                    <a:lumMod val="50000"/>
                  </a:schemeClr>
                </a:solidFill>
              </a:rPr>
              <a:t>Bermacam sekolah </a:t>
            </a:r>
            <a:r>
              <a:rPr lang="id-ID" sz="2800" b="0" dirty="0" smtClean="0">
                <a:solidFill>
                  <a:schemeClr val="accent4">
                    <a:lumMod val="50000"/>
                  </a:schemeClr>
                </a:solidFill>
                <a:sym typeface="Wingdings" pitchFamily="2" charset="2"/>
              </a:rPr>
              <a:t> diperuntukkaan bagi golongan tertentu</a:t>
            </a:r>
            <a:endParaRPr lang="en-US" sz="2800" b="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47144" name="AutoShape 8"/>
          <p:cNvSpPr>
            <a:spLocks noChangeArrowheads="1"/>
          </p:cNvSpPr>
          <p:nvPr/>
        </p:nvSpPr>
        <p:spPr bwMode="auto">
          <a:xfrm>
            <a:off x="5029200" y="2438400"/>
            <a:ext cx="1152525" cy="576263"/>
          </a:xfrm>
          <a:prstGeom prst="downArrow">
            <a:avLst>
              <a:gd name="adj1" fmla="val 49861"/>
              <a:gd name="adj2" fmla="val 52065"/>
            </a:avLst>
          </a:prstGeom>
          <a:solidFill>
            <a:srgbClr val="FF6600"/>
          </a:solidFill>
          <a:ln w="9525" algn="ctr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7145" name="Rectangle 9"/>
          <p:cNvSpPr>
            <a:spLocks noChangeArrowheads="1"/>
          </p:cNvSpPr>
          <p:nvPr/>
        </p:nvSpPr>
        <p:spPr bwMode="auto">
          <a:xfrm>
            <a:off x="2514600" y="3060037"/>
            <a:ext cx="5935662" cy="37979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 eaLnBrk="1" hangingPunct="1">
              <a:spcBef>
                <a:spcPct val="30000"/>
              </a:spcBef>
              <a:buFontTx/>
              <a:buAutoNum type="arabicPeriod"/>
            </a:pPr>
            <a:r>
              <a:rPr lang="id-ID" sz="2800" b="0" dirty="0" smtClean="0">
                <a:solidFill>
                  <a:schemeClr val="accent3">
                    <a:lumMod val="50000"/>
                  </a:schemeClr>
                </a:solidFill>
              </a:rPr>
              <a:t>Sekolah desa</a:t>
            </a:r>
            <a:r>
              <a:rPr lang="en-US" sz="2800" b="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id-ID" sz="2800" b="0" dirty="0" smtClean="0">
                <a:solidFill>
                  <a:schemeClr val="accent3">
                    <a:lumMod val="50000"/>
                  </a:schemeClr>
                </a:solidFill>
              </a:rPr>
              <a:t>/</a:t>
            </a:r>
            <a:r>
              <a:rPr lang="en-US" sz="2800" b="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id-ID" sz="2800" b="0" dirty="0" smtClean="0">
                <a:solidFill>
                  <a:schemeClr val="accent3">
                    <a:lumMod val="50000"/>
                  </a:schemeClr>
                </a:solidFill>
              </a:rPr>
              <a:t>rakyat (</a:t>
            </a:r>
            <a:r>
              <a:rPr lang="id-ID" sz="2800" b="0" i="1" dirty="0" smtClean="0">
                <a:solidFill>
                  <a:schemeClr val="accent3">
                    <a:lumMod val="50000"/>
                  </a:schemeClr>
                </a:solidFill>
              </a:rPr>
              <a:t>Volksschool</a:t>
            </a:r>
            <a:r>
              <a:rPr lang="id-ID" sz="2800" b="0" dirty="0" smtClean="0">
                <a:solidFill>
                  <a:schemeClr val="accent3">
                    <a:lumMod val="50000"/>
                  </a:schemeClr>
                </a:solidFill>
              </a:rPr>
              <a:t>) </a:t>
            </a:r>
            <a:r>
              <a:rPr lang="id-ID" sz="2800" b="0" dirty="0" smtClean="0">
                <a:solidFill>
                  <a:schemeClr val="accent3">
                    <a:lumMod val="50000"/>
                  </a:schemeClr>
                </a:solidFill>
                <a:sym typeface="Wingdings" pitchFamily="2" charset="2"/>
              </a:rPr>
              <a:t> u</a:t>
            </a:r>
            <a:r>
              <a:rPr lang="en-US" sz="2800" b="0" dirty="0" err="1" smtClean="0">
                <a:solidFill>
                  <a:schemeClr val="accent3">
                    <a:lumMod val="50000"/>
                  </a:schemeClr>
                </a:solidFill>
                <a:sym typeface="Wingdings" pitchFamily="2" charset="2"/>
              </a:rPr>
              <a:t>ntuk</a:t>
            </a:r>
            <a:r>
              <a:rPr lang="id-ID" sz="2800" b="0" dirty="0" smtClean="0">
                <a:solidFill>
                  <a:schemeClr val="accent3">
                    <a:lumMod val="50000"/>
                  </a:schemeClr>
                </a:solidFill>
                <a:sym typeface="Wingdings" pitchFamily="2" charset="2"/>
              </a:rPr>
              <a:t> masyarakat desa</a:t>
            </a:r>
            <a:r>
              <a:rPr lang="en-US" sz="2800" b="0" dirty="0" smtClean="0">
                <a:solidFill>
                  <a:schemeClr val="accent3">
                    <a:lumMod val="50000"/>
                  </a:schemeClr>
                </a:solidFill>
                <a:sym typeface="Wingdings" pitchFamily="2" charset="2"/>
              </a:rPr>
              <a:t>.</a:t>
            </a:r>
            <a:endParaRPr lang="id-ID" sz="2800" b="0" dirty="0" smtClean="0">
              <a:solidFill>
                <a:schemeClr val="accent3">
                  <a:lumMod val="50000"/>
                </a:schemeClr>
              </a:solidFill>
              <a:sym typeface="Wingdings" pitchFamily="2" charset="2"/>
            </a:endParaRPr>
          </a:p>
          <a:p>
            <a:pPr marL="342900" indent="-342900" algn="l" eaLnBrk="1" hangingPunct="1">
              <a:spcBef>
                <a:spcPct val="30000"/>
              </a:spcBef>
              <a:buFontTx/>
              <a:buAutoNum type="arabicPeriod"/>
            </a:pPr>
            <a:r>
              <a:rPr lang="id-ID" sz="2800" b="0" dirty="0" smtClean="0">
                <a:solidFill>
                  <a:schemeClr val="accent3">
                    <a:lumMod val="50000"/>
                  </a:schemeClr>
                </a:solidFill>
                <a:sym typeface="Wingdings" pitchFamily="2" charset="2"/>
              </a:rPr>
              <a:t>Sekolah dasar angka </a:t>
            </a:r>
            <a:r>
              <a:rPr lang="en-US" sz="2800" b="0" dirty="0" smtClean="0">
                <a:solidFill>
                  <a:schemeClr val="accent3">
                    <a:lumMod val="50000"/>
                  </a:schemeClr>
                </a:solidFill>
                <a:sym typeface="Wingdings" pitchFamily="2" charset="2"/>
              </a:rPr>
              <a:t>II</a:t>
            </a:r>
            <a:r>
              <a:rPr lang="id-ID" sz="2800" b="0" dirty="0" smtClean="0">
                <a:solidFill>
                  <a:schemeClr val="accent3">
                    <a:lumMod val="50000"/>
                  </a:schemeClr>
                </a:solidFill>
                <a:sym typeface="Wingdings" pitchFamily="2" charset="2"/>
              </a:rPr>
              <a:t> (</a:t>
            </a:r>
            <a:r>
              <a:rPr lang="id-ID" sz="2800" b="0" i="1" dirty="0" smtClean="0">
                <a:solidFill>
                  <a:schemeClr val="accent3">
                    <a:lumMod val="50000"/>
                  </a:schemeClr>
                </a:solidFill>
                <a:sym typeface="Wingdings" pitchFamily="2" charset="2"/>
              </a:rPr>
              <a:t>Tweede Inlandse School</a:t>
            </a:r>
            <a:r>
              <a:rPr lang="id-ID" sz="2800" b="0" dirty="0" smtClean="0">
                <a:solidFill>
                  <a:schemeClr val="accent3">
                    <a:lumMod val="50000"/>
                  </a:schemeClr>
                </a:solidFill>
                <a:sym typeface="Wingdings" pitchFamily="2" charset="2"/>
              </a:rPr>
              <a:t>)  untuk rakyat biasa di kota-kota</a:t>
            </a:r>
            <a:r>
              <a:rPr lang="en-US" sz="2800" b="0" dirty="0" smtClean="0">
                <a:solidFill>
                  <a:schemeClr val="accent3">
                    <a:lumMod val="50000"/>
                  </a:schemeClr>
                </a:solidFill>
                <a:sym typeface="Wingdings" pitchFamily="2" charset="2"/>
              </a:rPr>
              <a:t>.</a:t>
            </a:r>
            <a:endParaRPr lang="id-ID" sz="2800" b="0" dirty="0" smtClean="0">
              <a:solidFill>
                <a:schemeClr val="accent3">
                  <a:lumMod val="50000"/>
                </a:schemeClr>
              </a:solidFill>
              <a:sym typeface="Wingdings" pitchFamily="2" charset="2"/>
            </a:endParaRPr>
          </a:p>
          <a:p>
            <a:pPr marL="342900" indent="-342900" algn="l" eaLnBrk="1" hangingPunct="1">
              <a:spcBef>
                <a:spcPct val="30000"/>
              </a:spcBef>
              <a:buFontTx/>
              <a:buAutoNum type="arabicPeriod"/>
            </a:pPr>
            <a:r>
              <a:rPr lang="id-ID" sz="2800" b="0" dirty="0" smtClean="0">
                <a:solidFill>
                  <a:schemeClr val="accent3">
                    <a:lumMod val="50000"/>
                  </a:schemeClr>
                </a:solidFill>
                <a:sym typeface="Wingdings" pitchFamily="2" charset="2"/>
              </a:rPr>
              <a:t>SD Berbahasa Belanda  untuk anak anak priyayi/ pegawai pem</a:t>
            </a:r>
            <a:r>
              <a:rPr lang="en-US" sz="2800" dirty="0" err="1" smtClean="0">
                <a:solidFill>
                  <a:schemeClr val="accent3">
                    <a:lumMod val="50000"/>
                  </a:schemeClr>
                </a:solidFill>
                <a:sym typeface="Wingdings" pitchFamily="2" charset="2"/>
              </a:rPr>
              <a:t>erintah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en-US" sz="2800" dirty="0" err="1" smtClean="0">
                <a:solidFill>
                  <a:schemeClr val="accent3">
                    <a:lumMod val="50000"/>
                  </a:schemeClr>
                </a:solidFill>
                <a:sym typeface="Wingdings" pitchFamily="2" charset="2"/>
              </a:rPr>
              <a:t>Hindia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sym typeface="Wingdings" pitchFamily="2" charset="2"/>
              </a:rPr>
              <a:t> </a:t>
            </a:r>
            <a:r>
              <a:rPr lang="en-US" sz="2800" dirty="0" err="1" smtClean="0">
                <a:solidFill>
                  <a:schemeClr val="accent3">
                    <a:lumMod val="50000"/>
                  </a:schemeClr>
                </a:solidFill>
                <a:sym typeface="Wingdings" pitchFamily="2" charset="2"/>
              </a:rPr>
              <a:t>Belanda</a:t>
            </a:r>
            <a:r>
              <a:rPr lang="id-ID" sz="2800" b="0" dirty="0" smtClean="0">
                <a:solidFill>
                  <a:schemeClr val="accent3">
                    <a:lumMod val="50000"/>
                  </a:schemeClr>
                </a:solidFill>
                <a:sym typeface="Wingdings" pitchFamily="2" charset="2"/>
              </a:rPr>
              <a:t> (100 Gulden)</a:t>
            </a:r>
            <a:r>
              <a:rPr lang="en-US" sz="2800" b="0" dirty="0" smtClean="0">
                <a:solidFill>
                  <a:schemeClr val="accent3">
                    <a:lumMod val="50000"/>
                  </a:schemeClr>
                </a:solidFill>
                <a:sym typeface="Wingdings" pitchFamily="2" charset="2"/>
              </a:rPr>
              <a:t>.</a:t>
            </a:r>
            <a:endParaRPr lang="en-US" sz="2800" b="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sndAc>
      <p:stSnd>
        <p:snd r:embed="rId3" name="whoo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7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7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7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47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47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47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47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47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47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47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47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47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40" grpId="0" animBg="1"/>
      <p:bldP spid="347141" grpId="0" animBg="1"/>
      <p:bldP spid="347142" grpId="0" animBg="1"/>
      <p:bldP spid="347143" grpId="0"/>
      <p:bldP spid="34714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D94E98-9754-40B8-9022-C311426B4D81}" type="slidenum">
              <a:rPr lang="en-US"/>
              <a:pPr/>
              <a:t>20</a:t>
            </a:fld>
            <a:endParaRPr lang="en-US"/>
          </a:p>
        </p:txBody>
      </p:sp>
      <p:sp>
        <p:nvSpPr>
          <p:cNvPr id="362498" name="AutoShape 2"/>
          <p:cNvSpPr>
            <a:spLocks noChangeArrowheads="1"/>
          </p:cNvSpPr>
          <p:nvPr/>
        </p:nvSpPr>
        <p:spPr bwMode="auto">
          <a:xfrm>
            <a:off x="971550" y="0"/>
            <a:ext cx="863600" cy="7207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6600"/>
          </a:solidFill>
          <a:ln w="9525" algn="ctr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2499" name="Rectangle 3"/>
          <p:cNvSpPr>
            <a:spLocks noChangeArrowheads="1"/>
          </p:cNvSpPr>
          <p:nvPr/>
        </p:nvSpPr>
        <p:spPr bwMode="auto">
          <a:xfrm>
            <a:off x="395288" y="981075"/>
            <a:ext cx="2736850" cy="18158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</a:pPr>
            <a:r>
              <a:rPr lang="id-ID" sz="2800" b="0" dirty="0">
                <a:solidFill>
                  <a:schemeClr val="tx1"/>
                </a:solidFill>
              </a:rPr>
              <a:t>PGRI </a:t>
            </a:r>
            <a:r>
              <a:rPr lang="id-ID" sz="2800" b="0" dirty="0" smtClean="0">
                <a:solidFill>
                  <a:schemeClr val="tx1"/>
                </a:solidFill>
              </a:rPr>
              <a:t>Memiliki haluan </a:t>
            </a:r>
            <a:r>
              <a:rPr lang="en-US" sz="2800" b="0" dirty="0" smtClean="0">
                <a:solidFill>
                  <a:schemeClr val="tx1"/>
                </a:solidFill>
              </a:rPr>
              <a:t>&amp;</a:t>
            </a:r>
            <a:r>
              <a:rPr lang="id-ID" sz="2800" b="0" dirty="0" smtClean="0">
                <a:solidFill>
                  <a:schemeClr val="tx1"/>
                </a:solidFill>
              </a:rPr>
              <a:t> sifat perjuangan yang jelas</a:t>
            </a:r>
            <a:endParaRPr lang="en-US" sz="2800" b="0" dirty="0">
              <a:solidFill>
                <a:schemeClr val="tx1"/>
              </a:solidFill>
            </a:endParaRPr>
          </a:p>
        </p:txBody>
      </p:sp>
      <p:sp>
        <p:nvSpPr>
          <p:cNvPr id="362500" name="AutoShape 4"/>
          <p:cNvSpPr>
            <a:spLocks noChangeArrowheads="1"/>
          </p:cNvSpPr>
          <p:nvPr/>
        </p:nvSpPr>
        <p:spPr bwMode="auto">
          <a:xfrm>
            <a:off x="2987675" y="1052513"/>
            <a:ext cx="576263" cy="1008062"/>
          </a:xfrm>
          <a:prstGeom prst="rightArrow">
            <a:avLst>
              <a:gd name="adj1" fmla="val 55278"/>
              <a:gd name="adj2" fmla="val 44352"/>
            </a:avLst>
          </a:prstGeom>
          <a:solidFill>
            <a:srgbClr val="FF6600"/>
          </a:solidFill>
          <a:ln w="9525" algn="ctr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2501" name="Rectangle 5"/>
          <p:cNvSpPr>
            <a:spLocks noChangeArrowheads="1"/>
          </p:cNvSpPr>
          <p:nvPr/>
        </p:nvSpPr>
        <p:spPr bwMode="auto">
          <a:xfrm>
            <a:off x="3708400" y="533400"/>
            <a:ext cx="4902200" cy="17912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l" eaLnBrk="1" hangingPunct="1">
              <a:spcBef>
                <a:spcPct val="30000"/>
              </a:spcBef>
              <a:buFontTx/>
              <a:buAutoNum type="arabicPeriod"/>
            </a:pPr>
            <a:r>
              <a:rPr lang="id-ID" sz="2400" b="0" dirty="0" smtClean="0">
                <a:solidFill>
                  <a:schemeClr val="tx1"/>
                </a:solidFill>
              </a:rPr>
              <a:t>Mempertahankan NKRI</a:t>
            </a:r>
          </a:p>
          <a:p>
            <a:pPr marL="342900" indent="-342900" algn="l" eaLnBrk="1" hangingPunct="1">
              <a:spcBef>
                <a:spcPct val="30000"/>
              </a:spcBef>
              <a:buFontTx/>
              <a:buAutoNum type="arabicPeriod"/>
            </a:pPr>
            <a:r>
              <a:rPr lang="id-ID" sz="2400" b="0" dirty="0" smtClean="0">
                <a:solidFill>
                  <a:schemeClr val="tx1"/>
                </a:solidFill>
              </a:rPr>
              <a:t>Meningkatkan Dikjarnas Sesuai P</a:t>
            </a:r>
            <a:r>
              <a:rPr lang="en-US" sz="2400" b="0" dirty="0" err="1" smtClean="0">
                <a:solidFill>
                  <a:schemeClr val="tx1"/>
                </a:solidFill>
              </a:rPr>
              <a:t>anca</a:t>
            </a:r>
            <a:r>
              <a:rPr lang="en-US" sz="2400" dirty="0" err="1" smtClean="0"/>
              <a:t>sila</a:t>
            </a:r>
            <a:r>
              <a:rPr lang="en-US" sz="2400" dirty="0" smtClean="0"/>
              <a:t>/ </a:t>
            </a:r>
            <a:r>
              <a:rPr lang="id-ID" sz="2400" b="0" dirty="0" smtClean="0">
                <a:solidFill>
                  <a:schemeClr val="tx1"/>
                </a:solidFill>
              </a:rPr>
              <a:t>UUD 1945</a:t>
            </a:r>
          </a:p>
          <a:p>
            <a:pPr marL="342900" indent="-342900" algn="l" eaLnBrk="1" hangingPunct="1">
              <a:spcBef>
                <a:spcPct val="30000"/>
              </a:spcBef>
              <a:buFontTx/>
              <a:buAutoNum type="arabicPeriod"/>
            </a:pPr>
            <a:r>
              <a:rPr lang="id-ID" sz="2400" b="0" dirty="0" smtClean="0">
                <a:solidFill>
                  <a:schemeClr val="tx1"/>
                </a:solidFill>
              </a:rPr>
              <a:t>Non Parpol</a:t>
            </a:r>
            <a:endParaRPr lang="en-US" sz="2400" b="0" dirty="0">
              <a:solidFill>
                <a:schemeClr val="tx1"/>
              </a:solidFill>
            </a:endParaRPr>
          </a:p>
        </p:txBody>
      </p:sp>
      <p:sp>
        <p:nvSpPr>
          <p:cNvPr id="362502" name="AutoShape 6"/>
          <p:cNvSpPr>
            <a:spLocks noChangeArrowheads="1"/>
          </p:cNvSpPr>
          <p:nvPr/>
        </p:nvSpPr>
        <p:spPr bwMode="auto">
          <a:xfrm>
            <a:off x="4067175" y="2420938"/>
            <a:ext cx="865188" cy="8636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6600"/>
          </a:solidFill>
          <a:ln w="9525" algn="ctr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2503" name="Rectangle 7"/>
          <p:cNvSpPr>
            <a:spLocks noChangeArrowheads="1"/>
          </p:cNvSpPr>
          <p:nvPr/>
        </p:nvSpPr>
        <p:spPr bwMode="auto">
          <a:xfrm>
            <a:off x="2133600" y="3733800"/>
            <a:ext cx="2232025" cy="122495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30000"/>
              </a:spcBef>
            </a:pPr>
            <a:r>
              <a:rPr lang="id-ID" sz="3200" b="0" dirty="0" smtClean="0">
                <a:solidFill>
                  <a:schemeClr val="tx1"/>
                </a:solidFill>
              </a:rPr>
              <a:t>Sifat </a:t>
            </a:r>
            <a:r>
              <a:rPr lang="en-US" sz="3200" b="0" dirty="0" smtClean="0">
                <a:solidFill>
                  <a:schemeClr val="tx1"/>
                </a:solidFill>
              </a:rPr>
              <a:t>&amp; </a:t>
            </a:r>
            <a:r>
              <a:rPr lang="id-ID" sz="3200" b="0" dirty="0" smtClean="0">
                <a:solidFill>
                  <a:schemeClr val="tx1"/>
                </a:solidFill>
              </a:rPr>
              <a:t>siasat</a:t>
            </a:r>
          </a:p>
          <a:p>
            <a:pPr algn="l" eaLnBrk="1" hangingPunct="1">
              <a:spcBef>
                <a:spcPct val="30000"/>
              </a:spcBef>
            </a:pPr>
            <a:r>
              <a:rPr lang="id-ID" sz="3200" b="0" dirty="0" smtClean="0">
                <a:solidFill>
                  <a:schemeClr val="tx1"/>
                </a:solidFill>
              </a:rPr>
              <a:t>Perjuangan</a:t>
            </a:r>
            <a:endParaRPr lang="en-US" sz="3200" b="0" dirty="0">
              <a:solidFill>
                <a:schemeClr val="tx1"/>
              </a:solidFill>
            </a:endParaRPr>
          </a:p>
        </p:txBody>
      </p:sp>
      <p:sp>
        <p:nvSpPr>
          <p:cNvPr id="362504" name="AutoShape 8"/>
          <p:cNvSpPr>
            <a:spLocks/>
          </p:cNvSpPr>
          <p:nvPr/>
        </p:nvSpPr>
        <p:spPr bwMode="auto">
          <a:xfrm>
            <a:off x="4716463" y="3284538"/>
            <a:ext cx="287337" cy="2881312"/>
          </a:xfrm>
          <a:prstGeom prst="leftBrace">
            <a:avLst>
              <a:gd name="adj1" fmla="val 83564"/>
              <a:gd name="adj2" fmla="val 50000"/>
            </a:avLst>
          </a:prstGeom>
          <a:noFill/>
          <a:ln w="762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2505" name="Rectangle 9"/>
          <p:cNvSpPr>
            <a:spLocks noChangeArrowheads="1"/>
          </p:cNvSpPr>
          <p:nvPr/>
        </p:nvSpPr>
        <p:spPr bwMode="auto">
          <a:xfrm>
            <a:off x="5148263" y="3429000"/>
            <a:ext cx="3995737" cy="28315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1" hangingPunct="1">
              <a:spcBef>
                <a:spcPct val="30000"/>
              </a:spcBef>
              <a:buFontTx/>
              <a:buAutoNum type="arabicPeriod"/>
            </a:pPr>
            <a:r>
              <a:rPr lang="id-ID" sz="2000" b="0" dirty="0" smtClean="0">
                <a:solidFill>
                  <a:schemeClr val="tx1"/>
                </a:solidFill>
              </a:rPr>
              <a:t>Korektif </a:t>
            </a:r>
            <a:r>
              <a:rPr lang="en-US" sz="2000" b="0" dirty="0" smtClean="0">
                <a:solidFill>
                  <a:schemeClr val="tx1"/>
                </a:solidFill>
              </a:rPr>
              <a:t>&amp;</a:t>
            </a:r>
            <a:r>
              <a:rPr lang="id-ID" sz="2000" b="0" dirty="0" smtClean="0">
                <a:solidFill>
                  <a:schemeClr val="tx1"/>
                </a:solidFill>
              </a:rPr>
              <a:t> konstruktif t</a:t>
            </a:r>
            <a:r>
              <a:rPr lang="en-US" sz="2000" b="0" dirty="0" err="1" smtClean="0">
                <a:solidFill>
                  <a:schemeClr val="tx1"/>
                </a:solidFill>
              </a:rPr>
              <a:t>e</a:t>
            </a:r>
            <a:r>
              <a:rPr lang="en-US" sz="2000" dirty="0" err="1" smtClean="0"/>
              <a:t>rh</a:t>
            </a:r>
            <a:r>
              <a:rPr lang="en-US" sz="2000" b="0" dirty="0" err="1" smtClean="0">
                <a:solidFill>
                  <a:schemeClr val="tx1"/>
                </a:solidFill>
              </a:rPr>
              <a:t>adap</a:t>
            </a:r>
            <a:r>
              <a:rPr lang="en-US" sz="2000" b="0" dirty="0" smtClean="0">
                <a:solidFill>
                  <a:schemeClr val="tx1"/>
                </a:solidFill>
              </a:rPr>
              <a:t> </a:t>
            </a:r>
            <a:r>
              <a:rPr lang="id-ID" sz="2000" b="0" dirty="0" smtClean="0">
                <a:solidFill>
                  <a:schemeClr val="tx1"/>
                </a:solidFill>
              </a:rPr>
              <a:t>pemerintah </a:t>
            </a:r>
            <a:r>
              <a:rPr lang="id-ID" sz="2000" b="0" dirty="0" smtClean="0">
                <a:solidFill>
                  <a:schemeClr val="tx1"/>
                </a:solidFill>
                <a:sym typeface="Wingdings" pitchFamily="2" charset="2"/>
              </a:rPr>
              <a:t> mempertahankan kebebasan sebagai serikat sekerja</a:t>
            </a:r>
          </a:p>
          <a:p>
            <a:pPr marL="342900" indent="-342900" algn="l" eaLnBrk="1" hangingPunct="1">
              <a:spcBef>
                <a:spcPct val="30000"/>
              </a:spcBef>
              <a:buFontTx/>
              <a:buAutoNum type="arabicPeriod"/>
            </a:pPr>
            <a:r>
              <a:rPr lang="id-ID" sz="2000" b="0" dirty="0" smtClean="0">
                <a:solidFill>
                  <a:schemeClr val="tx1"/>
                </a:solidFill>
                <a:sym typeface="Wingdings" pitchFamily="2" charset="2"/>
              </a:rPr>
              <a:t>Bekerjasama dengan serikat sekerja lain</a:t>
            </a:r>
          </a:p>
          <a:p>
            <a:pPr marL="342900" indent="-342900" algn="l" eaLnBrk="1" hangingPunct="1">
              <a:spcBef>
                <a:spcPct val="30000"/>
              </a:spcBef>
              <a:buFontTx/>
              <a:buAutoNum type="arabicPeriod"/>
            </a:pPr>
            <a:r>
              <a:rPr lang="id-ID" sz="2000" b="0" dirty="0" smtClean="0">
                <a:solidFill>
                  <a:schemeClr val="tx1"/>
                </a:solidFill>
                <a:sym typeface="Wingdings" pitchFamily="2" charset="2"/>
              </a:rPr>
              <a:t>Bekerjasama dengan badan badan lain (parpol, org</a:t>
            </a:r>
            <a:r>
              <a:rPr lang="en-US" sz="2000" b="0" dirty="0" smtClean="0">
                <a:solidFill>
                  <a:schemeClr val="tx1"/>
                </a:solidFill>
                <a:sym typeface="Wingdings" pitchFamily="2" charset="2"/>
              </a:rPr>
              <a:t>.</a:t>
            </a:r>
            <a:r>
              <a:rPr lang="id-ID" sz="2000" b="0" dirty="0" smtClean="0">
                <a:solidFill>
                  <a:schemeClr val="tx1"/>
                </a:solidFill>
                <a:sym typeface="Wingdings" pitchFamily="2" charset="2"/>
              </a:rPr>
              <a:t> pend</a:t>
            </a:r>
            <a:r>
              <a:rPr lang="en-US" sz="2000" b="0" dirty="0" smtClean="0">
                <a:solidFill>
                  <a:schemeClr val="tx1"/>
                </a:solidFill>
                <a:sym typeface="Wingdings" pitchFamily="2" charset="2"/>
              </a:rPr>
              <a:t>.</a:t>
            </a:r>
            <a:r>
              <a:rPr lang="id-ID" sz="2000" b="0" dirty="0" smtClean="0">
                <a:solidFill>
                  <a:schemeClr val="tx1"/>
                </a:solidFill>
                <a:sym typeface="Wingdings" pitchFamily="2" charset="2"/>
              </a:rPr>
              <a:t>)</a:t>
            </a:r>
          </a:p>
          <a:p>
            <a:pPr marL="342900" indent="-342900" algn="l" eaLnBrk="1" hangingPunct="1">
              <a:spcBef>
                <a:spcPct val="30000"/>
              </a:spcBef>
              <a:buFontTx/>
              <a:buAutoNum type="arabicPeriod"/>
            </a:pPr>
            <a:r>
              <a:rPr lang="id-ID" sz="2000" b="0" dirty="0" smtClean="0">
                <a:solidFill>
                  <a:schemeClr val="tx1"/>
                </a:solidFill>
                <a:sym typeface="Wingdings" pitchFamily="2" charset="2"/>
              </a:rPr>
              <a:t>Bergerak ditengah masy</a:t>
            </a:r>
            <a:r>
              <a:rPr lang="en-US" sz="2000" b="0" dirty="0" err="1" smtClean="0">
                <a:solidFill>
                  <a:schemeClr val="tx1"/>
                </a:solidFill>
                <a:sym typeface="Wingdings" pitchFamily="2" charset="2"/>
              </a:rPr>
              <a:t>arakat</a:t>
            </a:r>
            <a:r>
              <a:rPr lang="en-US" sz="2000" b="0" dirty="0" smtClean="0">
                <a:solidFill>
                  <a:schemeClr val="tx1"/>
                </a:solidFill>
                <a:sym typeface="Wingdings" pitchFamily="2" charset="2"/>
              </a:rPr>
              <a:t>.</a:t>
            </a:r>
            <a:endParaRPr lang="en-US" sz="20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sndAc>
      <p:stSnd>
        <p:snd r:embed="rId3" name="whoo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62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6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6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62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62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8" grpId="0" animBg="1"/>
      <p:bldP spid="362499" grpId="0" animBg="1"/>
      <p:bldP spid="362500" grpId="0" animBg="1"/>
      <p:bldP spid="362501" grpId="0" animBg="1"/>
      <p:bldP spid="362502" grpId="0" animBg="1"/>
      <p:bldP spid="362503" grpId="0" animBg="1"/>
      <p:bldP spid="362504" grpId="0" animBg="1"/>
      <p:bldP spid="36250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DC1782-6312-47C4-A376-3E502B4AEB04}" type="slidenum">
              <a:rPr lang="en-US"/>
              <a:pPr/>
              <a:t>21</a:t>
            </a:fld>
            <a:endParaRPr lang="en-US"/>
          </a:p>
        </p:txBody>
      </p:sp>
      <p:sp>
        <p:nvSpPr>
          <p:cNvPr id="361474" name="WordArt 2"/>
          <p:cNvSpPr>
            <a:spLocks noChangeArrowheads="1" noChangeShapeType="1" noTextEdit="1"/>
          </p:cNvSpPr>
          <p:nvPr/>
        </p:nvSpPr>
        <p:spPr bwMode="auto">
          <a:xfrm>
            <a:off x="1295400" y="381000"/>
            <a:ext cx="7239000" cy="53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it-IT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dobe Caslon Pro" pitchFamily="18" charset="0"/>
              </a:rPr>
              <a:t>III. </a:t>
            </a:r>
            <a:r>
              <a:rPr lang="it-IT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dobe Caslon Pro" pitchFamily="18" charset="0"/>
              </a:rPr>
              <a:t>PGRI </a:t>
            </a:r>
            <a:r>
              <a:rPr lang="it-IT" sz="3600" kern="10" dirty="0" smtClean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dobe Caslon Pro" pitchFamily="18" charset="0"/>
              </a:rPr>
              <a:t>Pada Masa Demokrasi Liberal (1950-1959)</a:t>
            </a:r>
            <a:endParaRPr lang="en-US" sz="360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FFFFFF"/>
              </a:solidFill>
              <a:latin typeface="Adobe Caslon Pro" pitchFamily="18" charset="0"/>
            </a:endParaRPr>
          </a:p>
        </p:txBody>
      </p:sp>
      <p:sp>
        <p:nvSpPr>
          <p:cNvPr id="361475" name="Oval 3"/>
          <p:cNvSpPr>
            <a:spLocks noChangeArrowheads="1"/>
          </p:cNvSpPr>
          <p:nvPr/>
        </p:nvSpPr>
        <p:spPr bwMode="auto">
          <a:xfrm>
            <a:off x="468313" y="1916113"/>
            <a:ext cx="2519362" cy="3241675"/>
          </a:xfrm>
          <a:prstGeom prst="ellipse">
            <a:avLst/>
          </a:prstGeom>
          <a:solidFill>
            <a:srgbClr val="CCFF33"/>
          </a:solidFill>
          <a:ln w="9525" algn="ctr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id-ID" sz="2800" dirty="0" smtClean="0"/>
              <a:t>Kongres IV</a:t>
            </a:r>
            <a:endParaRPr lang="id-ID" sz="2800" dirty="0"/>
          </a:p>
          <a:p>
            <a:pPr algn="ctr">
              <a:defRPr/>
            </a:pPr>
            <a:r>
              <a:rPr lang="id-ID" sz="2800" dirty="0"/>
              <a:t>PGRI, </a:t>
            </a:r>
            <a:r>
              <a:rPr lang="id-ID" sz="2800" dirty="0" smtClean="0"/>
              <a:t>di</a:t>
            </a:r>
          </a:p>
          <a:p>
            <a:pPr algn="ctr">
              <a:defRPr/>
            </a:pPr>
            <a:r>
              <a:rPr lang="id-ID" sz="2800" dirty="0" smtClean="0"/>
              <a:t>Jogjakarta</a:t>
            </a:r>
          </a:p>
          <a:p>
            <a:pPr algn="ctr">
              <a:defRPr/>
            </a:pPr>
            <a:r>
              <a:rPr lang="id-ID" sz="2800" dirty="0" smtClean="0"/>
              <a:t>26-28 F</a:t>
            </a:r>
            <a:r>
              <a:rPr lang="en-US" sz="2800" dirty="0" err="1" smtClean="0"/>
              <a:t>eb</a:t>
            </a:r>
            <a:r>
              <a:rPr lang="en-US" sz="2800" dirty="0" smtClean="0"/>
              <a:t>.</a:t>
            </a:r>
            <a:r>
              <a:rPr lang="id-ID" sz="2800" dirty="0" smtClean="0"/>
              <a:t> </a:t>
            </a:r>
            <a:r>
              <a:rPr lang="id-ID" sz="2800" dirty="0"/>
              <a:t>1950</a:t>
            </a:r>
            <a:endParaRPr lang="en-US" sz="2800" dirty="0"/>
          </a:p>
        </p:txBody>
      </p:sp>
      <p:sp>
        <p:nvSpPr>
          <p:cNvPr id="361476" name="AutoShape 4"/>
          <p:cNvSpPr>
            <a:spLocks noChangeArrowheads="1"/>
          </p:cNvSpPr>
          <p:nvPr/>
        </p:nvSpPr>
        <p:spPr bwMode="auto">
          <a:xfrm>
            <a:off x="3059113" y="2708275"/>
            <a:ext cx="865187" cy="1657350"/>
          </a:xfrm>
          <a:prstGeom prst="rightArrow">
            <a:avLst>
              <a:gd name="adj1" fmla="val 50000"/>
              <a:gd name="adj2" fmla="val 52111"/>
            </a:avLst>
          </a:prstGeom>
          <a:solidFill>
            <a:srgbClr val="FF6600"/>
          </a:solidFill>
          <a:ln w="9525" algn="ctr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1477" name="Rectangle 5"/>
          <p:cNvSpPr>
            <a:spLocks noChangeArrowheads="1"/>
          </p:cNvSpPr>
          <p:nvPr/>
        </p:nvSpPr>
        <p:spPr bwMode="auto">
          <a:xfrm>
            <a:off x="3995738" y="1916113"/>
            <a:ext cx="4932362" cy="4635115"/>
          </a:xfrm>
          <a:prstGeom prst="rect">
            <a:avLst/>
          </a:prstGeom>
          <a:solidFill>
            <a:srgbClr val="92D05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1" hangingPunct="1">
              <a:spcBef>
                <a:spcPct val="30000"/>
              </a:spcBef>
              <a:buFontTx/>
              <a:buAutoNum type="arabicPeriod"/>
            </a:pPr>
            <a:r>
              <a:rPr lang="id-ID" sz="2400" b="0" dirty="0" smtClean="0">
                <a:solidFill>
                  <a:schemeClr val="tx1"/>
                </a:solidFill>
              </a:rPr>
              <a:t>P</a:t>
            </a:r>
            <a:r>
              <a:rPr lang="en-US" sz="2400" b="0" dirty="0" err="1" smtClean="0">
                <a:solidFill>
                  <a:schemeClr val="tx1"/>
                </a:solidFill>
              </a:rPr>
              <a:t>ejabat</a:t>
            </a:r>
            <a:r>
              <a:rPr lang="en-US" sz="2400" b="0" dirty="0" smtClean="0">
                <a:solidFill>
                  <a:schemeClr val="tx1"/>
                </a:solidFill>
              </a:rPr>
              <a:t> </a:t>
            </a:r>
            <a:r>
              <a:rPr lang="id-ID" sz="2400" dirty="0" smtClean="0"/>
              <a:t>P</a:t>
            </a:r>
            <a:r>
              <a:rPr lang="id-ID" sz="2400" b="0" dirty="0" smtClean="0">
                <a:solidFill>
                  <a:schemeClr val="tx1"/>
                </a:solidFill>
              </a:rPr>
              <a:t>residen </a:t>
            </a:r>
            <a:r>
              <a:rPr lang="en-US" sz="2400" b="0" dirty="0" smtClean="0">
                <a:solidFill>
                  <a:schemeClr val="tx1"/>
                </a:solidFill>
              </a:rPr>
              <a:t>RI</a:t>
            </a:r>
            <a:r>
              <a:rPr lang="id-ID" sz="2400" b="0" dirty="0" smtClean="0">
                <a:solidFill>
                  <a:schemeClr val="tx1"/>
                </a:solidFill>
              </a:rPr>
              <a:t> saat dalam sambutannya PGRI merupakan pencerminan semangat juang para guru sebagai pendidik rakyat  </a:t>
            </a:r>
            <a:r>
              <a:rPr lang="en-US" sz="2400" b="0" dirty="0" smtClean="0">
                <a:solidFill>
                  <a:schemeClr val="tx1"/>
                </a:solidFill>
              </a:rPr>
              <a:t>&amp; </a:t>
            </a:r>
            <a:r>
              <a:rPr lang="id-ID" sz="2400" b="0" dirty="0" smtClean="0">
                <a:solidFill>
                  <a:schemeClr val="tx1"/>
                </a:solidFill>
              </a:rPr>
              <a:t>bangsa</a:t>
            </a:r>
            <a:r>
              <a:rPr lang="en-US" sz="2400" b="0" dirty="0" smtClean="0">
                <a:solidFill>
                  <a:schemeClr val="tx1"/>
                </a:solidFill>
              </a:rPr>
              <a:t>.</a:t>
            </a:r>
            <a:endParaRPr lang="id-ID" sz="2400" b="0" dirty="0" smtClean="0">
              <a:solidFill>
                <a:schemeClr val="tx1"/>
              </a:solidFill>
            </a:endParaRPr>
          </a:p>
          <a:p>
            <a:pPr marL="342900" indent="-342900" algn="l" eaLnBrk="1" hangingPunct="1">
              <a:spcBef>
                <a:spcPct val="30000"/>
              </a:spcBef>
              <a:buFontTx/>
              <a:buAutoNum type="arabicPeriod"/>
            </a:pPr>
            <a:r>
              <a:rPr lang="id-ID" sz="2400" b="0" dirty="0" smtClean="0">
                <a:solidFill>
                  <a:schemeClr val="tx1"/>
                </a:solidFill>
              </a:rPr>
              <a:t>Menganjurkan untuk mempertahankan nama, bentuk, maksud, tujuan dan cita-cita PGRI sesuai dengan kehendak dan tekad pendiriannya </a:t>
            </a:r>
            <a:r>
              <a:rPr lang="id-ID" sz="2400" b="0" dirty="0" smtClean="0">
                <a:solidFill>
                  <a:schemeClr val="tx1"/>
                </a:solidFill>
                <a:sym typeface="Wingdings" pitchFamily="2" charset="2"/>
              </a:rPr>
              <a:t> sebagaimana tercantum dalam </a:t>
            </a:r>
            <a:r>
              <a:rPr lang="en-US" sz="2400" b="0" dirty="0" err="1" smtClean="0">
                <a:solidFill>
                  <a:schemeClr val="tx1"/>
                </a:solidFill>
                <a:sym typeface="Wingdings" pitchFamily="2" charset="2"/>
              </a:rPr>
              <a:t>Anggaran</a:t>
            </a:r>
            <a:r>
              <a:rPr lang="en-US" sz="2400" b="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sym typeface="Wingdings" pitchFamily="2" charset="2"/>
              </a:rPr>
              <a:t>Dasar</a:t>
            </a:r>
            <a:r>
              <a:rPr lang="id-ID" sz="2400" b="0" dirty="0" smtClean="0">
                <a:solidFill>
                  <a:schemeClr val="tx1"/>
                </a:solidFill>
                <a:sym typeface="Wingdings" pitchFamily="2" charset="2"/>
              </a:rPr>
              <a:t>/</a:t>
            </a:r>
            <a:r>
              <a:rPr lang="en-US" sz="2400" b="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sym typeface="Wingdings" pitchFamily="2" charset="2"/>
              </a:rPr>
              <a:t>Anggaran</a:t>
            </a:r>
            <a:r>
              <a:rPr lang="en-US" sz="2400" b="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sym typeface="Wingdings" pitchFamily="2" charset="2"/>
              </a:rPr>
              <a:t>Rumah</a:t>
            </a:r>
            <a:r>
              <a:rPr lang="en-US" sz="2400" b="0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400" b="0" dirty="0" err="1" smtClean="0">
                <a:solidFill>
                  <a:schemeClr val="tx1"/>
                </a:solidFill>
                <a:sym typeface="Wingdings" pitchFamily="2" charset="2"/>
              </a:rPr>
              <a:t>Tangga</a:t>
            </a:r>
            <a:r>
              <a:rPr lang="en-US" sz="2400" b="0" dirty="0" smtClean="0">
                <a:solidFill>
                  <a:schemeClr val="tx1"/>
                </a:solidFill>
                <a:sym typeface="Wingdings" pitchFamily="2" charset="2"/>
              </a:rPr>
              <a:t>.</a:t>
            </a:r>
            <a:endParaRPr lang="en-US" sz="24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sndAc>
      <p:stSnd>
        <p:snd r:embed="rId3" name="whoo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6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6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6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4" grpId="0" animBg="1"/>
      <p:bldP spid="361475" grpId="0" animBg="1"/>
      <p:bldP spid="361476" grpId="0" animBg="1"/>
      <p:bldP spid="36147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B8A517-EB95-4824-8484-726EA473926D}" type="slidenum">
              <a:rPr lang="en-US"/>
              <a:pPr/>
              <a:t>22</a:t>
            </a:fld>
            <a:endParaRPr lang="en-US"/>
          </a:p>
        </p:txBody>
      </p:sp>
      <p:sp>
        <p:nvSpPr>
          <p:cNvPr id="360450" name="Oval 2"/>
          <p:cNvSpPr>
            <a:spLocks noChangeArrowheads="1"/>
          </p:cNvSpPr>
          <p:nvPr/>
        </p:nvSpPr>
        <p:spPr bwMode="auto">
          <a:xfrm>
            <a:off x="609600" y="1524000"/>
            <a:ext cx="3047999" cy="1511300"/>
          </a:xfrm>
          <a:prstGeom prst="ellipse">
            <a:avLst/>
          </a:prstGeom>
          <a:solidFill>
            <a:srgbClr val="CCFF33"/>
          </a:solidFill>
          <a:ln w="9525" algn="ctr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id-ID" sz="2400" b="1" dirty="0"/>
              <a:t>PENGAKUAN </a:t>
            </a:r>
            <a:endParaRPr lang="en-US" sz="2400" b="1" dirty="0" smtClean="0"/>
          </a:p>
          <a:p>
            <a:pPr algn="ctr">
              <a:defRPr/>
            </a:pPr>
            <a:r>
              <a:rPr lang="id-ID" sz="2400" b="1" dirty="0" smtClean="0"/>
              <a:t>BELANDA</a:t>
            </a:r>
            <a:endParaRPr lang="id-ID" sz="2400" b="1" dirty="0"/>
          </a:p>
          <a:p>
            <a:pPr algn="ctr">
              <a:defRPr/>
            </a:pPr>
            <a:r>
              <a:rPr lang="id-ID" sz="2400" b="1" dirty="0"/>
              <a:t>ATAS RIS</a:t>
            </a:r>
            <a:endParaRPr lang="en-US" sz="2400" b="1" dirty="0"/>
          </a:p>
        </p:txBody>
      </p:sp>
      <p:sp>
        <p:nvSpPr>
          <p:cNvPr id="360451" name="AutoShape 3"/>
          <p:cNvSpPr>
            <a:spLocks noChangeArrowheads="1"/>
          </p:cNvSpPr>
          <p:nvPr/>
        </p:nvSpPr>
        <p:spPr bwMode="auto">
          <a:xfrm>
            <a:off x="1476375" y="787400"/>
            <a:ext cx="1079500" cy="64928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6600"/>
          </a:solidFill>
          <a:ln w="9525" algn="ctr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0452" name="Rectangle 4"/>
          <p:cNvSpPr>
            <a:spLocks noChangeArrowheads="1"/>
          </p:cNvSpPr>
          <p:nvPr/>
        </p:nvSpPr>
        <p:spPr bwMode="auto">
          <a:xfrm>
            <a:off x="1187450" y="355600"/>
            <a:ext cx="2081917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30000"/>
              </a:spcBef>
            </a:pPr>
            <a:r>
              <a:rPr lang="id-ID" sz="2800" b="0" dirty="0">
                <a:solidFill>
                  <a:schemeClr val="tx1"/>
                </a:solidFill>
              </a:rPr>
              <a:t>27 </a:t>
            </a:r>
            <a:r>
              <a:rPr lang="id-ID" sz="2800" b="0" dirty="0" smtClean="0">
                <a:solidFill>
                  <a:schemeClr val="tx1"/>
                </a:solidFill>
              </a:rPr>
              <a:t>D</a:t>
            </a:r>
            <a:r>
              <a:rPr lang="en-US" sz="2800" b="0" dirty="0" err="1" smtClean="0">
                <a:solidFill>
                  <a:schemeClr val="tx1"/>
                </a:solidFill>
              </a:rPr>
              <a:t>es</a:t>
            </a:r>
            <a:r>
              <a:rPr lang="en-US" sz="2800" b="0" dirty="0" smtClean="0">
                <a:solidFill>
                  <a:schemeClr val="tx1"/>
                </a:solidFill>
              </a:rPr>
              <a:t>.</a:t>
            </a:r>
            <a:r>
              <a:rPr lang="id-ID" sz="2800" b="0" dirty="0" smtClean="0">
                <a:solidFill>
                  <a:schemeClr val="tx1"/>
                </a:solidFill>
              </a:rPr>
              <a:t> </a:t>
            </a:r>
            <a:r>
              <a:rPr lang="id-ID" sz="2800" b="0" dirty="0">
                <a:solidFill>
                  <a:schemeClr val="tx1"/>
                </a:solidFill>
              </a:rPr>
              <a:t>1949</a:t>
            </a:r>
            <a:endParaRPr lang="en-US" sz="2800" b="0" dirty="0">
              <a:solidFill>
                <a:schemeClr val="tx1"/>
              </a:solidFill>
            </a:endParaRPr>
          </a:p>
        </p:txBody>
      </p:sp>
      <p:sp>
        <p:nvSpPr>
          <p:cNvPr id="360453" name="Rectangle 5"/>
          <p:cNvSpPr>
            <a:spLocks noChangeArrowheads="1"/>
          </p:cNvSpPr>
          <p:nvPr/>
        </p:nvSpPr>
        <p:spPr bwMode="auto">
          <a:xfrm>
            <a:off x="4724400" y="1143000"/>
            <a:ext cx="4105275" cy="1224951"/>
          </a:xfrm>
          <a:prstGeom prst="rect">
            <a:avLst/>
          </a:prstGeom>
          <a:solidFill>
            <a:srgbClr val="FFC00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</a:pPr>
            <a:r>
              <a:rPr lang="id-ID" sz="3200" b="0" dirty="0" smtClean="0">
                <a:solidFill>
                  <a:schemeClr val="tx1"/>
                </a:solidFill>
              </a:rPr>
              <a:t>Suasana politik</a:t>
            </a:r>
          </a:p>
          <a:p>
            <a:pPr algn="ctr" eaLnBrk="1" hangingPunct="1">
              <a:spcBef>
                <a:spcPct val="30000"/>
              </a:spcBef>
            </a:pPr>
            <a:r>
              <a:rPr lang="id-ID" sz="3200" b="0" dirty="0" smtClean="0">
                <a:solidFill>
                  <a:schemeClr val="tx1"/>
                </a:solidFill>
              </a:rPr>
              <a:t>Masih rawan</a:t>
            </a:r>
            <a:endParaRPr lang="en-US" sz="3200" b="0" dirty="0">
              <a:solidFill>
                <a:schemeClr val="tx1"/>
              </a:solidFill>
            </a:endParaRPr>
          </a:p>
        </p:txBody>
      </p:sp>
      <p:sp>
        <p:nvSpPr>
          <p:cNvPr id="360454" name="AutoShape 6"/>
          <p:cNvSpPr>
            <a:spLocks noChangeArrowheads="1"/>
          </p:cNvSpPr>
          <p:nvPr/>
        </p:nvSpPr>
        <p:spPr bwMode="auto">
          <a:xfrm>
            <a:off x="3886200" y="1371600"/>
            <a:ext cx="720725" cy="9366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6600"/>
          </a:solidFill>
          <a:ln w="9525" algn="ctr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0455" name="AutoShape 7"/>
          <p:cNvSpPr>
            <a:spLocks noChangeArrowheads="1"/>
          </p:cNvSpPr>
          <p:nvPr/>
        </p:nvSpPr>
        <p:spPr bwMode="auto">
          <a:xfrm>
            <a:off x="5334000" y="2438400"/>
            <a:ext cx="1079500" cy="649287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6600"/>
          </a:solidFill>
          <a:ln w="9525" algn="ctr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0456" name="Rectangle 8"/>
          <p:cNvSpPr>
            <a:spLocks noChangeArrowheads="1"/>
          </p:cNvSpPr>
          <p:nvPr/>
        </p:nvSpPr>
        <p:spPr bwMode="auto">
          <a:xfrm>
            <a:off x="4572000" y="3276600"/>
            <a:ext cx="2736850" cy="1296987"/>
          </a:xfrm>
          <a:prstGeom prst="rect">
            <a:avLst/>
          </a:prstGeom>
          <a:solidFill>
            <a:srgbClr val="FFFF00"/>
          </a:solidFill>
          <a:ln w="9525" algn="ctr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id-ID" sz="2800" b="1" dirty="0" smtClean="0"/>
              <a:t>Saling Curiga</a:t>
            </a:r>
          </a:p>
          <a:p>
            <a:pPr algn="ctr">
              <a:defRPr/>
            </a:pPr>
            <a:r>
              <a:rPr lang="id-ID" sz="2800" b="1" dirty="0" smtClean="0"/>
              <a:t>Antara</a:t>
            </a:r>
            <a:endParaRPr lang="en-US" sz="2800" b="1" dirty="0"/>
          </a:p>
        </p:txBody>
      </p:sp>
      <p:sp>
        <p:nvSpPr>
          <p:cNvPr id="360457" name="Rectangle 9"/>
          <p:cNvSpPr>
            <a:spLocks noChangeArrowheads="1"/>
          </p:cNvSpPr>
          <p:nvPr/>
        </p:nvSpPr>
        <p:spPr bwMode="auto">
          <a:xfrm>
            <a:off x="4211638" y="4603750"/>
            <a:ext cx="4105275" cy="168046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1" hangingPunct="1">
              <a:spcBef>
                <a:spcPct val="30000"/>
              </a:spcBef>
              <a:buFontTx/>
              <a:buAutoNum type="arabicPeriod"/>
            </a:pPr>
            <a:r>
              <a:rPr lang="id-ID" sz="2400" b="0" dirty="0" smtClean="0">
                <a:solidFill>
                  <a:schemeClr val="tx1"/>
                </a:solidFill>
              </a:rPr>
              <a:t>Orang Republik (NON)</a:t>
            </a:r>
          </a:p>
          <a:p>
            <a:pPr marL="342900" indent="-342900" algn="l" eaLnBrk="1" hangingPunct="1">
              <a:spcBef>
                <a:spcPct val="30000"/>
              </a:spcBef>
              <a:buFontTx/>
              <a:buAutoNum type="arabicPeriod"/>
            </a:pPr>
            <a:r>
              <a:rPr lang="id-ID" sz="2400" b="0" dirty="0" smtClean="0">
                <a:solidFill>
                  <a:schemeClr val="tx1"/>
                </a:solidFill>
              </a:rPr>
              <a:t>Mereka Yang Mau Bekerjasama Dengan Belanda (KO)</a:t>
            </a:r>
            <a:endParaRPr lang="en-US" sz="24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sndAc>
      <p:stSnd>
        <p:snd r:embed="rId3" name="whoo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0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6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60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0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60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60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04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04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6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04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04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6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60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60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60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60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60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0" grpId="0" animBg="1"/>
      <p:bldP spid="360451" grpId="0" animBg="1"/>
      <p:bldP spid="360452" grpId="0" animBg="1"/>
      <p:bldP spid="360453" grpId="0" animBg="1"/>
      <p:bldP spid="360454" grpId="0" animBg="1"/>
      <p:bldP spid="360455" grpId="0" animBg="1"/>
      <p:bldP spid="360456" grpId="0" animBg="1"/>
      <p:bldP spid="36045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7BC088-D687-44EE-8C1E-368F8D9C572C}" type="slidenum">
              <a:rPr lang="en-US"/>
              <a:pPr/>
              <a:t>23</a:t>
            </a:fld>
            <a:endParaRPr lang="en-US"/>
          </a:p>
        </p:txBody>
      </p:sp>
      <p:sp>
        <p:nvSpPr>
          <p:cNvPr id="370690" name="WordArt 2"/>
          <p:cNvSpPr>
            <a:spLocks noChangeArrowheads="1" noChangeShapeType="1" noTextEdit="1"/>
          </p:cNvSpPr>
          <p:nvPr/>
        </p:nvSpPr>
        <p:spPr bwMode="auto">
          <a:xfrm>
            <a:off x="1066800" y="304800"/>
            <a:ext cx="16002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Book Antiqua" pitchFamily="18" charset="0"/>
              </a:rPr>
              <a:t>MASUK</a:t>
            </a:r>
          </a:p>
        </p:txBody>
      </p:sp>
      <p:sp>
        <p:nvSpPr>
          <p:cNvPr id="370691" name="AutoShape 3"/>
          <p:cNvSpPr>
            <a:spLocks noChangeArrowheads="1"/>
          </p:cNvSpPr>
          <p:nvPr/>
        </p:nvSpPr>
        <p:spPr bwMode="auto">
          <a:xfrm>
            <a:off x="1143000" y="838200"/>
            <a:ext cx="936625" cy="6477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6600"/>
          </a:solidFill>
          <a:ln w="9525" algn="ctr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0692" name="Rectangle 4"/>
          <p:cNvSpPr>
            <a:spLocks noChangeArrowheads="1"/>
          </p:cNvSpPr>
          <p:nvPr/>
        </p:nvSpPr>
        <p:spPr bwMode="auto">
          <a:xfrm>
            <a:off x="395288" y="1628775"/>
            <a:ext cx="1753365" cy="941796"/>
          </a:xfrm>
          <a:prstGeom prst="rect">
            <a:avLst/>
          </a:prstGeom>
          <a:solidFill>
            <a:srgbClr val="92D050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spcBef>
                <a:spcPct val="30000"/>
              </a:spcBef>
            </a:pPr>
            <a:r>
              <a:rPr lang="id-ID" sz="2400" b="1" dirty="0" smtClean="0">
                <a:solidFill>
                  <a:srgbClr val="FF0000"/>
                </a:solidFill>
              </a:rPr>
              <a:t>KONGRES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algn="ctr" eaLnBrk="1" hangingPunct="1">
              <a:spcBef>
                <a:spcPct val="30000"/>
              </a:spcBef>
            </a:pPr>
            <a:r>
              <a:rPr lang="id-ID" sz="2400" b="1" dirty="0" smtClean="0">
                <a:solidFill>
                  <a:srgbClr val="FF0000"/>
                </a:solidFill>
              </a:rPr>
              <a:t>IV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70693" name="AutoShape 5"/>
          <p:cNvSpPr>
            <a:spLocks noChangeArrowheads="1"/>
          </p:cNvSpPr>
          <p:nvPr/>
        </p:nvSpPr>
        <p:spPr bwMode="auto">
          <a:xfrm>
            <a:off x="2268538" y="1412875"/>
            <a:ext cx="503237" cy="720725"/>
          </a:xfrm>
          <a:prstGeom prst="rightArrow">
            <a:avLst>
              <a:gd name="adj1" fmla="val 53741"/>
              <a:gd name="adj2" fmla="val 46690"/>
            </a:avLst>
          </a:prstGeom>
          <a:solidFill>
            <a:srgbClr val="FF6600"/>
          </a:solidFill>
          <a:ln w="9525" algn="ctr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0694" name="Rectangle 6"/>
          <p:cNvSpPr>
            <a:spLocks noChangeArrowheads="1"/>
          </p:cNvSpPr>
          <p:nvPr/>
        </p:nvSpPr>
        <p:spPr bwMode="auto">
          <a:xfrm>
            <a:off x="2843213" y="1557338"/>
            <a:ext cx="6300787" cy="4487382"/>
          </a:xfrm>
          <a:prstGeom prst="rect">
            <a:avLst/>
          </a:prstGeom>
          <a:solidFill>
            <a:srgbClr val="FFC00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1" hangingPunct="1">
              <a:spcBef>
                <a:spcPct val="30000"/>
              </a:spcBef>
            </a:pPr>
            <a:r>
              <a:rPr lang="id-ID" sz="2800" b="0" dirty="0" smtClean="0">
                <a:solidFill>
                  <a:schemeClr val="tx1"/>
                </a:solidFill>
              </a:rPr>
              <a:t>Memutuskan “Maklumat Persatuan”</a:t>
            </a:r>
          </a:p>
          <a:p>
            <a:pPr marL="342900" indent="-342900" algn="l" eaLnBrk="1" hangingPunct="1">
              <a:spcBef>
                <a:spcPct val="30000"/>
              </a:spcBef>
              <a:buFontTx/>
              <a:buAutoNum type="arabicPeriod"/>
            </a:pPr>
            <a:r>
              <a:rPr lang="id-ID" sz="2800" b="0" dirty="0" smtClean="0">
                <a:solidFill>
                  <a:schemeClr val="tx1"/>
                </a:solidFill>
              </a:rPr>
              <a:t>Mempersatukan semua guru dalam satu organisasi (PGRI)</a:t>
            </a:r>
            <a:r>
              <a:rPr lang="en-US" sz="2800" b="0" dirty="0" smtClean="0">
                <a:solidFill>
                  <a:schemeClr val="tx1"/>
                </a:solidFill>
              </a:rPr>
              <a:t>.</a:t>
            </a:r>
            <a:endParaRPr lang="id-ID" sz="2800" b="0" dirty="0" smtClean="0">
              <a:solidFill>
                <a:schemeClr val="tx1"/>
              </a:solidFill>
            </a:endParaRPr>
          </a:p>
          <a:p>
            <a:pPr marL="342900" indent="-342900" algn="l" eaLnBrk="1" hangingPunct="1">
              <a:spcBef>
                <a:spcPct val="30000"/>
              </a:spcBef>
              <a:buFontTx/>
              <a:buAutoNum type="arabicPeriod"/>
            </a:pPr>
            <a:r>
              <a:rPr lang="id-ID" sz="2800" b="0" dirty="0" smtClean="0">
                <a:solidFill>
                  <a:schemeClr val="tx1"/>
                </a:solidFill>
              </a:rPr>
              <a:t>Singkirkan rasa saling curiga dan semangat kedaerahan</a:t>
            </a:r>
            <a:r>
              <a:rPr lang="en-US" sz="2800" b="0" dirty="0" smtClean="0">
                <a:solidFill>
                  <a:schemeClr val="tx1"/>
                </a:solidFill>
              </a:rPr>
              <a:t>.</a:t>
            </a:r>
            <a:endParaRPr lang="id-ID" sz="2800" b="0" dirty="0" smtClean="0">
              <a:solidFill>
                <a:schemeClr val="tx1"/>
              </a:solidFill>
            </a:endParaRPr>
          </a:p>
          <a:p>
            <a:pPr marL="342900" indent="-342900" algn="l" eaLnBrk="1" hangingPunct="1">
              <a:spcBef>
                <a:spcPct val="30000"/>
              </a:spcBef>
              <a:buFontTx/>
              <a:buAutoNum type="arabicPeriod"/>
            </a:pPr>
            <a:r>
              <a:rPr lang="id-ID" sz="2800" b="0" dirty="0" smtClean="0">
                <a:solidFill>
                  <a:schemeClr val="tx1"/>
                </a:solidFill>
              </a:rPr>
              <a:t>Hilangkan suasana yang membahayakan antara </a:t>
            </a:r>
            <a:r>
              <a:rPr lang="en-US" sz="2800" b="0" dirty="0" smtClean="0">
                <a:solidFill>
                  <a:schemeClr val="tx1"/>
                </a:solidFill>
              </a:rPr>
              <a:t>g</a:t>
            </a:r>
            <a:r>
              <a:rPr lang="id-ID" sz="2800" b="0" dirty="0" smtClean="0">
                <a:solidFill>
                  <a:schemeClr val="tx1"/>
                </a:solidFill>
              </a:rPr>
              <a:t>ol</a:t>
            </a:r>
            <a:r>
              <a:rPr lang="en-US" sz="2800" dirty="0" smtClean="0"/>
              <a:t>. </a:t>
            </a:r>
            <a:r>
              <a:rPr lang="id-ID" sz="2800" b="0" dirty="0" smtClean="0">
                <a:solidFill>
                  <a:schemeClr val="tx1"/>
                </a:solidFill>
              </a:rPr>
              <a:t>NON </a:t>
            </a:r>
            <a:r>
              <a:rPr lang="en-US" sz="2800" b="0" dirty="0" smtClean="0">
                <a:solidFill>
                  <a:schemeClr val="tx1"/>
                </a:solidFill>
              </a:rPr>
              <a:t>&amp;</a:t>
            </a:r>
            <a:r>
              <a:rPr lang="id-ID" sz="2800" b="0" dirty="0" smtClean="0">
                <a:solidFill>
                  <a:schemeClr val="tx1"/>
                </a:solidFill>
              </a:rPr>
              <a:t> KO</a:t>
            </a:r>
            <a:r>
              <a:rPr lang="en-US" sz="2800" b="0" dirty="0" smtClean="0">
                <a:solidFill>
                  <a:schemeClr val="tx1"/>
                </a:solidFill>
              </a:rPr>
              <a:t>.</a:t>
            </a:r>
            <a:endParaRPr lang="id-ID" sz="2800" b="0" dirty="0" smtClean="0">
              <a:solidFill>
                <a:schemeClr val="tx1"/>
              </a:solidFill>
            </a:endParaRPr>
          </a:p>
          <a:p>
            <a:pPr marL="342900" indent="-342900" algn="l" eaLnBrk="1" hangingPunct="1">
              <a:spcBef>
                <a:spcPct val="30000"/>
              </a:spcBef>
              <a:buFontTx/>
              <a:buAutoNum type="arabicPeriod"/>
            </a:pPr>
            <a:r>
              <a:rPr lang="id-ID" sz="2800" b="0" dirty="0" smtClean="0">
                <a:solidFill>
                  <a:schemeClr val="tx1"/>
                </a:solidFill>
              </a:rPr>
              <a:t>Galang persatuan untuk mengisi kemerdekaan</a:t>
            </a:r>
            <a:r>
              <a:rPr lang="en-US" sz="2800" b="0" dirty="0" smtClean="0">
                <a:solidFill>
                  <a:schemeClr val="tx1"/>
                </a:solidFill>
              </a:rPr>
              <a:t>.</a:t>
            </a:r>
            <a:endParaRPr lang="en-US" sz="2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sndAc>
      <p:stSnd>
        <p:snd r:embed="rId3" name="whoo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706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706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70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70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0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0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3706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706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70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70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0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0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706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706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70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70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70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3706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3706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3706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0" grpId="0" animBg="1"/>
      <p:bldP spid="370691" grpId="0" animBg="1"/>
      <p:bldP spid="370692" grpId="0" animBg="1"/>
      <p:bldP spid="370693" grpId="0" animBg="1"/>
      <p:bldP spid="37069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EC4489-3FB5-4B7B-9A12-2CC6C9A9B17B}" type="slidenum">
              <a:rPr lang="en-US"/>
              <a:pPr/>
              <a:t>24</a:t>
            </a:fld>
            <a:endParaRPr lang="en-US"/>
          </a:p>
        </p:txBody>
      </p:sp>
      <p:pic>
        <p:nvPicPr>
          <p:cNvPr id="61444" name="Picture 4" descr="CENDRA~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1050" y="404813"/>
            <a:ext cx="5329238" cy="5832475"/>
          </a:xfrm>
          <a:prstGeom prst="rect">
            <a:avLst/>
          </a:prstGeom>
          <a:noFill/>
          <a:ln w="3175">
            <a:solidFill>
              <a:srgbClr val="003300"/>
            </a:solidFill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61445" name="WordArt 5"/>
          <p:cNvSpPr>
            <a:spLocks noChangeArrowheads="1" noChangeShapeType="1" noTextEdit="1"/>
          </p:cNvSpPr>
          <p:nvPr/>
        </p:nvSpPr>
        <p:spPr bwMode="auto">
          <a:xfrm>
            <a:off x="395288" y="0"/>
            <a:ext cx="5329237" cy="2708275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r>
              <a:rPr lang="en-US" sz="3600" i="1" kern="10" dirty="0" err="1" smtClean="0">
                <a:ln w="9525">
                  <a:solidFill>
                    <a:srgbClr val="003300"/>
                  </a:solidFill>
                  <a:prstDash val="sysDot"/>
                  <a:round/>
                  <a:headEnd/>
                  <a:tailEnd/>
                </a:ln>
                <a:solidFill>
                  <a:srgbClr val="00FF00"/>
                </a:solidFill>
                <a:effectLst>
                  <a:outerShdw dist="53882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Burung</a:t>
            </a:r>
            <a:r>
              <a:rPr lang="en-US" sz="3600" i="1" kern="10" dirty="0" smtClean="0">
                <a:ln w="9525">
                  <a:solidFill>
                    <a:srgbClr val="003300"/>
                  </a:solidFill>
                  <a:prstDash val="sysDot"/>
                  <a:round/>
                  <a:headEnd/>
                  <a:tailEnd/>
                </a:ln>
                <a:solidFill>
                  <a:srgbClr val="00FF00"/>
                </a:solidFill>
                <a:effectLst>
                  <a:outerShdw dist="53882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sz="3600" i="1" kern="10" dirty="0" err="1" smtClean="0">
                <a:ln w="9525">
                  <a:solidFill>
                    <a:srgbClr val="003300"/>
                  </a:solidFill>
                  <a:prstDash val="sysDot"/>
                  <a:round/>
                  <a:headEnd/>
                  <a:tailEnd/>
                </a:ln>
                <a:solidFill>
                  <a:srgbClr val="00FF00"/>
                </a:solidFill>
                <a:effectLst>
                  <a:outerShdw dist="53882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Irian</a:t>
            </a:r>
            <a:r>
              <a:rPr lang="en-US" sz="3600" i="1" kern="10" dirty="0" smtClean="0">
                <a:ln w="9525">
                  <a:solidFill>
                    <a:srgbClr val="003300"/>
                  </a:solidFill>
                  <a:prstDash val="sysDot"/>
                  <a:round/>
                  <a:headEnd/>
                  <a:tailEnd/>
                </a:ln>
                <a:solidFill>
                  <a:srgbClr val="00FF00"/>
                </a:solidFill>
                <a:effectLst>
                  <a:outerShdw dist="53882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endParaRPr lang="en-US" sz="3600" i="1" kern="10" dirty="0">
              <a:ln w="9525">
                <a:solidFill>
                  <a:srgbClr val="003300"/>
                </a:solidFill>
                <a:prstDash val="sysDot"/>
                <a:round/>
                <a:headEnd/>
                <a:tailEnd/>
              </a:ln>
              <a:solidFill>
                <a:srgbClr val="00FF00"/>
              </a:solidFill>
              <a:effectLst>
                <a:outerShdw dist="53882" dir="2700000" algn="ctr" rotWithShape="0">
                  <a:srgbClr val="C0C0C0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  <a:p>
            <a:r>
              <a:rPr lang="en-US" sz="3600" i="1" kern="10" dirty="0" err="1" smtClean="0">
                <a:ln w="9525">
                  <a:solidFill>
                    <a:srgbClr val="003300"/>
                  </a:solidFill>
                  <a:prstDash val="sysDot"/>
                  <a:round/>
                  <a:headEnd/>
                  <a:tailEnd/>
                </a:ln>
                <a:solidFill>
                  <a:srgbClr val="00FF00"/>
                </a:solidFill>
                <a:effectLst>
                  <a:outerShdw dist="53882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Burung</a:t>
            </a:r>
            <a:r>
              <a:rPr lang="en-US" sz="3600" i="1" kern="10" dirty="0" smtClean="0">
                <a:ln w="9525">
                  <a:solidFill>
                    <a:srgbClr val="003300"/>
                  </a:solidFill>
                  <a:prstDash val="sysDot"/>
                  <a:round/>
                  <a:headEnd/>
                  <a:tailEnd/>
                </a:ln>
                <a:solidFill>
                  <a:srgbClr val="00FF00"/>
                </a:solidFill>
                <a:effectLst>
                  <a:outerShdw dist="53882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sz="3600" i="1" kern="10" dirty="0" err="1" smtClean="0">
                <a:ln w="9525">
                  <a:solidFill>
                    <a:srgbClr val="003300"/>
                  </a:solidFill>
                  <a:prstDash val="sysDot"/>
                  <a:round/>
                  <a:headEnd/>
                  <a:tailEnd/>
                </a:ln>
                <a:solidFill>
                  <a:srgbClr val="00FF00"/>
                </a:solidFill>
                <a:effectLst>
                  <a:outerShdw dist="53882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cendrawasih</a:t>
            </a:r>
            <a:endParaRPr lang="en-US" sz="3600" i="1" kern="10" dirty="0">
              <a:ln w="9525">
                <a:solidFill>
                  <a:srgbClr val="003300"/>
                </a:solidFill>
                <a:prstDash val="sysDot"/>
                <a:round/>
                <a:headEnd/>
                <a:tailEnd/>
              </a:ln>
              <a:solidFill>
                <a:srgbClr val="00FF00"/>
              </a:solidFill>
              <a:effectLst>
                <a:outerShdw dist="53882" dir="2700000" algn="ctr" rotWithShape="0">
                  <a:srgbClr val="C0C0C0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61446" name="WordArt 6"/>
          <p:cNvSpPr>
            <a:spLocks noChangeArrowheads="1" noChangeShapeType="1" noTextEdit="1"/>
          </p:cNvSpPr>
          <p:nvPr/>
        </p:nvSpPr>
        <p:spPr bwMode="auto">
          <a:xfrm>
            <a:off x="3779839" y="4365625"/>
            <a:ext cx="4983162" cy="2492375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r>
              <a:rPr lang="en-US" sz="3600" i="1" kern="10" dirty="0" err="1" smtClean="0">
                <a:ln w="9525">
                  <a:solidFill>
                    <a:srgbClr val="003300"/>
                  </a:solidFill>
                  <a:round/>
                  <a:headEnd/>
                  <a:tailEnd/>
                </a:ln>
                <a:solidFill>
                  <a:srgbClr val="00FF00"/>
                </a:solidFill>
                <a:effectLst>
                  <a:outerShdw dist="53882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Cukup</a:t>
            </a:r>
            <a:r>
              <a:rPr lang="en-US" sz="3600" i="1" kern="10" dirty="0" smtClean="0">
                <a:ln w="9525">
                  <a:solidFill>
                    <a:srgbClr val="003300"/>
                  </a:solidFill>
                  <a:round/>
                  <a:headEnd/>
                  <a:tailEnd/>
                </a:ln>
                <a:solidFill>
                  <a:srgbClr val="00FF00"/>
                </a:solidFill>
                <a:effectLst>
                  <a:outerShdw dist="53882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 </a:t>
            </a:r>
            <a:r>
              <a:rPr lang="en-US" sz="3600" i="1" kern="10" dirty="0" err="1" smtClean="0">
                <a:ln w="9525">
                  <a:solidFill>
                    <a:srgbClr val="003300"/>
                  </a:solidFill>
                  <a:round/>
                  <a:headEnd/>
                  <a:tailEnd/>
                </a:ln>
                <a:solidFill>
                  <a:srgbClr val="00FF00"/>
                </a:solidFill>
                <a:effectLst>
                  <a:outerShdw dist="53882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Sekian</a:t>
            </a:r>
            <a:endParaRPr lang="en-US" sz="3600" i="1" kern="10" dirty="0">
              <a:ln w="9525">
                <a:solidFill>
                  <a:srgbClr val="003300"/>
                </a:solidFill>
                <a:round/>
                <a:headEnd/>
                <a:tailEnd/>
              </a:ln>
              <a:solidFill>
                <a:srgbClr val="00FF00"/>
              </a:solidFill>
              <a:effectLst>
                <a:outerShdw dist="53882" dir="2700000" algn="ctr" rotWithShape="0">
                  <a:srgbClr val="C0C0C0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  <a:p>
            <a:r>
              <a:rPr lang="en-US" sz="3600" i="1" kern="10" dirty="0" err="1" smtClean="0">
                <a:ln w="9525">
                  <a:solidFill>
                    <a:srgbClr val="003300"/>
                  </a:solidFill>
                  <a:round/>
                  <a:headEnd/>
                  <a:tailEnd/>
                </a:ln>
                <a:solidFill>
                  <a:srgbClr val="00FF00"/>
                </a:solidFill>
                <a:effectLst>
                  <a:outerShdw dist="53882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Terimakasih</a:t>
            </a:r>
            <a:endParaRPr lang="en-US" sz="3600" i="1" kern="10" dirty="0">
              <a:ln w="9525">
                <a:solidFill>
                  <a:srgbClr val="003300"/>
                </a:solidFill>
                <a:round/>
                <a:headEnd/>
                <a:tailEnd/>
              </a:ln>
              <a:solidFill>
                <a:srgbClr val="00FF00"/>
              </a:solidFill>
              <a:effectLst>
                <a:outerShdw dist="53882" dir="2700000" algn="ctr" rotWithShape="0">
                  <a:srgbClr val="C0C0C0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5" grpId="0" animBg="1"/>
      <p:bldP spid="614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rgbClr val="00B050"/>
                </a:solidFill>
                <a:latin typeface="Comic Sans MS" pitchFamily="66" charset="0"/>
              </a:rPr>
              <a:t>S</a:t>
            </a:r>
            <a:r>
              <a:rPr lang="en-US" sz="2800" b="1" cap="none" dirty="0" err="1" smtClean="0">
                <a:solidFill>
                  <a:srgbClr val="00B050"/>
                </a:solidFill>
                <a:latin typeface="Comic Sans MS" pitchFamily="66" charset="0"/>
              </a:rPr>
              <a:t>ejarah</a:t>
            </a:r>
            <a:r>
              <a:rPr lang="en-US" sz="2800" b="1" cap="none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2800" b="1" cap="none" dirty="0" err="1" smtClean="0">
                <a:solidFill>
                  <a:srgbClr val="00B050"/>
                </a:solidFill>
                <a:latin typeface="Comic Sans MS" pitchFamily="66" charset="0"/>
              </a:rPr>
              <a:t>Lahirnya</a:t>
            </a:r>
            <a:r>
              <a:rPr lang="en-US" sz="2800" b="1" cap="none" dirty="0" smtClean="0">
                <a:solidFill>
                  <a:srgbClr val="00B050"/>
                </a:solidFill>
                <a:latin typeface="Comic Sans MS" pitchFamily="66" charset="0"/>
              </a:rPr>
              <a:t> PGRI</a:t>
            </a:r>
            <a:endParaRPr lang="en-US" b="1" dirty="0">
              <a:solidFill>
                <a:srgbClr val="00B050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0988" indent="-280988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Cikal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bakal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terbentuknya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PGRI </a:t>
            </a:r>
            <a:r>
              <a:rPr lang="en-US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Sebelumnya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diawali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nama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PGHB </a:t>
            </a:r>
            <a:r>
              <a:rPr lang="en-US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tahun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1912. </a:t>
            </a:r>
          </a:p>
          <a:p>
            <a:pPr marL="280988" indent="-280988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kemudian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berubah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nama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menjadi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PGI </a:t>
            </a:r>
            <a:r>
              <a:rPr lang="en-US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tahun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1932.</a:t>
            </a:r>
          </a:p>
          <a:p>
            <a:pPr marL="280988" indent="-280988">
              <a:spcBef>
                <a:spcPts val="0"/>
              </a:spcBef>
              <a:buFont typeface="Arial" pitchFamily="34" charset="0"/>
              <a:buChar char="•"/>
            </a:pPr>
            <a:r>
              <a:rPr lang="en-US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Keanggotaannya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: - Guru bantu</a:t>
            </a:r>
          </a:p>
          <a:p>
            <a:pPr marL="352425" indent="3305175">
              <a:spcBef>
                <a:spcPts val="0"/>
              </a:spcBef>
              <a:buNone/>
            </a:pP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- Guru </a:t>
            </a:r>
            <a:r>
              <a:rPr lang="en-US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desa</a:t>
            </a:r>
            <a:endParaRPr lang="en-US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352425" indent="3305175">
              <a:spcBef>
                <a:spcPts val="0"/>
              </a:spcBef>
              <a:buNone/>
            </a:pP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Kepala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Sekolah</a:t>
            </a:r>
            <a:endParaRPr lang="en-US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352425" indent="3305175">
              <a:spcBef>
                <a:spcPts val="0"/>
              </a:spcBef>
              <a:buNone/>
            </a:pP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- </a:t>
            </a:r>
            <a:r>
              <a:rPr lang="en-US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Pemilik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Sekolah</a:t>
            </a:r>
            <a:endParaRPr lang="en-US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sndAc>
      <p:stSnd>
        <p:snd r:embed="rId2" name="whoo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4 0.29836 L 0.00834 0.631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 tmFilter="0, 0; .2, .5; .8, .5; 1, 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1000" autoRev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100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 tmFilter="0, 0; .2, .5; .8, .5; 1, 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1000" autoRev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 tmFilter="0, 0; .2, .5; .8, .5; 1, 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1000" autoRev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 tmFilter="0, 0; .2, .5; .8, .5; 1, 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1000" autoRev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7101DA-AEFB-40B7-8082-D1650352D334}" type="slidenum">
              <a:rPr lang="en-US"/>
              <a:pPr/>
              <a:t>4</a:t>
            </a:fld>
            <a:endParaRPr lang="en-US"/>
          </a:p>
        </p:txBody>
      </p:sp>
      <p:sp>
        <p:nvSpPr>
          <p:cNvPr id="351234" name="Oval 2"/>
          <p:cNvSpPr>
            <a:spLocks noChangeArrowheads="1"/>
          </p:cNvSpPr>
          <p:nvPr/>
        </p:nvSpPr>
        <p:spPr bwMode="auto">
          <a:xfrm>
            <a:off x="611188" y="188913"/>
            <a:ext cx="1871662" cy="1871662"/>
          </a:xfrm>
          <a:prstGeom prst="ellipse">
            <a:avLst/>
          </a:prstGeom>
          <a:solidFill>
            <a:srgbClr val="CCFF33"/>
          </a:solidFill>
          <a:ln w="9525" algn="ctr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id-ID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PGHB</a:t>
            </a: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1235" name="AutoShape 3"/>
          <p:cNvSpPr>
            <a:spLocks noChangeArrowheads="1"/>
          </p:cNvSpPr>
          <p:nvPr/>
        </p:nvSpPr>
        <p:spPr bwMode="auto">
          <a:xfrm>
            <a:off x="971550" y="2133600"/>
            <a:ext cx="1223963" cy="719138"/>
          </a:xfrm>
          <a:prstGeom prst="downArrow">
            <a:avLst>
              <a:gd name="adj1" fmla="val 49935"/>
              <a:gd name="adj2" fmla="val 67278"/>
            </a:avLst>
          </a:prstGeom>
          <a:solidFill>
            <a:srgbClr val="FF6600"/>
          </a:solidFill>
          <a:ln w="9525" algn="ctr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1236" name="Rectangle 4"/>
          <p:cNvSpPr>
            <a:spLocks noChangeArrowheads="1"/>
          </p:cNvSpPr>
          <p:nvPr/>
        </p:nvSpPr>
        <p:spPr bwMode="auto">
          <a:xfrm>
            <a:off x="179388" y="2925763"/>
            <a:ext cx="2881312" cy="2677656"/>
          </a:xfrm>
          <a:prstGeom prst="rect">
            <a:avLst/>
          </a:prstGeom>
          <a:solidFill>
            <a:srgbClr val="FFC000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30000"/>
              </a:spcBef>
            </a:pPr>
            <a:r>
              <a:rPr lang="id-ID" sz="2800" b="0" dirty="0" smtClean="0"/>
              <a:t>Akhirnya benar benar pecah, masing masing anggota berjuang dengan program kerjanya sendiri</a:t>
            </a:r>
            <a:endParaRPr lang="en-US" sz="2800" b="0" dirty="0"/>
          </a:p>
        </p:txBody>
      </p:sp>
      <p:sp>
        <p:nvSpPr>
          <p:cNvPr id="351237" name="AutoShape 5"/>
          <p:cNvSpPr>
            <a:spLocks noChangeArrowheads="1"/>
          </p:cNvSpPr>
          <p:nvPr/>
        </p:nvSpPr>
        <p:spPr bwMode="auto">
          <a:xfrm>
            <a:off x="2987675" y="2924175"/>
            <a:ext cx="647700" cy="1728788"/>
          </a:xfrm>
          <a:prstGeom prst="rightArrow">
            <a:avLst>
              <a:gd name="adj1" fmla="val 51694"/>
              <a:gd name="adj2" fmla="val 49019"/>
            </a:avLst>
          </a:prstGeom>
          <a:solidFill>
            <a:srgbClr val="FF6600"/>
          </a:solidFill>
          <a:ln w="9525" algn="ctr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1238" name="Rectangle 6"/>
          <p:cNvSpPr>
            <a:spLocks noChangeArrowheads="1"/>
          </p:cNvSpPr>
          <p:nvPr/>
        </p:nvSpPr>
        <p:spPr bwMode="auto">
          <a:xfrm>
            <a:off x="3810000" y="2209800"/>
            <a:ext cx="5003800" cy="36256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l" eaLnBrk="1" hangingPunct="1">
              <a:spcBef>
                <a:spcPct val="30000"/>
              </a:spcBef>
            </a:pPr>
            <a:r>
              <a:rPr lang="id-ID" sz="2800" b="0" dirty="0">
                <a:solidFill>
                  <a:schemeClr val="tx1"/>
                </a:solidFill>
                <a:latin typeface="Berlin Sans FB Demi" pitchFamily="34" charset="0"/>
              </a:rPr>
              <a:t>1919 </a:t>
            </a:r>
            <a:r>
              <a:rPr lang="id-ID" sz="2800" b="0" dirty="0" smtClean="0">
                <a:solidFill>
                  <a:schemeClr val="tx1"/>
                </a:solidFill>
                <a:latin typeface="Berlin Sans FB Demi" pitchFamily="34" charset="0"/>
              </a:rPr>
              <a:t>Muncul gerakan baru </a:t>
            </a:r>
            <a:r>
              <a:rPr lang="id-ID" sz="2800" b="0" dirty="0" smtClean="0">
                <a:solidFill>
                  <a:schemeClr val="tx1"/>
                </a:solidFill>
              </a:rPr>
              <a:t>:</a:t>
            </a:r>
            <a:endParaRPr lang="id-ID" sz="2800" b="0" dirty="0">
              <a:solidFill>
                <a:schemeClr val="tx1"/>
              </a:solidFill>
            </a:endParaRPr>
          </a:p>
          <a:p>
            <a:pPr marL="342900" indent="-342900" algn="l" eaLnBrk="1" hangingPunct="1">
              <a:spcBef>
                <a:spcPct val="30000"/>
              </a:spcBef>
              <a:buFontTx/>
              <a:buAutoNum type="arabicPeriod"/>
            </a:pPr>
            <a:r>
              <a:rPr lang="id-ID" sz="2800" b="0" dirty="0">
                <a:solidFill>
                  <a:schemeClr val="tx1"/>
                </a:solidFill>
              </a:rPr>
              <a:t>PGB </a:t>
            </a:r>
            <a:r>
              <a:rPr lang="id-ID" sz="2800" b="0" dirty="0" smtClean="0">
                <a:solidFill>
                  <a:schemeClr val="tx1"/>
                </a:solidFill>
              </a:rPr>
              <a:t>(Persatuan Guru Bantu)</a:t>
            </a:r>
            <a:endParaRPr lang="id-ID" sz="2800" b="0" dirty="0">
              <a:solidFill>
                <a:schemeClr val="tx1"/>
              </a:solidFill>
            </a:endParaRPr>
          </a:p>
          <a:p>
            <a:pPr marL="342900" indent="-342900" algn="l" eaLnBrk="1" hangingPunct="1">
              <a:spcBef>
                <a:spcPct val="30000"/>
              </a:spcBef>
              <a:buFontTx/>
              <a:buAutoNum type="arabicPeriod"/>
            </a:pPr>
            <a:r>
              <a:rPr lang="id-ID" sz="2800" b="0" dirty="0">
                <a:solidFill>
                  <a:schemeClr val="tx1"/>
                </a:solidFill>
              </a:rPr>
              <a:t>PNS </a:t>
            </a:r>
            <a:r>
              <a:rPr lang="id-ID" sz="2800" b="0" dirty="0" smtClean="0">
                <a:solidFill>
                  <a:schemeClr val="tx1"/>
                </a:solidFill>
              </a:rPr>
              <a:t>(Persatuan Normal School)</a:t>
            </a:r>
            <a:endParaRPr lang="id-ID" sz="2800" b="0" dirty="0">
              <a:solidFill>
                <a:schemeClr val="tx1"/>
              </a:solidFill>
            </a:endParaRPr>
          </a:p>
          <a:p>
            <a:pPr marL="342900" indent="-342900" algn="l" eaLnBrk="1" hangingPunct="1">
              <a:spcBef>
                <a:spcPct val="30000"/>
              </a:spcBef>
              <a:buFontTx/>
              <a:buAutoNum type="arabicPeriod"/>
            </a:pPr>
            <a:r>
              <a:rPr lang="id-ID" sz="2800" b="0" dirty="0">
                <a:solidFill>
                  <a:schemeClr val="tx1"/>
                </a:solidFill>
              </a:rPr>
              <a:t>KSB </a:t>
            </a:r>
            <a:r>
              <a:rPr lang="id-ID" sz="2800" b="0" dirty="0" smtClean="0">
                <a:solidFill>
                  <a:schemeClr val="tx1"/>
                </a:solidFill>
              </a:rPr>
              <a:t>(Oud Kweek</a:t>
            </a:r>
            <a:r>
              <a:rPr lang="en-US" sz="2800" b="0" dirty="0" smtClean="0">
                <a:solidFill>
                  <a:schemeClr val="tx1"/>
                </a:solidFill>
              </a:rPr>
              <a:t> </a:t>
            </a:r>
            <a:r>
              <a:rPr lang="id-ID" sz="2800" b="0" dirty="0" smtClean="0">
                <a:solidFill>
                  <a:schemeClr val="tx1"/>
                </a:solidFill>
              </a:rPr>
              <a:t>schoolleren Bond)</a:t>
            </a:r>
            <a:endParaRPr lang="id-ID" sz="2800" b="0" dirty="0">
              <a:solidFill>
                <a:schemeClr val="tx1"/>
              </a:solidFill>
            </a:endParaRPr>
          </a:p>
          <a:p>
            <a:pPr marL="342900" indent="-342900" algn="l" eaLnBrk="1" hangingPunct="1">
              <a:spcBef>
                <a:spcPct val="30000"/>
              </a:spcBef>
              <a:buFontTx/>
              <a:buAutoNum type="arabicPeriod"/>
            </a:pPr>
            <a:r>
              <a:rPr lang="id-ID" sz="2800" b="0" dirty="0">
                <a:solidFill>
                  <a:schemeClr val="tx1"/>
                </a:solidFill>
              </a:rPr>
              <a:t>SOB </a:t>
            </a:r>
            <a:r>
              <a:rPr lang="id-ID" sz="2800" b="0" dirty="0" smtClean="0">
                <a:solidFill>
                  <a:schemeClr val="tx1"/>
                </a:solidFill>
              </a:rPr>
              <a:t>(School Opzieners Bond)</a:t>
            </a:r>
            <a:endParaRPr lang="en-US" sz="28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sndAc>
      <p:stSnd>
        <p:snd r:embed="rId3" name="whoo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1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1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5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1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1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5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1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1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51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51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51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1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51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1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51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51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51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51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51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51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512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4" grpId="0" animBg="1"/>
      <p:bldP spid="351235" grpId="0" animBg="1"/>
      <p:bldP spid="351236" grpId="0" animBg="1"/>
      <p:bldP spid="3512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A3F3D1-0D17-4076-965C-A7AAD8959C8E}" type="slidenum">
              <a:rPr lang="en-US"/>
              <a:pPr/>
              <a:t>5</a:t>
            </a:fld>
            <a:endParaRPr lang="en-US"/>
          </a:p>
        </p:txBody>
      </p:sp>
      <p:sp>
        <p:nvSpPr>
          <p:cNvPr id="350210" name="Oval 2"/>
          <p:cNvSpPr>
            <a:spLocks noChangeArrowheads="1"/>
          </p:cNvSpPr>
          <p:nvPr/>
        </p:nvSpPr>
        <p:spPr bwMode="auto">
          <a:xfrm>
            <a:off x="611188" y="1412875"/>
            <a:ext cx="1871662" cy="1871663"/>
          </a:xfrm>
          <a:prstGeom prst="ellipse">
            <a:avLst/>
          </a:prstGeom>
          <a:solidFill>
            <a:srgbClr val="CCFF33"/>
          </a:solidFill>
          <a:ln w="9525" algn="ctr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id-ID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PGHB</a:t>
            </a:r>
            <a:endParaRPr 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0211" name="AutoShape 3"/>
          <p:cNvSpPr>
            <a:spLocks noChangeArrowheads="1"/>
          </p:cNvSpPr>
          <p:nvPr/>
        </p:nvSpPr>
        <p:spPr bwMode="auto">
          <a:xfrm>
            <a:off x="2555875" y="1700213"/>
            <a:ext cx="720725" cy="1223962"/>
          </a:xfrm>
          <a:prstGeom prst="rightArrow">
            <a:avLst>
              <a:gd name="adj1" fmla="val 49935"/>
              <a:gd name="adj2" fmla="val 55949"/>
            </a:avLst>
          </a:prstGeom>
          <a:solidFill>
            <a:srgbClr val="FF6600"/>
          </a:solidFill>
          <a:ln w="9525" algn="ctr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0212" name="WordArt 4"/>
          <p:cNvSpPr>
            <a:spLocks noChangeArrowheads="1" noChangeShapeType="1" noTextEdit="1"/>
          </p:cNvSpPr>
          <p:nvPr/>
        </p:nvSpPr>
        <p:spPr bwMode="auto">
          <a:xfrm>
            <a:off x="900113" y="476250"/>
            <a:ext cx="12192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accent3"/>
                </a:solidFill>
                <a:latin typeface="Arial Black"/>
              </a:rPr>
              <a:t>1932</a:t>
            </a:r>
          </a:p>
        </p:txBody>
      </p:sp>
      <p:sp>
        <p:nvSpPr>
          <p:cNvPr id="350213" name="Rectangle 5"/>
          <p:cNvSpPr>
            <a:spLocks noChangeArrowheads="1"/>
          </p:cNvSpPr>
          <p:nvPr/>
        </p:nvSpPr>
        <p:spPr bwMode="auto">
          <a:xfrm>
            <a:off x="3348038" y="1916113"/>
            <a:ext cx="5795962" cy="334245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30000"/>
              </a:spcBef>
            </a:pPr>
            <a:r>
              <a:rPr lang="id-ID" sz="3200" b="0" dirty="0" smtClean="0">
                <a:solidFill>
                  <a:schemeClr val="tx1"/>
                </a:solidFill>
              </a:rPr>
              <a:t>Berganti nama PGI </a:t>
            </a:r>
            <a:r>
              <a:rPr lang="id-ID" sz="3200" b="0" dirty="0" smtClean="0">
                <a:solidFill>
                  <a:schemeClr val="tx1"/>
                </a:solidFill>
                <a:sym typeface="Wingdings" pitchFamily="2" charset="2"/>
              </a:rPr>
              <a:t> Persatuan Guru Indonesia</a:t>
            </a:r>
          </a:p>
          <a:p>
            <a:pPr algn="l" eaLnBrk="1" hangingPunct="1">
              <a:spcBef>
                <a:spcPct val="30000"/>
              </a:spcBef>
            </a:pPr>
            <a:r>
              <a:rPr lang="id-ID" sz="3200" b="0" dirty="0" smtClean="0">
                <a:solidFill>
                  <a:schemeClr val="tx1"/>
                </a:solidFill>
                <a:sym typeface="Wingdings" pitchFamily="2" charset="2"/>
              </a:rPr>
              <a:t>Nama </a:t>
            </a:r>
            <a:r>
              <a:rPr lang="id-ID" sz="3200" b="0" dirty="0" smtClean="0">
                <a:solidFill>
                  <a:srgbClr val="FF0000"/>
                </a:solidFill>
                <a:sym typeface="Wingdings" pitchFamily="2" charset="2"/>
              </a:rPr>
              <a:t>“INDONESIA” </a:t>
            </a:r>
            <a:r>
              <a:rPr lang="id-ID" sz="3200" b="0" dirty="0" smtClean="0">
                <a:solidFill>
                  <a:schemeClr val="tx1"/>
                </a:solidFill>
                <a:sym typeface="Wingdings" pitchFamily="2" charset="2"/>
              </a:rPr>
              <a:t> Mencerminkan peningkatan nasionalisme</a:t>
            </a:r>
          </a:p>
          <a:p>
            <a:pPr algn="l" eaLnBrk="1" hangingPunct="1">
              <a:spcBef>
                <a:spcPct val="30000"/>
              </a:spcBef>
            </a:pPr>
            <a:r>
              <a:rPr lang="id-ID" sz="3200" b="0" dirty="0" smtClean="0">
                <a:solidFill>
                  <a:schemeClr val="tx1"/>
                </a:solidFill>
                <a:sym typeface="Wingdings" pitchFamily="2" charset="2"/>
              </a:rPr>
              <a:t>		</a:t>
            </a:r>
            <a:r>
              <a:rPr lang="id-ID" sz="2400" b="0" dirty="0" smtClean="0">
                <a:solidFill>
                  <a:schemeClr val="tx1"/>
                </a:solidFill>
                <a:sym typeface="Wingdings" pitchFamily="2" charset="2"/>
              </a:rPr>
              <a:t>( Hasil sumpah pemuda)</a:t>
            </a:r>
            <a:endParaRPr lang="en-US" sz="24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sndAc>
      <p:stSnd>
        <p:snd r:embed="rId3" name="whoo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5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0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0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50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5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0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0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0" grpId="0" animBg="1"/>
      <p:bldP spid="350211" grpId="0" animBg="1"/>
      <p:bldP spid="350212" grpId="0" animBg="1"/>
      <p:bldP spid="3502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EC4834-4178-4CFE-9457-A14C7C3E94EA}" type="slidenum">
              <a:rPr lang="en-US"/>
              <a:pPr/>
              <a:t>6</a:t>
            </a:fld>
            <a:endParaRPr lang="en-US"/>
          </a:p>
        </p:txBody>
      </p:sp>
      <p:sp>
        <p:nvSpPr>
          <p:cNvPr id="349186" name="AutoShape 2"/>
          <p:cNvSpPr>
            <a:spLocks noChangeArrowheads="1"/>
          </p:cNvSpPr>
          <p:nvPr/>
        </p:nvSpPr>
        <p:spPr bwMode="auto">
          <a:xfrm>
            <a:off x="827088" y="0"/>
            <a:ext cx="1584325" cy="1196975"/>
          </a:xfrm>
          <a:prstGeom prst="downArrow">
            <a:avLst>
              <a:gd name="adj1" fmla="val 49898"/>
              <a:gd name="adj2" fmla="val 37931"/>
            </a:avLst>
          </a:prstGeom>
          <a:solidFill>
            <a:srgbClr val="FF6600"/>
          </a:solidFill>
          <a:ln w="9525" algn="ctr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9187" name="WordArt 3"/>
          <p:cNvSpPr>
            <a:spLocks noChangeArrowheads="1" noChangeShapeType="1" noTextEdit="1"/>
          </p:cNvSpPr>
          <p:nvPr/>
        </p:nvSpPr>
        <p:spPr bwMode="auto">
          <a:xfrm>
            <a:off x="971550" y="1268413"/>
            <a:ext cx="121920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chemeClr val="accent3"/>
                </a:solidFill>
                <a:latin typeface="Arial Black"/>
              </a:rPr>
              <a:t>1939</a:t>
            </a:r>
          </a:p>
        </p:txBody>
      </p:sp>
      <p:sp>
        <p:nvSpPr>
          <p:cNvPr id="349188" name="Rectangle 4"/>
          <p:cNvSpPr>
            <a:spLocks noChangeArrowheads="1"/>
          </p:cNvSpPr>
          <p:nvPr/>
        </p:nvSpPr>
        <p:spPr bwMode="auto">
          <a:xfrm>
            <a:off x="2339975" y="1341438"/>
            <a:ext cx="230346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30000"/>
              </a:spcBef>
            </a:pPr>
            <a:r>
              <a:rPr lang="id-ID" sz="2800" b="0" dirty="0">
                <a:solidFill>
                  <a:schemeClr val="tx1"/>
                </a:solidFill>
              </a:rPr>
              <a:t>PD II PECAH</a:t>
            </a:r>
            <a:endParaRPr lang="en-US" sz="2800" b="0" dirty="0">
              <a:solidFill>
                <a:schemeClr val="tx1"/>
              </a:solidFill>
            </a:endParaRPr>
          </a:p>
        </p:txBody>
      </p:sp>
      <p:sp>
        <p:nvSpPr>
          <p:cNvPr id="349189" name="AutoShape 5"/>
          <p:cNvSpPr>
            <a:spLocks noChangeArrowheads="1"/>
          </p:cNvSpPr>
          <p:nvPr/>
        </p:nvSpPr>
        <p:spPr bwMode="auto">
          <a:xfrm>
            <a:off x="2987675" y="1844675"/>
            <a:ext cx="720725" cy="6477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6600"/>
          </a:solidFill>
          <a:ln w="9525" algn="ctr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9190" name="Rectangle 6"/>
          <p:cNvSpPr>
            <a:spLocks noChangeArrowheads="1"/>
          </p:cNvSpPr>
          <p:nvPr/>
        </p:nvSpPr>
        <p:spPr bwMode="auto">
          <a:xfrm>
            <a:off x="1905000" y="2362200"/>
            <a:ext cx="6732587" cy="16435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30000"/>
              </a:spcBef>
            </a:pPr>
            <a:r>
              <a:rPr lang="id-ID" sz="2800" b="0" dirty="0" smtClean="0">
                <a:solidFill>
                  <a:schemeClr val="tx1"/>
                </a:solidFill>
              </a:rPr>
              <a:t>1940 Negeri Belanda </a:t>
            </a:r>
            <a:r>
              <a:rPr lang="en-US" sz="2800" b="0" dirty="0" smtClean="0">
                <a:solidFill>
                  <a:schemeClr val="tx1"/>
                </a:solidFill>
              </a:rPr>
              <a:t>d</a:t>
            </a:r>
            <a:r>
              <a:rPr lang="id-ID" sz="2800" b="0" dirty="0" smtClean="0">
                <a:solidFill>
                  <a:schemeClr val="tx1"/>
                </a:solidFill>
              </a:rPr>
              <a:t>iduduki Jerman</a:t>
            </a:r>
          </a:p>
          <a:p>
            <a:pPr algn="l" eaLnBrk="1" hangingPunct="1">
              <a:spcBef>
                <a:spcPct val="30000"/>
              </a:spcBef>
            </a:pPr>
            <a:r>
              <a:rPr lang="id-ID" sz="2800" b="0" dirty="0" smtClean="0">
                <a:solidFill>
                  <a:schemeClr val="tx1"/>
                </a:solidFill>
              </a:rPr>
              <a:t>1941 Semua </a:t>
            </a:r>
            <a:r>
              <a:rPr lang="en-US" sz="2800" b="0" dirty="0" smtClean="0">
                <a:solidFill>
                  <a:schemeClr val="tx1"/>
                </a:solidFill>
              </a:rPr>
              <a:t>g</a:t>
            </a:r>
            <a:r>
              <a:rPr lang="id-ID" sz="2800" b="0" dirty="0" smtClean="0">
                <a:solidFill>
                  <a:schemeClr val="tx1"/>
                </a:solidFill>
              </a:rPr>
              <a:t>uru </a:t>
            </a:r>
            <a:r>
              <a:rPr lang="en-US" sz="2800" b="0" dirty="0" smtClean="0">
                <a:solidFill>
                  <a:schemeClr val="tx1"/>
                </a:solidFill>
              </a:rPr>
              <a:t>l</a:t>
            </a:r>
            <a:r>
              <a:rPr lang="id-ID" sz="2800" b="0" dirty="0" smtClean="0">
                <a:solidFill>
                  <a:schemeClr val="tx1"/>
                </a:solidFill>
              </a:rPr>
              <a:t>aki</a:t>
            </a:r>
            <a:r>
              <a:rPr lang="en-US" sz="2800" b="0" dirty="0" smtClean="0">
                <a:solidFill>
                  <a:schemeClr val="tx1"/>
                </a:solidFill>
              </a:rPr>
              <a:t>–l</a:t>
            </a:r>
            <a:r>
              <a:rPr lang="id-ID" sz="2800" b="0" dirty="0" smtClean="0">
                <a:solidFill>
                  <a:schemeClr val="tx1"/>
                </a:solidFill>
              </a:rPr>
              <a:t>aki </a:t>
            </a:r>
            <a:r>
              <a:rPr lang="en-US" sz="2800" b="0" dirty="0" smtClean="0">
                <a:solidFill>
                  <a:schemeClr val="tx1"/>
                </a:solidFill>
              </a:rPr>
              <a:t>b</a:t>
            </a:r>
            <a:r>
              <a:rPr lang="id-ID" sz="2800" b="0" dirty="0" smtClean="0">
                <a:solidFill>
                  <a:schemeClr val="tx1"/>
                </a:solidFill>
              </a:rPr>
              <a:t>angsa Belanda  </a:t>
            </a:r>
          </a:p>
          <a:p>
            <a:pPr algn="l" eaLnBrk="1" hangingPunct="1">
              <a:spcBef>
                <a:spcPct val="30000"/>
              </a:spcBef>
            </a:pPr>
            <a:r>
              <a:rPr lang="id-ID" sz="2800" b="0" dirty="0" smtClean="0">
                <a:solidFill>
                  <a:schemeClr val="tx1"/>
                </a:solidFill>
              </a:rPr>
              <a:t>        Ditugaskan Milisi (WAMIL)</a:t>
            </a:r>
            <a:endParaRPr lang="en-US" sz="2800" b="0" dirty="0">
              <a:solidFill>
                <a:schemeClr val="tx1"/>
              </a:solidFill>
            </a:endParaRPr>
          </a:p>
        </p:txBody>
      </p:sp>
      <p:sp>
        <p:nvSpPr>
          <p:cNvPr id="349191" name="AutoShape 7"/>
          <p:cNvSpPr>
            <a:spLocks noChangeArrowheads="1"/>
          </p:cNvSpPr>
          <p:nvPr/>
        </p:nvSpPr>
        <p:spPr bwMode="auto">
          <a:xfrm>
            <a:off x="2971800" y="4114800"/>
            <a:ext cx="720725" cy="6477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6600"/>
          </a:solidFill>
          <a:ln w="9525" algn="ctr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9192" name="Rectangle 8"/>
          <p:cNvSpPr>
            <a:spLocks noChangeArrowheads="1"/>
          </p:cNvSpPr>
          <p:nvPr/>
        </p:nvSpPr>
        <p:spPr bwMode="auto">
          <a:xfrm>
            <a:off x="1828800" y="4800600"/>
            <a:ext cx="6732587" cy="9541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30000"/>
              </a:spcBef>
            </a:pPr>
            <a:r>
              <a:rPr lang="id-ID" sz="2800" b="0" dirty="0" smtClean="0">
                <a:solidFill>
                  <a:schemeClr val="tx1"/>
                </a:solidFill>
                <a:latin typeface="+mj-lt"/>
              </a:rPr>
              <a:t>Kekurangan guru </a:t>
            </a:r>
            <a:r>
              <a:rPr lang="id-ID" sz="2800" b="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 diisi orang</a:t>
            </a:r>
            <a:r>
              <a:rPr lang="en-US" sz="2800" b="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-</a:t>
            </a:r>
            <a:r>
              <a:rPr lang="id-ID" sz="2800" b="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orang </a:t>
            </a:r>
            <a:r>
              <a:rPr lang="en-US" sz="2800" b="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I</a:t>
            </a:r>
            <a:r>
              <a:rPr lang="id-ID" sz="2800" b="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ndonesia, sekolah</a:t>
            </a:r>
            <a:r>
              <a:rPr lang="en-US" sz="2800" b="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-</a:t>
            </a:r>
            <a:r>
              <a:rPr lang="id-ID" sz="2800" b="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sekolah digabung</a:t>
            </a:r>
            <a:endParaRPr lang="en-US" sz="2800" b="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ransition>
    <p:sndAc>
      <p:stSnd>
        <p:snd r:embed="rId3" name="whoo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9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9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4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49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9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9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9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9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9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4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9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9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4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9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9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4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6" grpId="0" animBg="1"/>
      <p:bldP spid="349187" grpId="0" animBg="1"/>
      <p:bldP spid="349188" grpId="0" animBg="1"/>
      <p:bldP spid="349189" grpId="0" animBg="1"/>
      <p:bldP spid="349190" grpId="0" animBg="1"/>
      <p:bldP spid="349191" grpId="0" animBg="1"/>
      <p:bldP spid="34919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0F9563-A519-4C17-B0B6-6C79D428650D}" type="slidenum">
              <a:rPr lang="en-US"/>
              <a:pPr/>
              <a:t>7</a:t>
            </a:fld>
            <a:endParaRPr lang="en-US"/>
          </a:p>
        </p:txBody>
      </p:sp>
      <p:sp>
        <p:nvSpPr>
          <p:cNvPr id="348162" name="Oval 2"/>
          <p:cNvSpPr>
            <a:spLocks noChangeArrowheads="1"/>
          </p:cNvSpPr>
          <p:nvPr/>
        </p:nvSpPr>
        <p:spPr bwMode="auto">
          <a:xfrm>
            <a:off x="323850" y="765175"/>
            <a:ext cx="2590800" cy="1800225"/>
          </a:xfrm>
          <a:prstGeom prst="ellipse">
            <a:avLst/>
          </a:prstGeom>
          <a:solidFill>
            <a:srgbClr val="CCFF33"/>
          </a:solidFill>
          <a:ln w="9525" algn="ctr">
            <a:solidFill>
              <a:srgbClr val="00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id-ID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Zaman</a:t>
            </a:r>
          </a:p>
          <a:p>
            <a:pPr>
              <a:defRPr/>
            </a:pPr>
            <a:r>
              <a:rPr lang="id-ID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Pendudukan</a:t>
            </a:r>
          </a:p>
          <a:p>
            <a:pPr>
              <a:defRPr/>
            </a:pPr>
            <a:r>
              <a:rPr lang="id-ID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Jepang</a:t>
            </a: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8163" name="AutoShape 3"/>
          <p:cNvSpPr>
            <a:spLocks noChangeArrowheads="1"/>
          </p:cNvSpPr>
          <p:nvPr/>
        </p:nvSpPr>
        <p:spPr bwMode="auto">
          <a:xfrm>
            <a:off x="3059113" y="1052513"/>
            <a:ext cx="649287" cy="1152525"/>
          </a:xfrm>
          <a:prstGeom prst="rightArrow">
            <a:avLst>
              <a:gd name="adj1" fmla="val 49861"/>
              <a:gd name="adj2" fmla="val 51102"/>
            </a:avLst>
          </a:prstGeom>
          <a:solidFill>
            <a:srgbClr val="FF6600"/>
          </a:solidFill>
          <a:ln w="9525" algn="ctr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164" name="Rectangle 4"/>
          <p:cNvSpPr>
            <a:spLocks noChangeArrowheads="1"/>
          </p:cNvSpPr>
          <p:nvPr/>
        </p:nvSpPr>
        <p:spPr bwMode="auto">
          <a:xfrm>
            <a:off x="3851275" y="1268413"/>
            <a:ext cx="5292725" cy="12249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30000"/>
              </a:spcBef>
            </a:pPr>
            <a:r>
              <a:rPr lang="id-ID" sz="3200" b="0" dirty="0" smtClean="0">
                <a:solidFill>
                  <a:schemeClr val="tx1"/>
                </a:solidFill>
              </a:rPr>
              <a:t>Segala organisasi dilarang, </a:t>
            </a:r>
          </a:p>
          <a:p>
            <a:pPr algn="l" eaLnBrk="1" hangingPunct="1">
              <a:spcBef>
                <a:spcPct val="30000"/>
              </a:spcBef>
            </a:pPr>
            <a:r>
              <a:rPr lang="id-ID" sz="3200" b="0" dirty="0" smtClean="0">
                <a:solidFill>
                  <a:schemeClr val="tx1"/>
                </a:solidFill>
              </a:rPr>
              <a:t>Sekolah ditutup</a:t>
            </a:r>
            <a:endParaRPr lang="en-US" sz="3200" b="0" dirty="0">
              <a:solidFill>
                <a:schemeClr val="tx1"/>
              </a:solidFill>
            </a:endParaRPr>
          </a:p>
        </p:txBody>
      </p:sp>
      <p:sp>
        <p:nvSpPr>
          <p:cNvPr id="348165" name="AutoShape 5"/>
          <p:cNvSpPr>
            <a:spLocks noChangeArrowheads="1"/>
          </p:cNvSpPr>
          <p:nvPr/>
        </p:nvSpPr>
        <p:spPr bwMode="auto">
          <a:xfrm>
            <a:off x="4211638" y="2635250"/>
            <a:ext cx="1296987" cy="10795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6600"/>
          </a:solidFill>
          <a:ln w="9525" algn="ctr">
            <a:solidFill>
              <a:srgbClr val="00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8166" name="Rectangle 6"/>
          <p:cNvSpPr>
            <a:spLocks noChangeArrowheads="1"/>
          </p:cNvSpPr>
          <p:nvPr/>
        </p:nvSpPr>
        <p:spPr bwMode="auto">
          <a:xfrm>
            <a:off x="3851275" y="3787775"/>
            <a:ext cx="5292725" cy="12249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30000"/>
              </a:spcBef>
            </a:pPr>
            <a:r>
              <a:rPr lang="id-ID" sz="3200" b="0" dirty="0" smtClean="0">
                <a:solidFill>
                  <a:schemeClr val="tx1"/>
                </a:solidFill>
              </a:rPr>
              <a:t>Menjelang </a:t>
            </a:r>
            <a:r>
              <a:rPr lang="en-US" sz="3200" b="0" dirty="0" smtClean="0">
                <a:solidFill>
                  <a:schemeClr val="tx1"/>
                </a:solidFill>
              </a:rPr>
              <a:t>J</a:t>
            </a:r>
            <a:r>
              <a:rPr lang="id-ID" sz="3200" b="0" dirty="0" smtClean="0">
                <a:solidFill>
                  <a:schemeClr val="tx1"/>
                </a:solidFill>
              </a:rPr>
              <a:t>epang menyerah,</a:t>
            </a:r>
          </a:p>
          <a:p>
            <a:pPr algn="l" eaLnBrk="1" hangingPunct="1">
              <a:spcBef>
                <a:spcPct val="30000"/>
              </a:spcBef>
            </a:pPr>
            <a:r>
              <a:rPr lang="id-ID" sz="3200" b="0" dirty="0" smtClean="0">
                <a:solidFill>
                  <a:schemeClr val="tx1"/>
                </a:solidFill>
              </a:rPr>
              <a:t>Sekolah dibuka kembali</a:t>
            </a:r>
            <a:endParaRPr lang="en-US" sz="3200" b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sndAc>
      <p:stSnd>
        <p:snd r:embed="rId3" name="whoo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81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8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8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81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8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48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4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81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8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48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4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481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8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8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48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2" grpId="0" animBg="1"/>
      <p:bldP spid="348163" grpId="0" animBg="1"/>
      <p:bldP spid="348164" grpId="0" animBg="1"/>
      <p:bldP spid="348165" grpId="0" animBg="1"/>
      <p:bldP spid="34816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Lahirnya</a:t>
            </a:r>
            <a:r>
              <a:rPr lang="en-US" dirty="0" smtClean="0">
                <a:solidFill>
                  <a:srgbClr val="FF0000"/>
                </a:solidFill>
              </a:rPr>
              <a:t> PGRI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1975" indent="-280988">
              <a:buFont typeface="Arial" pitchFamily="34" charset="0"/>
              <a:buChar char="•"/>
            </a:pPr>
            <a:r>
              <a:rPr lang="en-US" dirty="0" err="1" smtClean="0">
                <a:solidFill>
                  <a:srgbClr val="002060"/>
                </a:solidFill>
              </a:rPr>
              <a:t>Pada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masa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pemerintahan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id-ID" dirty="0" err="1" smtClean="0">
                <a:solidFill>
                  <a:srgbClr val="002060"/>
                </a:solidFill>
              </a:rPr>
              <a:t>J</a:t>
            </a:r>
            <a:r>
              <a:rPr lang="en-US" dirty="0" err="1" smtClean="0">
                <a:solidFill>
                  <a:srgbClr val="002060"/>
                </a:solidFill>
              </a:rPr>
              <a:t>epang</a:t>
            </a:r>
            <a:r>
              <a:rPr lang="en-US" dirty="0" smtClean="0">
                <a:solidFill>
                  <a:srgbClr val="002060"/>
                </a:solidFill>
              </a:rPr>
              <a:t>, PGI </a:t>
            </a:r>
            <a:r>
              <a:rPr lang="en-US" dirty="0" err="1" smtClean="0">
                <a:solidFill>
                  <a:srgbClr val="002060"/>
                </a:solidFill>
              </a:rPr>
              <a:t>dihapuskan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561975" indent="-280988">
              <a:buFont typeface="Arial" pitchFamily="34" charset="0"/>
              <a:buChar char="•"/>
            </a:pPr>
            <a:r>
              <a:rPr lang="en-US" dirty="0" err="1" smtClean="0">
                <a:solidFill>
                  <a:srgbClr val="002060"/>
                </a:solidFill>
              </a:rPr>
              <a:t>Setelah</a:t>
            </a:r>
            <a:r>
              <a:rPr lang="en-US" dirty="0" smtClean="0">
                <a:solidFill>
                  <a:srgbClr val="002060"/>
                </a:solidFill>
              </a:rPr>
              <a:t> 100 </a:t>
            </a:r>
            <a:r>
              <a:rPr lang="en-US" dirty="0" err="1" smtClean="0">
                <a:solidFill>
                  <a:srgbClr val="002060"/>
                </a:solidFill>
              </a:rPr>
              <a:t>hari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kemerdekaan</a:t>
            </a:r>
            <a:r>
              <a:rPr lang="en-US" dirty="0" smtClean="0">
                <a:solidFill>
                  <a:srgbClr val="002060"/>
                </a:solidFill>
              </a:rPr>
              <a:t> RI, 24-25 November 1945 </a:t>
            </a:r>
            <a:r>
              <a:rPr lang="en-US" dirty="0" err="1" smtClean="0">
                <a:solidFill>
                  <a:srgbClr val="002060"/>
                </a:solidFill>
              </a:rPr>
              <a:t>diadakan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kongres</a:t>
            </a:r>
            <a:r>
              <a:rPr lang="en-US" dirty="0" smtClean="0">
                <a:solidFill>
                  <a:srgbClr val="002060"/>
                </a:solidFill>
              </a:rPr>
              <a:t> guru  </a:t>
            </a:r>
            <a:r>
              <a:rPr lang="en-US" dirty="0" err="1" smtClean="0">
                <a:solidFill>
                  <a:srgbClr val="002060"/>
                </a:solidFill>
              </a:rPr>
              <a:t>di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id-ID" dirty="0" err="1" smtClean="0">
                <a:solidFill>
                  <a:srgbClr val="002060"/>
                </a:solidFill>
              </a:rPr>
              <a:t>G</a:t>
            </a:r>
            <a:r>
              <a:rPr lang="en-US" dirty="0" err="1" smtClean="0">
                <a:solidFill>
                  <a:srgbClr val="002060"/>
                </a:solidFill>
              </a:rPr>
              <a:t>edung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Somaharsana</a:t>
            </a:r>
            <a:r>
              <a:rPr lang="en-US" dirty="0" smtClean="0">
                <a:solidFill>
                  <a:srgbClr val="002060"/>
                </a:solidFill>
              </a:rPr>
              <a:t> Surakarta</a:t>
            </a:r>
            <a:r>
              <a:rPr lang="id-ID" dirty="0" smtClean="0">
                <a:solidFill>
                  <a:srgbClr val="002060"/>
                </a:solidFill>
              </a:rPr>
              <a:t>, y</a:t>
            </a:r>
            <a:r>
              <a:rPr lang="en-US" dirty="0" err="1" smtClean="0">
                <a:solidFill>
                  <a:srgbClr val="002060"/>
                </a:solidFill>
              </a:rPr>
              <a:t>ang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hasilnya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adalah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</a:rPr>
              <a:t>dibentuknya</a:t>
            </a:r>
            <a:r>
              <a:rPr lang="en-US" dirty="0" smtClean="0">
                <a:solidFill>
                  <a:srgbClr val="002060"/>
                </a:solidFill>
              </a:rPr>
              <a:t> PGRI.</a:t>
            </a:r>
          </a:p>
          <a:p>
            <a:pPr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>
    <p:sndAc>
      <p:stSnd>
        <p:snd r:embed="rId2" name="whoo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Pendiri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PGRI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3">
              <a:lumMod val="50000"/>
            </a:schemeClr>
          </a:solidFill>
        </p:spPr>
        <p:txBody>
          <a:bodyPr/>
          <a:lstStyle/>
          <a:p>
            <a:pPr marL="365125" indent="-12700"/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Rh</a:t>
            </a:r>
            <a:r>
              <a:rPr lang="en-US" dirty="0" smtClean="0">
                <a:solidFill>
                  <a:schemeClr val="bg1"/>
                </a:solidFill>
              </a:rPr>
              <a:t>. </a:t>
            </a:r>
            <a:r>
              <a:rPr lang="en-US" dirty="0" err="1" smtClean="0">
                <a:solidFill>
                  <a:schemeClr val="bg1"/>
                </a:solidFill>
              </a:rPr>
              <a:t>Koesnan</a:t>
            </a:r>
            <a:r>
              <a:rPr lang="en-US" dirty="0" smtClean="0">
                <a:solidFill>
                  <a:schemeClr val="bg1"/>
                </a:solidFill>
              </a:rPr>
              <a:t> ;</a:t>
            </a:r>
          </a:p>
          <a:p>
            <a:pPr marL="365125" indent="-12700"/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Amin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Singgih</a:t>
            </a:r>
            <a:r>
              <a:rPr lang="en-US" dirty="0" smtClean="0">
                <a:solidFill>
                  <a:schemeClr val="bg1"/>
                </a:solidFill>
              </a:rPr>
              <a:t> ;</a:t>
            </a:r>
          </a:p>
          <a:p>
            <a:pPr marL="365125" indent="-12700"/>
            <a:r>
              <a:rPr lang="en-US" dirty="0" smtClean="0">
                <a:solidFill>
                  <a:schemeClr val="bg1"/>
                </a:solidFill>
              </a:rPr>
              <a:t> Ali </a:t>
            </a:r>
            <a:r>
              <a:rPr lang="id-ID" dirty="0" err="1" smtClean="0">
                <a:solidFill>
                  <a:schemeClr val="bg1"/>
                </a:solidFill>
              </a:rPr>
              <a:t>M</a:t>
            </a:r>
            <a:r>
              <a:rPr lang="en-US" dirty="0" err="1" smtClean="0">
                <a:solidFill>
                  <a:schemeClr val="bg1"/>
                </a:solidFill>
              </a:rPr>
              <a:t>arsaban</a:t>
            </a:r>
            <a:r>
              <a:rPr lang="en-US" dirty="0" smtClean="0">
                <a:solidFill>
                  <a:schemeClr val="bg1"/>
                </a:solidFill>
              </a:rPr>
              <a:t> ;</a:t>
            </a:r>
          </a:p>
          <a:p>
            <a:pPr marL="365125" indent="-12700"/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Djajeng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Soegianto</a:t>
            </a:r>
            <a:r>
              <a:rPr lang="en-US" dirty="0" smtClean="0">
                <a:solidFill>
                  <a:schemeClr val="bg1"/>
                </a:solidFill>
              </a:rPr>
              <a:t> ;</a:t>
            </a:r>
          </a:p>
          <a:p>
            <a:pPr marL="365125" indent="-12700"/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Soemidi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Adisasmito</a:t>
            </a:r>
            <a:r>
              <a:rPr lang="en-US" dirty="0" smtClean="0">
                <a:solidFill>
                  <a:schemeClr val="bg1"/>
                </a:solidFill>
              </a:rPr>
              <a:t> ;</a:t>
            </a:r>
          </a:p>
          <a:p>
            <a:pPr marL="365125" indent="-12700"/>
            <a:r>
              <a:rPr lang="en-US" dirty="0" smtClean="0">
                <a:solidFill>
                  <a:schemeClr val="bg1"/>
                </a:solidFill>
              </a:rPr>
              <a:t> Abdullah </a:t>
            </a:r>
            <a:r>
              <a:rPr lang="en-US" dirty="0" err="1" smtClean="0">
                <a:solidFill>
                  <a:schemeClr val="bg1"/>
                </a:solidFill>
              </a:rPr>
              <a:t>Noerbambang</a:t>
            </a:r>
            <a:r>
              <a:rPr lang="en-US" dirty="0" smtClean="0">
                <a:solidFill>
                  <a:schemeClr val="bg1"/>
                </a:solidFill>
              </a:rPr>
              <a:t> ; </a:t>
            </a:r>
            <a:r>
              <a:rPr lang="en-US" dirty="0" err="1" smtClean="0">
                <a:solidFill>
                  <a:schemeClr val="bg1"/>
                </a:solidFill>
              </a:rPr>
              <a:t>dan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365125" indent="-12700"/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Soetono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>
    <p:sndAc>
      <p:stSnd>
        <p:snd r:embed="rId2" name="whoosh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658</TotalTime>
  <Words>942</Words>
  <Application>Microsoft Office PowerPoint</Application>
  <PresentationFormat>On-screen Show (4:3)</PresentationFormat>
  <Paragraphs>221</Paragraphs>
  <Slides>24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Solstice</vt:lpstr>
      <vt:lpstr>Sejarah Perjuangan PGRI I</vt:lpstr>
      <vt:lpstr>PowerPoint Presentation</vt:lpstr>
      <vt:lpstr>Sejarah Lahirnya PGRI</vt:lpstr>
      <vt:lpstr>PowerPoint Presentation</vt:lpstr>
      <vt:lpstr>PowerPoint Presentation</vt:lpstr>
      <vt:lpstr>PowerPoint Presentation</vt:lpstr>
      <vt:lpstr>PowerPoint Presentation</vt:lpstr>
      <vt:lpstr>Lahirnya PGRI</vt:lpstr>
      <vt:lpstr>Pendiri PGRI</vt:lpstr>
      <vt:lpstr>Susunan Pengurus Besar PGRI 1945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Sejarah Perjuangan PGRI</dc:title>
  <dc:creator>samsung</dc:creator>
  <cp:lastModifiedBy>User</cp:lastModifiedBy>
  <cp:revision>72</cp:revision>
  <dcterms:created xsi:type="dcterms:W3CDTF">2012-12-18T10:36:37Z</dcterms:created>
  <dcterms:modified xsi:type="dcterms:W3CDTF">2020-08-25T16:29:11Z</dcterms:modified>
</cp:coreProperties>
</file>