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7"/>
  </p:notesMasterIdLst>
  <p:sldIdLst>
    <p:sldId id="256" r:id="rId2"/>
    <p:sldId id="271" r:id="rId3"/>
    <p:sldId id="259" r:id="rId4"/>
    <p:sldId id="257" r:id="rId5"/>
    <p:sldId id="272" r:id="rId6"/>
    <p:sldId id="273" r:id="rId7"/>
    <p:sldId id="274" r:id="rId8"/>
    <p:sldId id="275" r:id="rId9"/>
    <p:sldId id="261" r:id="rId10"/>
    <p:sldId id="276" r:id="rId11"/>
    <p:sldId id="262" r:id="rId12"/>
    <p:sldId id="263" r:id="rId13"/>
    <p:sldId id="265" r:id="rId14"/>
    <p:sldId id="266" r:id="rId15"/>
    <p:sldId id="278" r:id="rId16"/>
    <p:sldId id="264" r:id="rId17"/>
    <p:sldId id="270" r:id="rId18"/>
    <p:sldId id="279" r:id="rId19"/>
    <p:sldId id="268" r:id="rId20"/>
    <p:sldId id="277" r:id="rId21"/>
    <p:sldId id="280" r:id="rId22"/>
    <p:sldId id="281" r:id="rId23"/>
    <p:sldId id="282" r:id="rId24"/>
    <p:sldId id="283" r:id="rId25"/>
    <p:sldId id="284" r:id="rId26"/>
    <p:sldId id="285" r:id="rId27"/>
    <p:sldId id="286" r:id="rId28"/>
    <p:sldId id="287" r:id="rId29"/>
    <p:sldId id="288" r:id="rId30"/>
    <p:sldId id="293" r:id="rId31"/>
    <p:sldId id="290" r:id="rId32"/>
    <p:sldId id="291" r:id="rId33"/>
    <p:sldId id="289" r:id="rId34"/>
    <p:sldId id="292"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326DA"/>
    <a:srgbClr val="9A18D4"/>
    <a:srgbClr val="00FF00"/>
    <a:srgbClr val="FF33CC"/>
    <a:srgbClr val="6699FF"/>
    <a:srgbClr val="FF0066"/>
    <a:srgbClr val="0BE152"/>
    <a:srgbClr val="CB41F1"/>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49" d="100"/>
          <a:sy n="49" d="100"/>
        </p:scale>
        <p:origin x="-11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jpeg"/><Relationship Id="rId1" Type="http://schemas.openxmlformats.org/officeDocument/2006/relationships/image" Target="../media/image20.jpeg"/></Relationships>
</file>

<file path=ppt/diagrams/_rels/data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B735F-9B49-45A8-900B-DA16FBB2547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1E25C48-D0C1-4276-A695-A808AAEC7DF6}">
      <dgm:prSet phldrT="[Text]"/>
      <dgm:spPr>
        <a:solidFill>
          <a:schemeClr val="accent2"/>
        </a:solidFill>
      </dgm:spPr>
      <dgm:t>
        <a:bodyPr/>
        <a:lstStyle/>
        <a:p>
          <a:r>
            <a:rPr lang="en-US" dirty="0" smtClean="0"/>
            <a:t>Rakyat Indonesia </a:t>
          </a:r>
          <a:r>
            <a:rPr lang="en-US" dirty="0" err="1" smtClean="0"/>
            <a:t>mengalami</a:t>
          </a:r>
          <a:r>
            <a:rPr lang="en-US" dirty="0" smtClean="0"/>
            <a:t> </a:t>
          </a:r>
          <a:r>
            <a:rPr lang="en-US" dirty="0" err="1" smtClean="0"/>
            <a:t>penderitaan</a:t>
          </a:r>
          <a:r>
            <a:rPr lang="en-US" dirty="0" smtClean="0"/>
            <a:t> </a:t>
          </a:r>
          <a:r>
            <a:rPr lang="en-US" dirty="0" err="1" smtClean="0"/>
            <a:t>dan</a:t>
          </a:r>
          <a:r>
            <a:rPr lang="en-US" dirty="0" smtClean="0"/>
            <a:t> </a:t>
          </a:r>
          <a:r>
            <a:rPr lang="en-US" dirty="0" err="1" smtClean="0"/>
            <a:t>tekanan</a:t>
          </a:r>
          <a:r>
            <a:rPr lang="en-US" dirty="0" smtClean="0"/>
            <a:t>.</a:t>
          </a:r>
          <a:endParaRPr lang="en-US" dirty="0"/>
        </a:p>
      </dgm:t>
    </dgm:pt>
    <dgm:pt modelId="{F258D563-0D11-480C-9E28-DEBB4EAE42CD}" type="parTrans" cxnId="{C9047FBA-249E-4DB4-83DB-0F751644F13E}">
      <dgm:prSet/>
      <dgm:spPr/>
      <dgm:t>
        <a:bodyPr/>
        <a:lstStyle/>
        <a:p>
          <a:endParaRPr lang="en-US"/>
        </a:p>
      </dgm:t>
    </dgm:pt>
    <dgm:pt modelId="{C750022E-CEDA-4FFA-A9EF-AAE3E6A20116}" type="sibTrans" cxnId="{C9047FBA-249E-4DB4-83DB-0F751644F13E}">
      <dgm:prSet/>
      <dgm:spPr/>
      <dgm:t>
        <a:bodyPr/>
        <a:lstStyle/>
        <a:p>
          <a:endParaRPr lang="en-US"/>
        </a:p>
      </dgm:t>
    </dgm:pt>
    <dgm:pt modelId="{A0CC758C-2EFA-4991-B053-849AA1E96937}">
      <dgm:prSet phldrT="[Text]" custT="1"/>
      <dgm:spPr>
        <a:solidFill>
          <a:srgbClr val="FFFF00"/>
        </a:solidFill>
      </dgm:spPr>
      <dgm:t>
        <a:bodyPr/>
        <a:lstStyle/>
        <a:p>
          <a:r>
            <a:rPr lang="en-US" sz="1600" dirty="0" err="1" smtClean="0">
              <a:solidFill>
                <a:srgbClr val="002060"/>
              </a:solidFill>
            </a:rPr>
            <a:t>Penggemblengan</a:t>
          </a:r>
          <a:r>
            <a:rPr lang="en-US" sz="1600" dirty="0" smtClean="0">
              <a:solidFill>
                <a:srgbClr val="002060"/>
              </a:solidFill>
            </a:rPr>
            <a:t> </a:t>
          </a:r>
          <a:r>
            <a:rPr lang="en-US" sz="1600" dirty="0" err="1" smtClean="0">
              <a:solidFill>
                <a:srgbClr val="002060"/>
              </a:solidFill>
            </a:rPr>
            <a:t>pemuda</a:t>
          </a:r>
          <a:r>
            <a:rPr lang="en-US" sz="1600" dirty="0" smtClean="0">
              <a:solidFill>
                <a:srgbClr val="002060"/>
              </a:solidFill>
            </a:rPr>
            <a:t> </a:t>
          </a:r>
          <a:r>
            <a:rPr lang="en-US" sz="1600" dirty="0" err="1" smtClean="0">
              <a:solidFill>
                <a:srgbClr val="002060"/>
              </a:solidFill>
            </a:rPr>
            <a:t>pada</a:t>
          </a:r>
          <a:r>
            <a:rPr lang="en-US" sz="1600" dirty="0" smtClean="0">
              <a:solidFill>
                <a:srgbClr val="002060"/>
              </a:solidFill>
            </a:rPr>
            <a:t> </a:t>
          </a:r>
          <a:r>
            <a:rPr lang="en-US" sz="1600" dirty="0" err="1" smtClean="0">
              <a:solidFill>
                <a:srgbClr val="002060"/>
              </a:solidFill>
            </a:rPr>
            <a:t>masa</a:t>
          </a:r>
          <a:r>
            <a:rPr lang="en-US" sz="1600" dirty="0" smtClean="0">
              <a:solidFill>
                <a:srgbClr val="002060"/>
              </a:solidFill>
            </a:rPr>
            <a:t> </a:t>
          </a:r>
          <a:r>
            <a:rPr lang="en-US" sz="1600" dirty="0" err="1" smtClean="0">
              <a:solidFill>
                <a:srgbClr val="002060"/>
              </a:solidFill>
            </a:rPr>
            <a:t>itu</a:t>
          </a:r>
          <a:r>
            <a:rPr lang="en-US" sz="1600" dirty="0" smtClean="0">
              <a:solidFill>
                <a:srgbClr val="002060"/>
              </a:solidFill>
            </a:rPr>
            <a:t> </a:t>
          </a:r>
          <a:r>
            <a:rPr lang="en-US" sz="1600" dirty="0" err="1" smtClean="0">
              <a:solidFill>
                <a:srgbClr val="002060"/>
              </a:solidFill>
            </a:rPr>
            <a:t>dapat</a:t>
          </a:r>
          <a:r>
            <a:rPr lang="en-US" sz="1600" dirty="0" smtClean="0">
              <a:solidFill>
                <a:srgbClr val="002060"/>
              </a:solidFill>
            </a:rPr>
            <a:t> </a:t>
          </a:r>
          <a:r>
            <a:rPr lang="en-US" sz="1600" dirty="0" err="1" smtClean="0">
              <a:solidFill>
                <a:srgbClr val="002060"/>
              </a:solidFill>
            </a:rPr>
            <a:t>menimbulkan</a:t>
          </a:r>
          <a:r>
            <a:rPr lang="en-US" sz="1600" dirty="0" smtClean="0">
              <a:solidFill>
                <a:srgbClr val="002060"/>
              </a:solidFill>
            </a:rPr>
            <a:t> </a:t>
          </a:r>
          <a:r>
            <a:rPr lang="en-US" sz="1600" dirty="0" err="1" smtClean="0">
              <a:solidFill>
                <a:srgbClr val="002060"/>
              </a:solidFill>
            </a:rPr>
            <a:t>semangat</a:t>
          </a:r>
          <a:r>
            <a:rPr lang="en-US" sz="1600" dirty="0" smtClean="0">
              <a:solidFill>
                <a:srgbClr val="002060"/>
              </a:solidFill>
            </a:rPr>
            <a:t> y</a:t>
          </a:r>
          <a:r>
            <a:rPr lang="id-ID" sz="1600" dirty="0" smtClean="0">
              <a:solidFill>
                <a:srgbClr val="002060"/>
              </a:solidFill>
            </a:rPr>
            <a:t>an</a:t>
          </a:r>
          <a:r>
            <a:rPr lang="en-US" sz="1600" dirty="0" smtClean="0">
              <a:solidFill>
                <a:srgbClr val="002060"/>
              </a:solidFill>
            </a:rPr>
            <a:t>g </a:t>
          </a:r>
          <a:r>
            <a:rPr lang="en-US" sz="1600" dirty="0" err="1" smtClean="0">
              <a:solidFill>
                <a:srgbClr val="002060"/>
              </a:solidFill>
            </a:rPr>
            <a:t>kokoh</a:t>
          </a:r>
          <a:r>
            <a:rPr lang="en-US" sz="1600" dirty="0" smtClean="0">
              <a:solidFill>
                <a:srgbClr val="002060"/>
              </a:solidFill>
            </a:rPr>
            <a:t> </a:t>
          </a:r>
          <a:r>
            <a:rPr lang="en-US" sz="1600" dirty="0" err="1" smtClean="0">
              <a:solidFill>
                <a:srgbClr val="002060"/>
              </a:solidFill>
            </a:rPr>
            <a:t>dan</a:t>
          </a:r>
          <a:r>
            <a:rPr lang="en-US" sz="1600" dirty="0" smtClean="0">
              <a:solidFill>
                <a:srgbClr val="002060"/>
              </a:solidFill>
            </a:rPr>
            <a:t> </a:t>
          </a:r>
          <a:r>
            <a:rPr lang="en-US" sz="1600" dirty="0" err="1" smtClean="0">
              <a:solidFill>
                <a:srgbClr val="002060"/>
              </a:solidFill>
            </a:rPr>
            <a:t>memupuk</a:t>
          </a:r>
          <a:r>
            <a:rPr lang="en-US" sz="1600" dirty="0" smtClean="0">
              <a:solidFill>
                <a:srgbClr val="002060"/>
              </a:solidFill>
            </a:rPr>
            <a:t> </a:t>
          </a:r>
          <a:r>
            <a:rPr lang="en-US" sz="1600" dirty="0" err="1" smtClean="0">
              <a:solidFill>
                <a:srgbClr val="002060"/>
              </a:solidFill>
            </a:rPr>
            <a:t>militansi</a:t>
          </a:r>
          <a:r>
            <a:rPr lang="en-US" sz="1600" dirty="0" smtClean="0">
              <a:solidFill>
                <a:srgbClr val="002060"/>
              </a:solidFill>
            </a:rPr>
            <a:t> y</a:t>
          </a:r>
          <a:r>
            <a:rPr lang="id-ID" sz="1600" dirty="0" smtClean="0">
              <a:solidFill>
                <a:srgbClr val="002060"/>
              </a:solidFill>
            </a:rPr>
            <a:t>an</a:t>
          </a:r>
          <a:r>
            <a:rPr lang="en-US" sz="1600" dirty="0" smtClean="0">
              <a:solidFill>
                <a:srgbClr val="002060"/>
              </a:solidFill>
            </a:rPr>
            <a:t>g </a:t>
          </a:r>
          <a:r>
            <a:rPr lang="en-US" sz="1600" dirty="0" err="1" smtClean="0">
              <a:solidFill>
                <a:srgbClr val="002060"/>
              </a:solidFill>
            </a:rPr>
            <a:t>tinggi</a:t>
          </a:r>
          <a:r>
            <a:rPr lang="en-US" sz="1600" dirty="0" smtClean="0">
              <a:solidFill>
                <a:srgbClr val="002060"/>
              </a:solidFill>
            </a:rPr>
            <a:t> </a:t>
          </a:r>
          <a:r>
            <a:rPr lang="en-US" sz="1600" dirty="0" err="1" smtClean="0">
              <a:solidFill>
                <a:srgbClr val="002060"/>
              </a:solidFill>
            </a:rPr>
            <a:t>untuk</a:t>
          </a:r>
          <a:r>
            <a:rPr lang="en-US" sz="1600" dirty="0" smtClean="0">
              <a:solidFill>
                <a:srgbClr val="002060"/>
              </a:solidFill>
            </a:rPr>
            <a:t> </a:t>
          </a:r>
          <a:r>
            <a:rPr lang="en-US" sz="1600" dirty="0" err="1" smtClean="0">
              <a:solidFill>
                <a:srgbClr val="002060"/>
              </a:solidFill>
            </a:rPr>
            <a:t>merdeka</a:t>
          </a:r>
          <a:r>
            <a:rPr lang="en-US" sz="1600" dirty="0" smtClean="0">
              <a:solidFill>
                <a:srgbClr val="002060"/>
              </a:solidFill>
            </a:rPr>
            <a:t>. </a:t>
          </a:r>
          <a:r>
            <a:rPr lang="en-US" sz="1600" dirty="0" err="1" smtClean="0">
              <a:solidFill>
                <a:srgbClr val="002060"/>
              </a:solidFill>
            </a:rPr>
            <a:t>Sehingga</a:t>
          </a:r>
          <a:r>
            <a:rPr lang="en-US" sz="1600" dirty="0" smtClean="0">
              <a:solidFill>
                <a:srgbClr val="002060"/>
              </a:solidFill>
            </a:rPr>
            <a:t> </a:t>
          </a:r>
          <a:r>
            <a:rPr lang="en-US" sz="1600" dirty="0" err="1" smtClean="0">
              <a:solidFill>
                <a:srgbClr val="002060"/>
              </a:solidFill>
            </a:rPr>
            <a:t>menimbulkan</a:t>
          </a:r>
          <a:r>
            <a:rPr lang="en-US" sz="1600" dirty="0" smtClean="0">
              <a:solidFill>
                <a:srgbClr val="002060"/>
              </a:solidFill>
            </a:rPr>
            <a:t> </a:t>
          </a:r>
          <a:r>
            <a:rPr lang="en-US" sz="1600" dirty="0" err="1" smtClean="0">
              <a:solidFill>
                <a:srgbClr val="002060"/>
              </a:solidFill>
            </a:rPr>
            <a:t>hikmah</a:t>
          </a:r>
          <a:r>
            <a:rPr lang="en-US" sz="1600" dirty="0" smtClean="0">
              <a:solidFill>
                <a:srgbClr val="002060"/>
              </a:solidFill>
            </a:rPr>
            <a:t> </a:t>
          </a:r>
          <a:r>
            <a:rPr lang="en-US" sz="1600" dirty="0" err="1" smtClean="0">
              <a:solidFill>
                <a:srgbClr val="002060"/>
              </a:solidFill>
            </a:rPr>
            <a:t>dan</a:t>
          </a:r>
          <a:r>
            <a:rPr lang="en-US" sz="1600" dirty="0" smtClean="0">
              <a:solidFill>
                <a:srgbClr val="002060"/>
              </a:solidFill>
            </a:rPr>
            <a:t> </a:t>
          </a:r>
          <a:r>
            <a:rPr lang="en-US" sz="1600" dirty="0" err="1" smtClean="0">
              <a:solidFill>
                <a:srgbClr val="002060"/>
              </a:solidFill>
            </a:rPr>
            <a:t>manfaat</a:t>
          </a:r>
          <a:r>
            <a:rPr lang="en-US" sz="1600" dirty="0" smtClean="0">
              <a:solidFill>
                <a:srgbClr val="002060"/>
              </a:solidFill>
            </a:rPr>
            <a:t> </a:t>
          </a:r>
          <a:r>
            <a:rPr lang="en-US" sz="1600" dirty="0" err="1" smtClean="0">
              <a:solidFill>
                <a:srgbClr val="002060"/>
              </a:solidFill>
            </a:rPr>
            <a:t>untuk</a:t>
          </a:r>
          <a:r>
            <a:rPr lang="en-US" sz="1600" dirty="0" smtClean="0">
              <a:solidFill>
                <a:srgbClr val="002060"/>
              </a:solidFill>
            </a:rPr>
            <a:t> </a:t>
          </a:r>
          <a:r>
            <a:rPr lang="en-US" sz="1600" dirty="0" err="1" smtClean="0">
              <a:solidFill>
                <a:srgbClr val="002060"/>
              </a:solidFill>
            </a:rPr>
            <a:t>merebut</a:t>
          </a:r>
          <a:r>
            <a:rPr lang="en-US" sz="1600" dirty="0" smtClean="0">
              <a:solidFill>
                <a:srgbClr val="002060"/>
              </a:solidFill>
            </a:rPr>
            <a:t> </a:t>
          </a:r>
          <a:r>
            <a:rPr lang="en-US" sz="1800" dirty="0" err="1" smtClean="0">
              <a:solidFill>
                <a:srgbClr val="002060"/>
              </a:solidFill>
            </a:rPr>
            <a:t>kemerdekaan</a:t>
          </a:r>
          <a:r>
            <a:rPr lang="en-US" sz="1800" dirty="0" smtClean="0">
              <a:solidFill>
                <a:srgbClr val="002060"/>
              </a:solidFill>
            </a:rPr>
            <a:t>.</a:t>
          </a:r>
          <a:endParaRPr lang="en-US" sz="1800" dirty="0">
            <a:solidFill>
              <a:srgbClr val="002060"/>
            </a:solidFill>
          </a:endParaRPr>
        </a:p>
      </dgm:t>
    </dgm:pt>
    <dgm:pt modelId="{BF30D4AF-3EBD-4761-991A-28BF38C062A4}" type="parTrans" cxnId="{13DB838C-4198-4EC2-9523-DCE4AE5E34E0}">
      <dgm:prSet/>
      <dgm:spPr/>
      <dgm:t>
        <a:bodyPr/>
        <a:lstStyle/>
        <a:p>
          <a:endParaRPr lang="en-US"/>
        </a:p>
      </dgm:t>
    </dgm:pt>
    <dgm:pt modelId="{A22B881B-2935-46D2-8708-586FB7A8F9DF}" type="sibTrans" cxnId="{13DB838C-4198-4EC2-9523-DCE4AE5E34E0}">
      <dgm:prSet/>
      <dgm:spPr/>
      <dgm:t>
        <a:bodyPr/>
        <a:lstStyle/>
        <a:p>
          <a:endParaRPr lang="en-US"/>
        </a:p>
      </dgm:t>
    </dgm:pt>
    <dgm:pt modelId="{9F6E5C74-D3E2-4DCB-A74E-6E919C59CE8C}">
      <dgm:prSet phldrT="[Text]" custT="1"/>
      <dgm:spPr>
        <a:solidFill>
          <a:srgbClr val="00FF00"/>
        </a:solidFill>
      </dgm:spPr>
      <dgm:t>
        <a:bodyPr/>
        <a:lstStyle/>
        <a:p>
          <a:r>
            <a:rPr lang="en-US" sz="1600" dirty="0" err="1" smtClean="0">
              <a:solidFill>
                <a:srgbClr val="002060"/>
              </a:solidFill>
            </a:rPr>
            <a:t>Dalam</a:t>
          </a:r>
          <a:r>
            <a:rPr lang="en-US" sz="1600" dirty="0" smtClean="0">
              <a:solidFill>
                <a:srgbClr val="002060"/>
              </a:solidFill>
            </a:rPr>
            <a:t> </a:t>
          </a:r>
          <a:r>
            <a:rPr lang="en-US" sz="1600" dirty="0" err="1" smtClean="0">
              <a:solidFill>
                <a:srgbClr val="002060"/>
              </a:solidFill>
            </a:rPr>
            <a:t>sidang</a:t>
          </a:r>
          <a:r>
            <a:rPr lang="en-US" sz="1600" dirty="0" smtClean="0">
              <a:solidFill>
                <a:srgbClr val="002060"/>
              </a:solidFill>
            </a:rPr>
            <a:t>  BPUPKI (</a:t>
          </a:r>
          <a:r>
            <a:rPr lang="en-US" sz="1600" dirty="0" err="1" smtClean="0">
              <a:solidFill>
                <a:srgbClr val="002060"/>
              </a:solidFill>
            </a:rPr>
            <a:t>Badan</a:t>
          </a:r>
          <a:r>
            <a:rPr lang="en-US" sz="1600" dirty="0" smtClean="0">
              <a:solidFill>
                <a:srgbClr val="002060"/>
              </a:solidFill>
            </a:rPr>
            <a:t> </a:t>
          </a:r>
          <a:r>
            <a:rPr lang="en-US" sz="1600" dirty="0" err="1" smtClean="0">
              <a:solidFill>
                <a:srgbClr val="002060"/>
              </a:solidFill>
            </a:rPr>
            <a:t>Penyelidik</a:t>
          </a:r>
          <a:r>
            <a:rPr lang="en-US" sz="1600" dirty="0" smtClean="0">
              <a:solidFill>
                <a:srgbClr val="002060"/>
              </a:solidFill>
            </a:rPr>
            <a:t> Usaha </a:t>
          </a:r>
          <a:r>
            <a:rPr lang="en-US" sz="1600" dirty="0" err="1" smtClean="0">
              <a:solidFill>
                <a:srgbClr val="002060"/>
              </a:solidFill>
            </a:rPr>
            <a:t>Persiapan</a:t>
          </a:r>
          <a:r>
            <a:rPr lang="en-US" sz="1600" dirty="0" smtClean="0">
              <a:solidFill>
                <a:srgbClr val="002060"/>
              </a:solidFill>
            </a:rPr>
            <a:t> </a:t>
          </a:r>
          <a:r>
            <a:rPr lang="en-US" sz="1600" dirty="0" err="1" smtClean="0">
              <a:solidFill>
                <a:srgbClr val="002060"/>
              </a:solidFill>
            </a:rPr>
            <a:t>Kemerdekaan</a:t>
          </a:r>
          <a:r>
            <a:rPr lang="en-US" sz="1600" dirty="0" smtClean="0">
              <a:solidFill>
                <a:srgbClr val="002060"/>
              </a:solidFill>
            </a:rPr>
            <a:t> Indonesia) Ir. </a:t>
          </a:r>
          <a:r>
            <a:rPr lang="en-US" sz="1600" dirty="0" err="1" smtClean="0">
              <a:solidFill>
                <a:srgbClr val="002060"/>
              </a:solidFill>
            </a:rPr>
            <a:t>Soekarno</a:t>
          </a:r>
          <a:r>
            <a:rPr lang="en-US" sz="1600" dirty="0" smtClean="0">
              <a:solidFill>
                <a:srgbClr val="002060"/>
              </a:solidFill>
            </a:rPr>
            <a:t> </a:t>
          </a:r>
          <a:r>
            <a:rPr lang="en-US" sz="1600" dirty="0" err="1" smtClean="0">
              <a:solidFill>
                <a:srgbClr val="002060"/>
              </a:solidFill>
            </a:rPr>
            <a:t>menyampaikan</a:t>
          </a:r>
          <a:r>
            <a:rPr lang="en-US" sz="1600" dirty="0" smtClean="0">
              <a:solidFill>
                <a:srgbClr val="002060"/>
              </a:solidFill>
            </a:rPr>
            <a:t> </a:t>
          </a:r>
          <a:r>
            <a:rPr lang="en-US" sz="1600" dirty="0" err="1" smtClean="0">
              <a:solidFill>
                <a:srgbClr val="002060"/>
              </a:solidFill>
            </a:rPr>
            <a:t>pokok-pokok</a:t>
          </a:r>
          <a:r>
            <a:rPr lang="en-US" sz="1600" dirty="0" smtClean="0">
              <a:solidFill>
                <a:srgbClr val="002060"/>
              </a:solidFill>
            </a:rPr>
            <a:t> </a:t>
          </a:r>
          <a:r>
            <a:rPr lang="en-US" sz="1600" dirty="0" err="1" smtClean="0">
              <a:solidFill>
                <a:srgbClr val="002060"/>
              </a:solidFill>
            </a:rPr>
            <a:t>pikirannya</a:t>
          </a:r>
          <a:r>
            <a:rPr lang="en-US" sz="1600" dirty="0" smtClean="0">
              <a:solidFill>
                <a:srgbClr val="002060"/>
              </a:solidFill>
            </a:rPr>
            <a:t> </a:t>
          </a:r>
          <a:r>
            <a:rPr lang="en-US" sz="1600" dirty="0" err="1" smtClean="0">
              <a:solidFill>
                <a:srgbClr val="002060"/>
              </a:solidFill>
            </a:rPr>
            <a:t>tentang</a:t>
          </a:r>
          <a:r>
            <a:rPr lang="en-US" sz="1600" dirty="0" smtClean="0">
              <a:solidFill>
                <a:srgbClr val="002060"/>
              </a:solidFill>
            </a:rPr>
            <a:t> </a:t>
          </a:r>
          <a:r>
            <a:rPr lang="en-US" sz="1600" dirty="0" err="1" smtClean="0">
              <a:solidFill>
                <a:srgbClr val="002060"/>
              </a:solidFill>
            </a:rPr>
            <a:t>dasar</a:t>
          </a:r>
          <a:r>
            <a:rPr lang="en-US" sz="1600" dirty="0" smtClean="0">
              <a:solidFill>
                <a:srgbClr val="002060"/>
              </a:solidFill>
            </a:rPr>
            <a:t> </a:t>
          </a:r>
          <a:r>
            <a:rPr lang="en-US" sz="1600" dirty="0" err="1" smtClean="0">
              <a:solidFill>
                <a:srgbClr val="002060"/>
              </a:solidFill>
            </a:rPr>
            <a:t>falsafah</a:t>
          </a:r>
          <a:r>
            <a:rPr lang="en-US" sz="1600" dirty="0" smtClean="0">
              <a:solidFill>
                <a:srgbClr val="002060"/>
              </a:solidFill>
            </a:rPr>
            <a:t> </a:t>
          </a:r>
          <a:r>
            <a:rPr lang="en-US" sz="1600" dirty="0" err="1" smtClean="0">
              <a:solidFill>
                <a:srgbClr val="002060"/>
              </a:solidFill>
            </a:rPr>
            <a:t>bangsa</a:t>
          </a:r>
          <a:r>
            <a:rPr lang="en-US" sz="1600" dirty="0" smtClean="0">
              <a:solidFill>
                <a:srgbClr val="002060"/>
              </a:solidFill>
            </a:rPr>
            <a:t> </a:t>
          </a:r>
          <a:r>
            <a:rPr lang="en-US" sz="1600" dirty="0" err="1" smtClean="0">
              <a:solidFill>
                <a:srgbClr val="002060"/>
              </a:solidFill>
            </a:rPr>
            <a:t>dan</a:t>
          </a:r>
          <a:r>
            <a:rPr lang="en-US" sz="1600" dirty="0" smtClean="0">
              <a:solidFill>
                <a:srgbClr val="002060"/>
              </a:solidFill>
            </a:rPr>
            <a:t> </a:t>
          </a:r>
          <a:r>
            <a:rPr lang="en-US" sz="1600" dirty="0" err="1" smtClean="0">
              <a:solidFill>
                <a:srgbClr val="002060"/>
              </a:solidFill>
            </a:rPr>
            <a:t>negara</a:t>
          </a:r>
          <a:r>
            <a:rPr lang="en-US" sz="1600" dirty="0" smtClean="0">
              <a:solidFill>
                <a:srgbClr val="002060"/>
              </a:solidFill>
            </a:rPr>
            <a:t> y</a:t>
          </a:r>
          <a:r>
            <a:rPr lang="id-ID" sz="1600" dirty="0" smtClean="0">
              <a:solidFill>
                <a:srgbClr val="002060"/>
              </a:solidFill>
            </a:rPr>
            <a:t>an</a:t>
          </a:r>
          <a:r>
            <a:rPr lang="en-US" sz="1600" dirty="0" smtClean="0">
              <a:solidFill>
                <a:srgbClr val="002060"/>
              </a:solidFill>
            </a:rPr>
            <a:t>g </a:t>
          </a:r>
          <a:r>
            <a:rPr lang="en-US" sz="1600" dirty="0" err="1" smtClean="0">
              <a:solidFill>
                <a:srgbClr val="002060"/>
              </a:solidFill>
            </a:rPr>
            <a:t>dinamakan</a:t>
          </a:r>
          <a:r>
            <a:rPr lang="en-US" sz="1600" dirty="0" smtClean="0">
              <a:solidFill>
                <a:srgbClr val="002060"/>
              </a:solidFill>
            </a:rPr>
            <a:t> PANCASILA</a:t>
          </a:r>
          <a:endParaRPr lang="en-US" sz="1600" dirty="0">
            <a:solidFill>
              <a:srgbClr val="002060"/>
            </a:solidFill>
          </a:endParaRPr>
        </a:p>
      </dgm:t>
    </dgm:pt>
    <dgm:pt modelId="{6CC66440-0824-45A4-9E7F-77C60C14C3BF}" type="parTrans" cxnId="{9BA27D8C-974C-493A-98BD-6B7BE1D8E8B4}">
      <dgm:prSet/>
      <dgm:spPr/>
      <dgm:t>
        <a:bodyPr/>
        <a:lstStyle/>
        <a:p>
          <a:endParaRPr lang="en-US"/>
        </a:p>
      </dgm:t>
    </dgm:pt>
    <dgm:pt modelId="{04509C7D-2D65-4EAA-B4F5-5CFF5F68263F}" type="sibTrans" cxnId="{9BA27D8C-974C-493A-98BD-6B7BE1D8E8B4}">
      <dgm:prSet/>
      <dgm:spPr/>
      <dgm:t>
        <a:bodyPr/>
        <a:lstStyle/>
        <a:p>
          <a:endParaRPr lang="en-US"/>
        </a:p>
      </dgm:t>
    </dgm:pt>
    <dgm:pt modelId="{9D0D292E-357F-4C72-B54D-54ADC1F707C3}" type="pres">
      <dgm:prSet presAssocID="{131B735F-9B49-45A8-900B-DA16FBB2547F}" presName="outerComposite" presStyleCnt="0">
        <dgm:presLayoutVars>
          <dgm:chMax val="5"/>
          <dgm:dir/>
          <dgm:resizeHandles val="exact"/>
        </dgm:presLayoutVars>
      </dgm:prSet>
      <dgm:spPr/>
      <dgm:t>
        <a:bodyPr/>
        <a:lstStyle/>
        <a:p>
          <a:endParaRPr lang="en-US"/>
        </a:p>
      </dgm:t>
    </dgm:pt>
    <dgm:pt modelId="{87171FAA-8239-4F41-ACC5-9F35B816A233}" type="pres">
      <dgm:prSet presAssocID="{131B735F-9B49-45A8-900B-DA16FBB2547F}" presName="dummyMaxCanvas" presStyleCnt="0">
        <dgm:presLayoutVars/>
      </dgm:prSet>
      <dgm:spPr/>
    </dgm:pt>
    <dgm:pt modelId="{5196E98E-31F4-4FBF-A9CC-1AA0084CFBDE}" type="pres">
      <dgm:prSet presAssocID="{131B735F-9B49-45A8-900B-DA16FBB2547F}" presName="ThreeNodes_1" presStyleLbl="node1" presStyleIdx="0" presStyleCnt="3" custScaleY="60784" custLinFactNeighborX="1471" custLinFactNeighborY="-13072">
        <dgm:presLayoutVars>
          <dgm:bulletEnabled val="1"/>
        </dgm:presLayoutVars>
      </dgm:prSet>
      <dgm:spPr/>
      <dgm:t>
        <a:bodyPr/>
        <a:lstStyle/>
        <a:p>
          <a:endParaRPr lang="en-US"/>
        </a:p>
      </dgm:t>
    </dgm:pt>
    <dgm:pt modelId="{1F5D3FF3-D528-4E9D-967D-6E8BD4D043CD}" type="pres">
      <dgm:prSet presAssocID="{131B735F-9B49-45A8-900B-DA16FBB2547F}" presName="ThreeNodes_2" presStyleLbl="node1" presStyleIdx="1" presStyleCnt="3" custScaleX="108022" custScaleY="117960" custLinFactNeighborX="3209" custLinFactNeighborY="-25847">
        <dgm:presLayoutVars>
          <dgm:bulletEnabled val="1"/>
        </dgm:presLayoutVars>
      </dgm:prSet>
      <dgm:spPr/>
      <dgm:t>
        <a:bodyPr/>
        <a:lstStyle/>
        <a:p>
          <a:endParaRPr lang="en-US"/>
        </a:p>
      </dgm:t>
    </dgm:pt>
    <dgm:pt modelId="{1B369725-B1DA-438C-8603-4FB99805CE22}" type="pres">
      <dgm:prSet presAssocID="{131B735F-9B49-45A8-900B-DA16FBB2547F}" presName="ThreeNodes_3" presStyleLbl="node1" presStyleIdx="2" presStyleCnt="3" custScaleY="136026" custLinFactNeighborX="-4278" custLinFactNeighborY="-9344">
        <dgm:presLayoutVars>
          <dgm:bulletEnabled val="1"/>
        </dgm:presLayoutVars>
      </dgm:prSet>
      <dgm:spPr/>
      <dgm:t>
        <a:bodyPr/>
        <a:lstStyle/>
        <a:p>
          <a:endParaRPr lang="en-US"/>
        </a:p>
      </dgm:t>
    </dgm:pt>
    <dgm:pt modelId="{839EDFE0-4ECA-4DA1-A8A4-03B1B6A35006}" type="pres">
      <dgm:prSet presAssocID="{131B735F-9B49-45A8-900B-DA16FBB2547F}" presName="ThreeConn_1-2" presStyleLbl="fgAccFollowNode1" presStyleIdx="0" presStyleCnt="2" custLinFactNeighborX="11831" custLinFactNeighborY="-34107">
        <dgm:presLayoutVars>
          <dgm:bulletEnabled val="1"/>
        </dgm:presLayoutVars>
      </dgm:prSet>
      <dgm:spPr/>
      <dgm:t>
        <a:bodyPr/>
        <a:lstStyle/>
        <a:p>
          <a:endParaRPr lang="en-US"/>
        </a:p>
      </dgm:t>
    </dgm:pt>
    <dgm:pt modelId="{40F2F4A1-136B-45D6-B883-33F72D426548}" type="pres">
      <dgm:prSet presAssocID="{131B735F-9B49-45A8-900B-DA16FBB2547F}" presName="ThreeConn_2-3" presStyleLbl="fgAccFollowNode1" presStyleIdx="1" presStyleCnt="2">
        <dgm:presLayoutVars>
          <dgm:bulletEnabled val="1"/>
        </dgm:presLayoutVars>
      </dgm:prSet>
      <dgm:spPr/>
      <dgm:t>
        <a:bodyPr/>
        <a:lstStyle/>
        <a:p>
          <a:endParaRPr lang="en-US"/>
        </a:p>
      </dgm:t>
    </dgm:pt>
    <dgm:pt modelId="{0638BFA1-E8C2-4E5A-B127-13D9091875B7}" type="pres">
      <dgm:prSet presAssocID="{131B735F-9B49-45A8-900B-DA16FBB2547F}" presName="ThreeNodes_1_text" presStyleLbl="node1" presStyleIdx="2" presStyleCnt="3">
        <dgm:presLayoutVars>
          <dgm:bulletEnabled val="1"/>
        </dgm:presLayoutVars>
      </dgm:prSet>
      <dgm:spPr/>
      <dgm:t>
        <a:bodyPr/>
        <a:lstStyle/>
        <a:p>
          <a:endParaRPr lang="en-US"/>
        </a:p>
      </dgm:t>
    </dgm:pt>
    <dgm:pt modelId="{F9709954-AE8C-4573-A504-2312EB3DF72E}" type="pres">
      <dgm:prSet presAssocID="{131B735F-9B49-45A8-900B-DA16FBB2547F}" presName="ThreeNodes_2_text" presStyleLbl="node1" presStyleIdx="2" presStyleCnt="3">
        <dgm:presLayoutVars>
          <dgm:bulletEnabled val="1"/>
        </dgm:presLayoutVars>
      </dgm:prSet>
      <dgm:spPr/>
      <dgm:t>
        <a:bodyPr/>
        <a:lstStyle/>
        <a:p>
          <a:endParaRPr lang="en-US"/>
        </a:p>
      </dgm:t>
    </dgm:pt>
    <dgm:pt modelId="{179F6374-BD7D-49A3-99B6-AC47173AC97A}" type="pres">
      <dgm:prSet presAssocID="{131B735F-9B49-45A8-900B-DA16FBB2547F}" presName="ThreeNodes_3_text" presStyleLbl="node1" presStyleIdx="2" presStyleCnt="3">
        <dgm:presLayoutVars>
          <dgm:bulletEnabled val="1"/>
        </dgm:presLayoutVars>
      </dgm:prSet>
      <dgm:spPr/>
      <dgm:t>
        <a:bodyPr/>
        <a:lstStyle/>
        <a:p>
          <a:endParaRPr lang="en-US"/>
        </a:p>
      </dgm:t>
    </dgm:pt>
  </dgm:ptLst>
  <dgm:cxnLst>
    <dgm:cxn modelId="{5D8665FF-AF0F-4697-9BBF-713EC728A56C}" type="presOf" srcId="{C750022E-CEDA-4FFA-A9EF-AAE3E6A20116}" destId="{839EDFE0-4ECA-4DA1-A8A4-03B1B6A35006}" srcOrd="0" destOrd="0" presId="urn:microsoft.com/office/officeart/2005/8/layout/vProcess5"/>
    <dgm:cxn modelId="{13DB838C-4198-4EC2-9523-DCE4AE5E34E0}" srcId="{131B735F-9B49-45A8-900B-DA16FBB2547F}" destId="{A0CC758C-2EFA-4991-B053-849AA1E96937}" srcOrd="1" destOrd="0" parTransId="{BF30D4AF-3EBD-4761-991A-28BF38C062A4}" sibTransId="{A22B881B-2935-46D2-8708-586FB7A8F9DF}"/>
    <dgm:cxn modelId="{AD9A6069-0EA9-4CFD-9CE6-C64313EF964F}" type="presOf" srcId="{41E25C48-D0C1-4276-A695-A808AAEC7DF6}" destId="{0638BFA1-E8C2-4E5A-B127-13D9091875B7}" srcOrd="1" destOrd="0" presId="urn:microsoft.com/office/officeart/2005/8/layout/vProcess5"/>
    <dgm:cxn modelId="{CC2CB0CC-3DB6-459A-A25F-69D15ACBCDA5}" type="presOf" srcId="{A0CC758C-2EFA-4991-B053-849AA1E96937}" destId="{F9709954-AE8C-4573-A504-2312EB3DF72E}" srcOrd="1" destOrd="0" presId="urn:microsoft.com/office/officeart/2005/8/layout/vProcess5"/>
    <dgm:cxn modelId="{51B5BFBA-105A-4964-8FEE-893A74AA8EFE}" type="presOf" srcId="{131B735F-9B49-45A8-900B-DA16FBB2547F}" destId="{9D0D292E-357F-4C72-B54D-54ADC1F707C3}" srcOrd="0" destOrd="0" presId="urn:microsoft.com/office/officeart/2005/8/layout/vProcess5"/>
    <dgm:cxn modelId="{4F81D59D-E8ED-4E79-BC05-E899FC8F406D}" type="presOf" srcId="{41E25C48-D0C1-4276-A695-A808AAEC7DF6}" destId="{5196E98E-31F4-4FBF-A9CC-1AA0084CFBDE}" srcOrd="0" destOrd="0" presId="urn:microsoft.com/office/officeart/2005/8/layout/vProcess5"/>
    <dgm:cxn modelId="{C9047FBA-249E-4DB4-83DB-0F751644F13E}" srcId="{131B735F-9B49-45A8-900B-DA16FBB2547F}" destId="{41E25C48-D0C1-4276-A695-A808AAEC7DF6}" srcOrd="0" destOrd="0" parTransId="{F258D563-0D11-480C-9E28-DEBB4EAE42CD}" sibTransId="{C750022E-CEDA-4FFA-A9EF-AAE3E6A20116}"/>
    <dgm:cxn modelId="{BF5C2266-29B2-4CB8-A8F0-73E46B0A7B0C}" type="presOf" srcId="{A0CC758C-2EFA-4991-B053-849AA1E96937}" destId="{1F5D3FF3-D528-4E9D-967D-6E8BD4D043CD}" srcOrd="0" destOrd="0" presId="urn:microsoft.com/office/officeart/2005/8/layout/vProcess5"/>
    <dgm:cxn modelId="{A3FBA21B-541F-4072-BBD4-BE626DF8E12F}" type="presOf" srcId="{A22B881B-2935-46D2-8708-586FB7A8F9DF}" destId="{40F2F4A1-136B-45D6-B883-33F72D426548}" srcOrd="0" destOrd="0" presId="urn:microsoft.com/office/officeart/2005/8/layout/vProcess5"/>
    <dgm:cxn modelId="{8AAE404E-A166-43FF-8971-AD6C0D25F3D0}" type="presOf" srcId="{9F6E5C74-D3E2-4DCB-A74E-6E919C59CE8C}" destId="{1B369725-B1DA-438C-8603-4FB99805CE22}" srcOrd="0" destOrd="0" presId="urn:microsoft.com/office/officeart/2005/8/layout/vProcess5"/>
    <dgm:cxn modelId="{9BA27D8C-974C-493A-98BD-6B7BE1D8E8B4}" srcId="{131B735F-9B49-45A8-900B-DA16FBB2547F}" destId="{9F6E5C74-D3E2-4DCB-A74E-6E919C59CE8C}" srcOrd="2" destOrd="0" parTransId="{6CC66440-0824-45A4-9E7F-77C60C14C3BF}" sibTransId="{04509C7D-2D65-4EAA-B4F5-5CFF5F68263F}"/>
    <dgm:cxn modelId="{E43F2A87-E8E2-4B40-B10D-75900CC4CAD2}" type="presOf" srcId="{9F6E5C74-D3E2-4DCB-A74E-6E919C59CE8C}" destId="{179F6374-BD7D-49A3-99B6-AC47173AC97A}" srcOrd="1" destOrd="0" presId="urn:microsoft.com/office/officeart/2005/8/layout/vProcess5"/>
    <dgm:cxn modelId="{CF8CE6BC-3D2E-4745-B81C-955F48566F0F}" type="presParOf" srcId="{9D0D292E-357F-4C72-B54D-54ADC1F707C3}" destId="{87171FAA-8239-4F41-ACC5-9F35B816A233}" srcOrd="0" destOrd="0" presId="urn:microsoft.com/office/officeart/2005/8/layout/vProcess5"/>
    <dgm:cxn modelId="{BB6940A1-21C8-411B-A389-3823F9E7CE20}" type="presParOf" srcId="{9D0D292E-357F-4C72-B54D-54ADC1F707C3}" destId="{5196E98E-31F4-4FBF-A9CC-1AA0084CFBDE}" srcOrd="1" destOrd="0" presId="urn:microsoft.com/office/officeart/2005/8/layout/vProcess5"/>
    <dgm:cxn modelId="{4B23131A-3165-49C8-A4ED-6D335503E27A}" type="presParOf" srcId="{9D0D292E-357F-4C72-B54D-54ADC1F707C3}" destId="{1F5D3FF3-D528-4E9D-967D-6E8BD4D043CD}" srcOrd="2" destOrd="0" presId="urn:microsoft.com/office/officeart/2005/8/layout/vProcess5"/>
    <dgm:cxn modelId="{A9FFA5A3-4C91-41D4-A52D-5CAC4EF7F544}" type="presParOf" srcId="{9D0D292E-357F-4C72-B54D-54ADC1F707C3}" destId="{1B369725-B1DA-438C-8603-4FB99805CE22}" srcOrd="3" destOrd="0" presId="urn:microsoft.com/office/officeart/2005/8/layout/vProcess5"/>
    <dgm:cxn modelId="{F7AFA763-905A-4409-9C39-64A81BC35947}" type="presParOf" srcId="{9D0D292E-357F-4C72-B54D-54ADC1F707C3}" destId="{839EDFE0-4ECA-4DA1-A8A4-03B1B6A35006}" srcOrd="4" destOrd="0" presId="urn:microsoft.com/office/officeart/2005/8/layout/vProcess5"/>
    <dgm:cxn modelId="{5D32CA66-E983-4A4B-87DC-1BDA672283A2}" type="presParOf" srcId="{9D0D292E-357F-4C72-B54D-54ADC1F707C3}" destId="{40F2F4A1-136B-45D6-B883-33F72D426548}" srcOrd="5" destOrd="0" presId="urn:microsoft.com/office/officeart/2005/8/layout/vProcess5"/>
    <dgm:cxn modelId="{1AC2D219-8F0B-460D-AB55-392B1666A2A0}" type="presParOf" srcId="{9D0D292E-357F-4C72-B54D-54ADC1F707C3}" destId="{0638BFA1-E8C2-4E5A-B127-13D9091875B7}" srcOrd="6" destOrd="0" presId="urn:microsoft.com/office/officeart/2005/8/layout/vProcess5"/>
    <dgm:cxn modelId="{352CAEEB-4821-426C-85A0-53A77E9D3266}" type="presParOf" srcId="{9D0D292E-357F-4C72-B54D-54ADC1F707C3}" destId="{F9709954-AE8C-4573-A504-2312EB3DF72E}" srcOrd="7" destOrd="0" presId="urn:microsoft.com/office/officeart/2005/8/layout/vProcess5"/>
    <dgm:cxn modelId="{0E4A2061-C632-4B65-A94E-295A67D9CDB8}" type="presParOf" srcId="{9D0D292E-357F-4C72-B54D-54ADC1F707C3}" destId="{179F6374-BD7D-49A3-99B6-AC47173AC9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1A7D4-BC11-480D-9C96-3C84980AFD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DA52187-44AC-4495-88E3-4FE7C1C18ECE}">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JIWA</a:t>
          </a:r>
          <a:endParaRPr lang="en-US" dirty="0"/>
        </a:p>
      </dgm:t>
    </dgm:pt>
    <dgm:pt modelId="{83F44E92-D918-4319-A8FF-A8BB45BCB35B}" type="parTrans" cxnId="{A4848352-B9CF-4C18-AC63-775E99E0A835}">
      <dgm:prSet/>
      <dgm:spPr/>
      <dgm:t>
        <a:bodyPr/>
        <a:lstStyle/>
        <a:p>
          <a:endParaRPr lang="en-US"/>
        </a:p>
      </dgm:t>
    </dgm:pt>
    <dgm:pt modelId="{C44DFD31-038B-44A6-A85A-5BE6747134E9}" type="sibTrans" cxnId="{A4848352-B9CF-4C18-AC63-775E99E0A835}">
      <dgm:prSet/>
      <dgm:spPr/>
      <dgm:t>
        <a:bodyPr/>
        <a:lstStyle/>
        <a:p>
          <a:endParaRPr lang="en-US"/>
        </a:p>
      </dgm:t>
    </dgm:pt>
    <dgm:pt modelId="{FFD3C48C-5D1A-4B70-8D8A-73033D735E59}">
      <dgm:prSet phldrT="[Text]" custT="1"/>
      <dgm:spPr>
        <a:solidFill>
          <a:srgbClr val="FF33CC">
            <a:alpha val="90000"/>
          </a:srgbClr>
        </a:solidFill>
      </dgm:spPr>
      <dgm:t>
        <a:bodyPr/>
        <a:lstStyle/>
        <a:p>
          <a:r>
            <a:rPr lang="en-US" sz="1400" dirty="0" err="1" smtClean="0"/>
            <a:t>S</a:t>
          </a:r>
          <a:r>
            <a:rPr lang="en-US" sz="1500" dirty="0" err="1" smtClean="0"/>
            <a:t>ecara</a:t>
          </a:r>
          <a:r>
            <a:rPr lang="en-US" sz="1500" dirty="0" smtClean="0"/>
            <a:t> </a:t>
          </a:r>
          <a:r>
            <a:rPr lang="en-US" sz="1500" dirty="0" err="1" smtClean="0"/>
            <a:t>Umum</a:t>
          </a:r>
          <a:r>
            <a:rPr lang="en-US" sz="1500" dirty="0" smtClean="0"/>
            <a:t> </a:t>
          </a:r>
          <a:r>
            <a:rPr lang="en-US" sz="1500" dirty="0" err="1" smtClean="0"/>
            <a:t>adalah</a:t>
          </a:r>
          <a:r>
            <a:rPr lang="en-US" sz="1500" dirty="0" smtClean="0"/>
            <a:t> </a:t>
          </a:r>
          <a:r>
            <a:rPr lang="en-US" sz="1500" dirty="0" err="1" smtClean="0"/>
            <a:t>sesuatu</a:t>
          </a:r>
          <a:r>
            <a:rPr lang="en-US" sz="1500" dirty="0" smtClean="0"/>
            <a:t> y</a:t>
          </a:r>
          <a:r>
            <a:rPr lang="id-ID" sz="1500" dirty="0" smtClean="0"/>
            <a:t>an</a:t>
          </a:r>
          <a:r>
            <a:rPr lang="en-US" sz="1500" dirty="0" smtClean="0"/>
            <a:t>g </a:t>
          </a:r>
          <a:r>
            <a:rPr lang="en-US" sz="1500" dirty="0" err="1" smtClean="0"/>
            <a:t>menjadi</a:t>
          </a:r>
          <a:r>
            <a:rPr lang="en-US" sz="1500" dirty="0" smtClean="0"/>
            <a:t> </a:t>
          </a:r>
          <a:r>
            <a:rPr lang="en-US" sz="1500" dirty="0" err="1" smtClean="0"/>
            <a:t>sumber</a:t>
          </a:r>
          <a:r>
            <a:rPr lang="en-US" sz="1500" dirty="0" smtClean="0"/>
            <a:t> </a:t>
          </a:r>
          <a:r>
            <a:rPr lang="en-US" sz="1500" dirty="0" err="1" smtClean="0"/>
            <a:t>kehidupan</a:t>
          </a:r>
          <a:r>
            <a:rPr lang="en-US" sz="1500" dirty="0" smtClean="0"/>
            <a:t> </a:t>
          </a:r>
          <a:r>
            <a:rPr lang="en-US" sz="1500" dirty="0" err="1" smtClean="0"/>
            <a:t>dalam</a:t>
          </a:r>
          <a:r>
            <a:rPr lang="en-US" sz="1500" dirty="0" smtClean="0"/>
            <a:t> </a:t>
          </a:r>
          <a:r>
            <a:rPr lang="en-US" sz="1500" dirty="0" err="1" smtClean="0"/>
            <a:t>ruang</a:t>
          </a:r>
          <a:r>
            <a:rPr lang="en-US" sz="1500" dirty="0" smtClean="0"/>
            <a:t> </a:t>
          </a:r>
          <a:r>
            <a:rPr lang="en-US" sz="1500" dirty="0" err="1" smtClean="0"/>
            <a:t>lingkup</a:t>
          </a:r>
          <a:r>
            <a:rPr lang="en-US" sz="1500" dirty="0" smtClean="0"/>
            <a:t> </a:t>
          </a:r>
          <a:r>
            <a:rPr lang="en-US" sz="1500" dirty="0" err="1" smtClean="0"/>
            <a:t>makhluk</a:t>
          </a:r>
          <a:r>
            <a:rPr lang="en-US" sz="1500" dirty="0" smtClean="0"/>
            <a:t> </a:t>
          </a:r>
          <a:r>
            <a:rPr lang="en-US" sz="1500" dirty="0" err="1" smtClean="0"/>
            <a:t>Tuhan</a:t>
          </a:r>
          <a:r>
            <a:rPr lang="en-US" sz="1500" dirty="0" smtClean="0"/>
            <a:t> Y</a:t>
          </a:r>
          <a:r>
            <a:rPr lang="id-ID" sz="1500" dirty="0" smtClean="0"/>
            <a:t>ang </a:t>
          </a:r>
          <a:r>
            <a:rPr lang="en-US" sz="1500" dirty="0" smtClean="0"/>
            <a:t>M</a:t>
          </a:r>
          <a:r>
            <a:rPr lang="id-ID" sz="1500" dirty="0" smtClean="0"/>
            <a:t>aha </a:t>
          </a:r>
          <a:r>
            <a:rPr lang="en-US" sz="1500" dirty="0" smtClean="0"/>
            <a:t>E</a:t>
          </a:r>
          <a:r>
            <a:rPr lang="id-ID" sz="1500" dirty="0" smtClean="0"/>
            <a:t>sa</a:t>
          </a:r>
          <a:r>
            <a:rPr lang="en-US" sz="1500" dirty="0" smtClean="0"/>
            <a:t>.</a:t>
          </a:r>
          <a:endParaRPr lang="en-US" sz="1500" dirty="0"/>
        </a:p>
      </dgm:t>
    </dgm:pt>
    <dgm:pt modelId="{AA52C144-AFE9-4DB2-8AF5-17906B0A49AE}" type="parTrans" cxnId="{45E87D3D-BE8E-46F8-9CA6-AF0BEBC46BFB}">
      <dgm:prSet/>
      <dgm:spPr/>
      <dgm:t>
        <a:bodyPr/>
        <a:lstStyle/>
        <a:p>
          <a:endParaRPr lang="en-US"/>
        </a:p>
      </dgm:t>
    </dgm:pt>
    <dgm:pt modelId="{4119091B-8F3D-4F1D-8953-036B111FDE37}" type="sibTrans" cxnId="{45E87D3D-BE8E-46F8-9CA6-AF0BEBC46BFB}">
      <dgm:prSet/>
      <dgm:spPr/>
      <dgm:t>
        <a:bodyPr/>
        <a:lstStyle/>
        <a:p>
          <a:endParaRPr lang="en-US"/>
        </a:p>
      </dgm:t>
    </dgm:pt>
    <dgm:pt modelId="{37FDC1D8-0CCD-44EB-9F2A-82E70D7DFD1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SEMANGAT</a:t>
          </a:r>
          <a:endParaRPr lang="en-US" dirty="0"/>
        </a:p>
      </dgm:t>
    </dgm:pt>
    <dgm:pt modelId="{A62B9C4F-32C2-4859-BAF5-8F3471CD8F70}" type="parTrans" cxnId="{0137C7AD-38FF-48B3-844A-23AEB9911EA8}">
      <dgm:prSet/>
      <dgm:spPr/>
      <dgm:t>
        <a:bodyPr/>
        <a:lstStyle/>
        <a:p>
          <a:endParaRPr lang="en-US"/>
        </a:p>
      </dgm:t>
    </dgm:pt>
    <dgm:pt modelId="{ECB045DC-BA1A-4DA1-BBFE-794FF3F82BBD}" type="sibTrans" cxnId="{0137C7AD-38FF-48B3-844A-23AEB9911EA8}">
      <dgm:prSet/>
      <dgm:spPr/>
      <dgm:t>
        <a:bodyPr/>
        <a:lstStyle/>
        <a:p>
          <a:endParaRPr lang="en-US"/>
        </a:p>
      </dgm:t>
    </dgm:pt>
    <dgm:pt modelId="{CCDE0843-4D87-42F5-812C-B820A668475B}">
      <dgm:prSet phldrT="[Text]" custT="1"/>
      <dgm:spPr>
        <a:solidFill>
          <a:schemeClr val="accent3">
            <a:lumMod val="40000"/>
            <a:lumOff val="60000"/>
            <a:alpha val="90000"/>
          </a:schemeClr>
        </a:solidFill>
      </dgm:spPr>
      <dgm:t>
        <a:bodyPr/>
        <a:lstStyle/>
        <a:p>
          <a:r>
            <a:rPr lang="en-US" sz="1800" dirty="0" err="1" smtClean="0"/>
            <a:t>Manifestasi</a:t>
          </a:r>
          <a:r>
            <a:rPr lang="en-US" sz="1800" dirty="0" smtClean="0"/>
            <a:t> </a:t>
          </a:r>
          <a:r>
            <a:rPr lang="en-US" sz="1800" dirty="0" err="1" smtClean="0"/>
            <a:t>dinamis</a:t>
          </a:r>
          <a:r>
            <a:rPr lang="en-US" sz="1800" dirty="0" smtClean="0"/>
            <a:t>/ </a:t>
          </a:r>
          <a:r>
            <a:rPr lang="en-US" sz="1800" dirty="0" err="1" smtClean="0"/>
            <a:t>ekspresi</a:t>
          </a:r>
          <a:r>
            <a:rPr lang="en-US" sz="1800" dirty="0" smtClean="0"/>
            <a:t> </a:t>
          </a:r>
          <a:r>
            <a:rPr lang="en-US" sz="1800" dirty="0" err="1" smtClean="0"/>
            <a:t>jiwa</a:t>
          </a:r>
          <a:r>
            <a:rPr lang="en-US" sz="1800" dirty="0" smtClean="0"/>
            <a:t> y</a:t>
          </a:r>
          <a:r>
            <a:rPr lang="id-ID" sz="1800" dirty="0" smtClean="0"/>
            <a:t>aan</a:t>
          </a:r>
          <a:r>
            <a:rPr lang="en-US" sz="1800" dirty="0" smtClean="0"/>
            <a:t>g </a:t>
          </a:r>
          <a:r>
            <a:rPr lang="en-US" sz="1800" dirty="0" err="1" smtClean="0"/>
            <a:t>merupakan</a:t>
          </a:r>
          <a:r>
            <a:rPr lang="en-US" sz="1800" dirty="0" smtClean="0"/>
            <a:t> </a:t>
          </a:r>
          <a:r>
            <a:rPr lang="en-US" sz="1800" dirty="0" err="1" smtClean="0"/>
            <a:t>dorongan</a:t>
          </a:r>
          <a:r>
            <a:rPr lang="en-US" sz="1800" dirty="0" smtClean="0"/>
            <a:t> </a:t>
          </a:r>
          <a:r>
            <a:rPr lang="en-US" sz="1800" dirty="0" err="1" smtClean="0"/>
            <a:t>atau</a:t>
          </a:r>
          <a:r>
            <a:rPr lang="en-US" sz="1800" dirty="0" smtClean="0"/>
            <a:t> </a:t>
          </a:r>
          <a:r>
            <a:rPr lang="en-US" sz="1800" dirty="0" err="1" smtClean="0"/>
            <a:t>kemampuan</a:t>
          </a:r>
          <a:r>
            <a:rPr lang="en-US" sz="1800" dirty="0" smtClean="0"/>
            <a:t>  </a:t>
          </a:r>
          <a:r>
            <a:rPr lang="en-US" sz="1800" dirty="0" err="1" smtClean="0"/>
            <a:t>untuk</a:t>
          </a:r>
          <a:r>
            <a:rPr lang="en-US" sz="1800" dirty="0" smtClean="0"/>
            <a:t> </a:t>
          </a:r>
          <a:r>
            <a:rPr lang="en-US" sz="1800" dirty="0" err="1" smtClean="0"/>
            <a:t>bekerja</a:t>
          </a:r>
          <a:r>
            <a:rPr lang="en-US" sz="1800" dirty="0" smtClean="0"/>
            <a:t> </a:t>
          </a:r>
          <a:r>
            <a:rPr lang="en-US" sz="1800" dirty="0" err="1" smtClean="0"/>
            <a:t>dan</a:t>
          </a:r>
          <a:r>
            <a:rPr lang="en-US" sz="1800" dirty="0" smtClean="0"/>
            <a:t> </a:t>
          </a:r>
          <a:r>
            <a:rPr lang="en-US" sz="1800" dirty="0" err="1" smtClean="0"/>
            <a:t>berjuang</a:t>
          </a:r>
          <a:r>
            <a:rPr lang="en-US" sz="1800" dirty="0" smtClean="0"/>
            <a:t>.</a:t>
          </a:r>
          <a:endParaRPr lang="en-US" sz="1800" dirty="0"/>
        </a:p>
      </dgm:t>
    </dgm:pt>
    <dgm:pt modelId="{7048D08B-0A01-40D5-9F5C-96567D2A22DC}" type="parTrans" cxnId="{B8044E1B-54B3-46A9-8C53-17036BE6CD7D}">
      <dgm:prSet/>
      <dgm:spPr/>
      <dgm:t>
        <a:bodyPr/>
        <a:lstStyle/>
        <a:p>
          <a:endParaRPr lang="en-US"/>
        </a:p>
      </dgm:t>
    </dgm:pt>
    <dgm:pt modelId="{31D92C3E-3D2B-4649-8C36-ABBC465A9710}" type="sibTrans" cxnId="{B8044E1B-54B3-46A9-8C53-17036BE6CD7D}">
      <dgm:prSet/>
      <dgm:spPr/>
      <dgm:t>
        <a:bodyPr/>
        <a:lstStyle/>
        <a:p>
          <a:endParaRPr lang="en-US"/>
        </a:p>
      </dgm:t>
    </dgm:pt>
    <dgm:pt modelId="{9F3F98E2-FDF3-4177-A577-4A5F00A301C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NILAI</a:t>
          </a:r>
          <a:endParaRPr lang="en-US" dirty="0"/>
        </a:p>
      </dgm:t>
    </dgm:pt>
    <dgm:pt modelId="{F46D553E-2933-4729-829D-CA0AD67715D4}" type="parTrans" cxnId="{4C99761E-8A93-467B-BA7C-8D73EB6F7F68}">
      <dgm:prSet/>
      <dgm:spPr/>
      <dgm:t>
        <a:bodyPr/>
        <a:lstStyle/>
        <a:p>
          <a:endParaRPr lang="en-US"/>
        </a:p>
      </dgm:t>
    </dgm:pt>
    <dgm:pt modelId="{76CAF44C-7F68-451C-BAB2-656E12594915}" type="sibTrans" cxnId="{4C99761E-8A93-467B-BA7C-8D73EB6F7F68}">
      <dgm:prSet/>
      <dgm:spPr/>
      <dgm:t>
        <a:bodyPr/>
        <a:lstStyle/>
        <a:p>
          <a:endParaRPr lang="en-US"/>
        </a:p>
      </dgm:t>
    </dgm:pt>
    <dgm:pt modelId="{96EA2BF0-393A-4F4C-BF86-7C7F226AE2EC}">
      <dgm:prSet phldrT="[Text]" custT="1"/>
      <dgm:spPr>
        <a:solidFill>
          <a:srgbClr val="CB41F1">
            <a:alpha val="90000"/>
          </a:srgbClr>
        </a:solidFill>
      </dgm:spPr>
      <dgm:t>
        <a:bodyPr/>
        <a:lstStyle/>
        <a:p>
          <a:r>
            <a:rPr lang="en-US" sz="1900" dirty="0" err="1" smtClean="0"/>
            <a:t>Suatu</a:t>
          </a:r>
          <a:r>
            <a:rPr lang="en-US" sz="1900" dirty="0" smtClean="0"/>
            <a:t> </a:t>
          </a:r>
          <a:r>
            <a:rPr lang="en-US" sz="1900" dirty="0" err="1" smtClean="0"/>
            <a:t>Penyi</a:t>
          </a:r>
          <a:r>
            <a:rPr lang="id-ID" sz="1900" dirty="0" smtClean="0"/>
            <a:t>f</a:t>
          </a:r>
          <a:r>
            <a:rPr lang="en-US" sz="1900" dirty="0" err="1" smtClean="0"/>
            <a:t>atan</a:t>
          </a:r>
          <a:r>
            <a:rPr lang="en-US" sz="1900" dirty="0" smtClean="0"/>
            <a:t> </a:t>
          </a:r>
          <a:r>
            <a:rPr lang="en-US" sz="1900" dirty="0" err="1" smtClean="0"/>
            <a:t>mengandung</a:t>
          </a:r>
          <a:r>
            <a:rPr lang="en-US" sz="1900" dirty="0" smtClean="0"/>
            <a:t> </a:t>
          </a:r>
          <a:r>
            <a:rPr lang="en-US" sz="1900" dirty="0" err="1" smtClean="0"/>
            <a:t>konsep</a:t>
          </a:r>
          <a:r>
            <a:rPr lang="en-US" sz="1900" dirty="0" smtClean="0"/>
            <a:t> y</a:t>
          </a:r>
          <a:r>
            <a:rPr lang="id-ID" sz="1900" dirty="0" smtClean="0"/>
            <a:t>an</a:t>
          </a:r>
          <a:r>
            <a:rPr lang="en-US" sz="1900" dirty="0" smtClean="0"/>
            <a:t>g </a:t>
          </a:r>
          <a:r>
            <a:rPr lang="en-US" sz="1900" dirty="0" err="1" smtClean="0"/>
            <a:t>diinginkan</a:t>
          </a:r>
          <a:r>
            <a:rPr lang="en-US" sz="1900" dirty="0" smtClean="0"/>
            <a:t> </a:t>
          </a:r>
          <a:r>
            <a:rPr lang="en-US" sz="1900" dirty="0" err="1" smtClean="0"/>
            <a:t>dan</a:t>
          </a:r>
          <a:r>
            <a:rPr lang="en-US" sz="1900" dirty="0" smtClean="0"/>
            <a:t> </a:t>
          </a:r>
          <a:r>
            <a:rPr lang="en-US" sz="1900" dirty="0" err="1" smtClean="0"/>
            <a:t>dimiliki</a:t>
          </a:r>
          <a:r>
            <a:rPr lang="en-US" sz="1900" dirty="0" smtClean="0"/>
            <a:t> </a:t>
          </a:r>
          <a:r>
            <a:rPr lang="en-US" sz="1900" dirty="0" err="1" smtClean="0"/>
            <a:t>keefektifan</a:t>
          </a:r>
          <a:r>
            <a:rPr lang="en-US" sz="1900" dirty="0" smtClean="0"/>
            <a:t> </a:t>
          </a:r>
          <a:r>
            <a:rPr lang="en-US" sz="1900" dirty="0" err="1" smtClean="0"/>
            <a:t>dapat</a:t>
          </a:r>
          <a:r>
            <a:rPr lang="en-US" sz="1900" dirty="0" smtClean="0"/>
            <a:t> </a:t>
          </a:r>
          <a:r>
            <a:rPr lang="en-US" sz="1900" dirty="0" err="1" smtClean="0"/>
            <a:t>mempengaruhi</a:t>
          </a:r>
          <a:r>
            <a:rPr lang="en-US" sz="1900" dirty="0" smtClean="0"/>
            <a:t> </a:t>
          </a:r>
          <a:r>
            <a:rPr lang="en-US" sz="1900" dirty="0" err="1" smtClean="0"/>
            <a:t>tingkah</a:t>
          </a:r>
          <a:r>
            <a:rPr lang="en-US" sz="1900" dirty="0" smtClean="0"/>
            <a:t> </a:t>
          </a:r>
          <a:r>
            <a:rPr lang="en-US" sz="1900" dirty="0" err="1" smtClean="0"/>
            <a:t>laku</a:t>
          </a:r>
          <a:r>
            <a:rPr lang="en-US" sz="1900" dirty="0" smtClean="0"/>
            <a:t>.</a:t>
          </a:r>
          <a:endParaRPr lang="en-US" sz="1900" dirty="0"/>
        </a:p>
      </dgm:t>
    </dgm:pt>
    <dgm:pt modelId="{F4B2973F-F914-433A-A812-34EB4C06F81D}" type="parTrans" cxnId="{4FC250EF-811C-4D91-9655-E6174195403C}">
      <dgm:prSet/>
      <dgm:spPr/>
      <dgm:t>
        <a:bodyPr/>
        <a:lstStyle/>
        <a:p>
          <a:endParaRPr lang="en-US"/>
        </a:p>
      </dgm:t>
    </dgm:pt>
    <dgm:pt modelId="{AB0A719F-AB37-439F-A074-D8D3B634DEB4}" type="sibTrans" cxnId="{4FC250EF-811C-4D91-9655-E6174195403C}">
      <dgm:prSet/>
      <dgm:spPr/>
      <dgm:t>
        <a:bodyPr/>
        <a:lstStyle/>
        <a:p>
          <a:endParaRPr lang="en-US"/>
        </a:p>
      </dgm:t>
    </dgm:pt>
    <dgm:pt modelId="{822D686A-D763-43EE-9467-C4EBD59E5F8D}">
      <dgm:prSet phldrT="[Text]" custT="1"/>
      <dgm:spPr>
        <a:solidFill>
          <a:srgbClr val="FF33CC">
            <a:alpha val="90000"/>
          </a:srgbClr>
        </a:solidFill>
      </dgm:spPr>
      <dgm:t>
        <a:bodyPr/>
        <a:lstStyle/>
        <a:p>
          <a:r>
            <a:rPr lang="en-US" sz="1500" dirty="0" err="1" smtClean="0"/>
            <a:t>Jiwa</a:t>
          </a:r>
          <a:r>
            <a:rPr lang="en-US" sz="1500" dirty="0" smtClean="0"/>
            <a:t> </a:t>
          </a:r>
          <a:r>
            <a:rPr lang="en-US" sz="1500" dirty="0" err="1" smtClean="0"/>
            <a:t>Bangsa</a:t>
          </a:r>
          <a:r>
            <a:rPr lang="en-US" sz="1500" dirty="0" smtClean="0"/>
            <a:t> </a:t>
          </a:r>
          <a:r>
            <a:rPr lang="en-US" sz="1500" dirty="0" err="1" smtClean="0"/>
            <a:t>adalah</a:t>
          </a:r>
          <a:r>
            <a:rPr lang="en-US" sz="1500" dirty="0" smtClean="0"/>
            <a:t> </a:t>
          </a:r>
          <a:r>
            <a:rPr lang="en-US" sz="1500" dirty="0" err="1" smtClean="0"/>
            <a:t>kekuatan</a:t>
          </a:r>
          <a:r>
            <a:rPr lang="en-US" sz="1500" dirty="0" smtClean="0"/>
            <a:t> </a:t>
          </a:r>
          <a:r>
            <a:rPr lang="en-US" sz="1500" dirty="0" err="1" smtClean="0"/>
            <a:t>batin</a:t>
          </a:r>
          <a:r>
            <a:rPr lang="en-US" sz="1500" dirty="0" smtClean="0"/>
            <a:t> y</a:t>
          </a:r>
          <a:r>
            <a:rPr lang="id-ID" sz="1500" dirty="0" smtClean="0"/>
            <a:t>an</a:t>
          </a:r>
          <a:r>
            <a:rPr lang="en-US" sz="1500" dirty="0" smtClean="0"/>
            <a:t>g </a:t>
          </a:r>
          <a:r>
            <a:rPr lang="en-US" sz="1500" dirty="0" err="1" smtClean="0"/>
            <a:t>terkandung</a:t>
          </a:r>
          <a:r>
            <a:rPr lang="en-US" sz="1500" dirty="0" smtClean="0"/>
            <a:t> </a:t>
          </a:r>
          <a:r>
            <a:rPr lang="en-US" sz="1500" dirty="0" err="1" smtClean="0"/>
            <a:t>dalam</a:t>
          </a:r>
          <a:r>
            <a:rPr lang="en-US" sz="1500" dirty="0" smtClean="0"/>
            <a:t> </a:t>
          </a:r>
          <a:r>
            <a:rPr lang="en-US" sz="1500" dirty="0" err="1" smtClean="0"/>
            <a:t>himpunan</a:t>
          </a:r>
          <a:r>
            <a:rPr lang="en-US" sz="1500" dirty="0" smtClean="0"/>
            <a:t> </a:t>
          </a:r>
          <a:r>
            <a:rPr lang="en-US" sz="1500" dirty="0" err="1" smtClean="0"/>
            <a:t>nilai–nilai</a:t>
          </a:r>
          <a:r>
            <a:rPr lang="en-US" sz="1500" dirty="0" smtClean="0"/>
            <a:t> </a:t>
          </a:r>
          <a:r>
            <a:rPr lang="en-US" sz="1500" dirty="0" err="1" smtClean="0"/>
            <a:t>pandangan</a:t>
          </a:r>
          <a:r>
            <a:rPr lang="en-US" sz="1500" dirty="0" smtClean="0"/>
            <a:t> </a:t>
          </a:r>
          <a:r>
            <a:rPr lang="en-US" sz="1500" dirty="0" err="1" smtClean="0"/>
            <a:t>hidup</a:t>
          </a:r>
          <a:r>
            <a:rPr lang="en-US" sz="1500" dirty="0" smtClean="0"/>
            <a:t> </a:t>
          </a:r>
          <a:r>
            <a:rPr lang="en-US" sz="1500" dirty="0" err="1" smtClean="0"/>
            <a:t>suatu</a:t>
          </a:r>
          <a:r>
            <a:rPr lang="en-US" sz="1500" dirty="0" smtClean="0"/>
            <a:t> </a:t>
          </a:r>
          <a:r>
            <a:rPr lang="en-US" sz="1500" dirty="0" err="1" smtClean="0"/>
            <a:t>bangsa</a:t>
          </a:r>
          <a:endParaRPr lang="en-US" sz="1500" dirty="0"/>
        </a:p>
      </dgm:t>
    </dgm:pt>
    <dgm:pt modelId="{57CCB9EF-D6FE-4DD7-9F25-EBF9203F496D}" type="sibTrans" cxnId="{0C71CC9A-CFB6-42B2-9A7F-73DC78401E83}">
      <dgm:prSet/>
      <dgm:spPr/>
      <dgm:t>
        <a:bodyPr/>
        <a:lstStyle/>
        <a:p>
          <a:endParaRPr lang="en-US"/>
        </a:p>
      </dgm:t>
    </dgm:pt>
    <dgm:pt modelId="{157D3E28-21D2-4F80-94C0-39F78FDFD05A}" type="parTrans" cxnId="{0C71CC9A-CFB6-42B2-9A7F-73DC78401E83}">
      <dgm:prSet/>
      <dgm:spPr/>
      <dgm:t>
        <a:bodyPr/>
        <a:lstStyle/>
        <a:p>
          <a:endParaRPr lang="en-US"/>
        </a:p>
      </dgm:t>
    </dgm:pt>
    <dgm:pt modelId="{80219877-0785-479B-844B-81EBADE5A6C3}" type="pres">
      <dgm:prSet presAssocID="{5CC1A7D4-BC11-480D-9C96-3C84980AFD26}" presName="Name0" presStyleCnt="0">
        <dgm:presLayoutVars>
          <dgm:dir/>
          <dgm:animLvl val="lvl"/>
          <dgm:resizeHandles val="exact"/>
        </dgm:presLayoutVars>
      </dgm:prSet>
      <dgm:spPr/>
      <dgm:t>
        <a:bodyPr/>
        <a:lstStyle/>
        <a:p>
          <a:endParaRPr lang="en-US"/>
        </a:p>
      </dgm:t>
    </dgm:pt>
    <dgm:pt modelId="{B595FECA-9E01-4832-8B69-284C396A2231}" type="pres">
      <dgm:prSet presAssocID="{ADA52187-44AC-4495-88E3-4FE7C1C18ECE}" presName="linNode" presStyleCnt="0"/>
      <dgm:spPr/>
    </dgm:pt>
    <dgm:pt modelId="{B4C84E18-CF3B-4B37-A72F-593E8D5D12BB}" type="pres">
      <dgm:prSet presAssocID="{ADA52187-44AC-4495-88E3-4FE7C1C18ECE}" presName="parentText" presStyleLbl="node1" presStyleIdx="0" presStyleCnt="3" custLinFactNeighborY="2471">
        <dgm:presLayoutVars>
          <dgm:chMax val="1"/>
          <dgm:bulletEnabled val="1"/>
        </dgm:presLayoutVars>
      </dgm:prSet>
      <dgm:spPr/>
      <dgm:t>
        <a:bodyPr/>
        <a:lstStyle/>
        <a:p>
          <a:endParaRPr lang="en-US"/>
        </a:p>
      </dgm:t>
    </dgm:pt>
    <dgm:pt modelId="{A68BD38F-A29E-4469-84B3-A30D3E4B9FE7}" type="pres">
      <dgm:prSet presAssocID="{ADA52187-44AC-4495-88E3-4FE7C1C18ECE}" presName="descendantText" presStyleLbl="alignAccFollowNode1" presStyleIdx="0" presStyleCnt="3" custScaleY="131708">
        <dgm:presLayoutVars>
          <dgm:bulletEnabled val="1"/>
        </dgm:presLayoutVars>
      </dgm:prSet>
      <dgm:spPr/>
      <dgm:t>
        <a:bodyPr/>
        <a:lstStyle/>
        <a:p>
          <a:endParaRPr lang="en-US"/>
        </a:p>
      </dgm:t>
    </dgm:pt>
    <dgm:pt modelId="{9DEC2C09-C6E0-4D82-A4BA-A64A47EFB90C}" type="pres">
      <dgm:prSet presAssocID="{C44DFD31-038B-44A6-A85A-5BE6747134E9}" presName="sp" presStyleCnt="0"/>
      <dgm:spPr/>
    </dgm:pt>
    <dgm:pt modelId="{7D7AE2D8-EE55-4015-B8E5-947C17E8454B}" type="pres">
      <dgm:prSet presAssocID="{37FDC1D8-0CCD-44EB-9F2A-82E70D7DFD13}" presName="linNode" presStyleCnt="0"/>
      <dgm:spPr/>
    </dgm:pt>
    <dgm:pt modelId="{3B47889B-A5B7-4AE9-8B56-9886A1ED798F}" type="pres">
      <dgm:prSet presAssocID="{37FDC1D8-0CCD-44EB-9F2A-82E70D7DFD13}" presName="parentText" presStyleLbl="node1" presStyleIdx="1" presStyleCnt="3">
        <dgm:presLayoutVars>
          <dgm:chMax val="1"/>
          <dgm:bulletEnabled val="1"/>
        </dgm:presLayoutVars>
      </dgm:prSet>
      <dgm:spPr/>
      <dgm:t>
        <a:bodyPr/>
        <a:lstStyle/>
        <a:p>
          <a:endParaRPr lang="en-US"/>
        </a:p>
      </dgm:t>
    </dgm:pt>
    <dgm:pt modelId="{E34D0E3D-2928-4839-A12A-A331F8D18779}" type="pres">
      <dgm:prSet presAssocID="{37FDC1D8-0CCD-44EB-9F2A-82E70D7DFD13}" presName="descendantText" presStyleLbl="alignAccFollowNode1" presStyleIdx="1" presStyleCnt="3" custLinFactNeighborX="309" custLinFactNeighborY="-271">
        <dgm:presLayoutVars>
          <dgm:bulletEnabled val="1"/>
        </dgm:presLayoutVars>
      </dgm:prSet>
      <dgm:spPr/>
      <dgm:t>
        <a:bodyPr/>
        <a:lstStyle/>
        <a:p>
          <a:endParaRPr lang="en-US"/>
        </a:p>
      </dgm:t>
    </dgm:pt>
    <dgm:pt modelId="{DA8F1712-803E-40F1-926F-EE61C5493BCF}" type="pres">
      <dgm:prSet presAssocID="{ECB045DC-BA1A-4DA1-BBFE-794FF3F82BBD}" presName="sp" presStyleCnt="0"/>
      <dgm:spPr/>
    </dgm:pt>
    <dgm:pt modelId="{10E933D9-3E11-4F79-9A69-4A6643D042D7}" type="pres">
      <dgm:prSet presAssocID="{9F3F98E2-FDF3-4177-A577-4A5F00A301CC}" presName="linNode" presStyleCnt="0"/>
      <dgm:spPr/>
    </dgm:pt>
    <dgm:pt modelId="{EAA329EF-CECE-4FFF-BF25-47632C9A50C2}" type="pres">
      <dgm:prSet presAssocID="{9F3F98E2-FDF3-4177-A577-4A5F00A301CC}" presName="parentText" presStyleLbl="node1" presStyleIdx="2" presStyleCnt="3">
        <dgm:presLayoutVars>
          <dgm:chMax val="1"/>
          <dgm:bulletEnabled val="1"/>
        </dgm:presLayoutVars>
      </dgm:prSet>
      <dgm:spPr/>
      <dgm:t>
        <a:bodyPr/>
        <a:lstStyle/>
        <a:p>
          <a:endParaRPr lang="en-US"/>
        </a:p>
      </dgm:t>
    </dgm:pt>
    <dgm:pt modelId="{B94021A7-6620-42D2-9489-CC35B456910A}" type="pres">
      <dgm:prSet presAssocID="{9F3F98E2-FDF3-4177-A577-4A5F00A301CC}" presName="descendantText" presStyleLbl="alignAccFollowNode1" presStyleIdx="2" presStyleCnt="3" custScaleY="107348">
        <dgm:presLayoutVars>
          <dgm:bulletEnabled val="1"/>
        </dgm:presLayoutVars>
      </dgm:prSet>
      <dgm:spPr/>
      <dgm:t>
        <a:bodyPr/>
        <a:lstStyle/>
        <a:p>
          <a:endParaRPr lang="en-US"/>
        </a:p>
      </dgm:t>
    </dgm:pt>
  </dgm:ptLst>
  <dgm:cxnLst>
    <dgm:cxn modelId="{8A5B1187-497A-49C0-99E0-A0D27A3D120E}" type="presOf" srcId="{CCDE0843-4D87-42F5-812C-B820A668475B}" destId="{E34D0E3D-2928-4839-A12A-A331F8D18779}" srcOrd="0" destOrd="0" presId="urn:microsoft.com/office/officeart/2005/8/layout/vList5"/>
    <dgm:cxn modelId="{B8044E1B-54B3-46A9-8C53-17036BE6CD7D}" srcId="{37FDC1D8-0CCD-44EB-9F2A-82E70D7DFD13}" destId="{CCDE0843-4D87-42F5-812C-B820A668475B}" srcOrd="0" destOrd="0" parTransId="{7048D08B-0A01-40D5-9F5C-96567D2A22DC}" sibTransId="{31D92C3E-3D2B-4649-8C36-ABBC465A9710}"/>
    <dgm:cxn modelId="{4FC250EF-811C-4D91-9655-E6174195403C}" srcId="{9F3F98E2-FDF3-4177-A577-4A5F00A301CC}" destId="{96EA2BF0-393A-4F4C-BF86-7C7F226AE2EC}" srcOrd="0" destOrd="0" parTransId="{F4B2973F-F914-433A-A812-34EB4C06F81D}" sibTransId="{AB0A719F-AB37-439F-A074-D8D3B634DEB4}"/>
    <dgm:cxn modelId="{973D821C-49E3-44E1-BAEC-C16A03F22B26}" type="presOf" srcId="{ADA52187-44AC-4495-88E3-4FE7C1C18ECE}" destId="{B4C84E18-CF3B-4B37-A72F-593E8D5D12BB}" srcOrd="0" destOrd="0" presId="urn:microsoft.com/office/officeart/2005/8/layout/vList5"/>
    <dgm:cxn modelId="{4659BAC6-6D5B-4752-B683-1461785F5A85}" type="presOf" srcId="{822D686A-D763-43EE-9467-C4EBD59E5F8D}" destId="{A68BD38F-A29E-4469-84B3-A30D3E4B9FE7}" srcOrd="0" destOrd="1" presId="urn:microsoft.com/office/officeart/2005/8/layout/vList5"/>
    <dgm:cxn modelId="{4C99761E-8A93-467B-BA7C-8D73EB6F7F68}" srcId="{5CC1A7D4-BC11-480D-9C96-3C84980AFD26}" destId="{9F3F98E2-FDF3-4177-A577-4A5F00A301CC}" srcOrd="2" destOrd="0" parTransId="{F46D553E-2933-4729-829D-CA0AD67715D4}" sibTransId="{76CAF44C-7F68-451C-BAB2-656E12594915}"/>
    <dgm:cxn modelId="{45E87D3D-BE8E-46F8-9CA6-AF0BEBC46BFB}" srcId="{ADA52187-44AC-4495-88E3-4FE7C1C18ECE}" destId="{FFD3C48C-5D1A-4B70-8D8A-73033D735E59}" srcOrd="0" destOrd="0" parTransId="{AA52C144-AFE9-4DB2-8AF5-17906B0A49AE}" sibTransId="{4119091B-8F3D-4F1D-8953-036B111FDE37}"/>
    <dgm:cxn modelId="{0C71CC9A-CFB6-42B2-9A7F-73DC78401E83}" srcId="{ADA52187-44AC-4495-88E3-4FE7C1C18ECE}" destId="{822D686A-D763-43EE-9467-C4EBD59E5F8D}" srcOrd="1" destOrd="0" parTransId="{157D3E28-21D2-4F80-94C0-39F78FDFD05A}" sibTransId="{57CCB9EF-D6FE-4DD7-9F25-EBF9203F496D}"/>
    <dgm:cxn modelId="{9EA93FD7-6617-42F2-8AD4-D8A2A18076F9}" type="presOf" srcId="{37FDC1D8-0CCD-44EB-9F2A-82E70D7DFD13}" destId="{3B47889B-A5B7-4AE9-8B56-9886A1ED798F}" srcOrd="0" destOrd="0" presId="urn:microsoft.com/office/officeart/2005/8/layout/vList5"/>
    <dgm:cxn modelId="{ACB02A56-33B0-4FA1-997A-BC467B343BD7}" type="presOf" srcId="{9F3F98E2-FDF3-4177-A577-4A5F00A301CC}" destId="{EAA329EF-CECE-4FFF-BF25-47632C9A50C2}" srcOrd="0" destOrd="0" presId="urn:microsoft.com/office/officeart/2005/8/layout/vList5"/>
    <dgm:cxn modelId="{F7C87AF1-CB7D-49C3-B23B-F4D84E54223D}" type="presOf" srcId="{5CC1A7D4-BC11-480D-9C96-3C84980AFD26}" destId="{80219877-0785-479B-844B-81EBADE5A6C3}" srcOrd="0" destOrd="0" presId="urn:microsoft.com/office/officeart/2005/8/layout/vList5"/>
    <dgm:cxn modelId="{A4848352-B9CF-4C18-AC63-775E99E0A835}" srcId="{5CC1A7D4-BC11-480D-9C96-3C84980AFD26}" destId="{ADA52187-44AC-4495-88E3-4FE7C1C18ECE}" srcOrd="0" destOrd="0" parTransId="{83F44E92-D918-4319-A8FF-A8BB45BCB35B}" sibTransId="{C44DFD31-038B-44A6-A85A-5BE6747134E9}"/>
    <dgm:cxn modelId="{0137C7AD-38FF-48B3-844A-23AEB9911EA8}" srcId="{5CC1A7D4-BC11-480D-9C96-3C84980AFD26}" destId="{37FDC1D8-0CCD-44EB-9F2A-82E70D7DFD13}" srcOrd="1" destOrd="0" parTransId="{A62B9C4F-32C2-4859-BAF5-8F3471CD8F70}" sibTransId="{ECB045DC-BA1A-4DA1-BBFE-794FF3F82BBD}"/>
    <dgm:cxn modelId="{4D246B76-A918-4AB2-BE39-1EB5CB0F2688}" type="presOf" srcId="{FFD3C48C-5D1A-4B70-8D8A-73033D735E59}" destId="{A68BD38F-A29E-4469-84B3-A30D3E4B9FE7}" srcOrd="0" destOrd="0" presId="urn:microsoft.com/office/officeart/2005/8/layout/vList5"/>
    <dgm:cxn modelId="{E0A3E78A-F6C5-4DF3-82D3-48798CF9270A}" type="presOf" srcId="{96EA2BF0-393A-4F4C-BF86-7C7F226AE2EC}" destId="{B94021A7-6620-42D2-9489-CC35B456910A}" srcOrd="0" destOrd="0" presId="urn:microsoft.com/office/officeart/2005/8/layout/vList5"/>
    <dgm:cxn modelId="{53AAC72E-8EE5-4B8D-B400-B68E43240771}" type="presParOf" srcId="{80219877-0785-479B-844B-81EBADE5A6C3}" destId="{B595FECA-9E01-4832-8B69-284C396A2231}" srcOrd="0" destOrd="0" presId="urn:microsoft.com/office/officeart/2005/8/layout/vList5"/>
    <dgm:cxn modelId="{44D24BDC-1E94-487F-8689-866AAD7C9CA3}" type="presParOf" srcId="{B595FECA-9E01-4832-8B69-284C396A2231}" destId="{B4C84E18-CF3B-4B37-A72F-593E8D5D12BB}" srcOrd="0" destOrd="0" presId="urn:microsoft.com/office/officeart/2005/8/layout/vList5"/>
    <dgm:cxn modelId="{EAD8A44C-8592-4AF8-81B4-3A0056A52A58}" type="presParOf" srcId="{B595FECA-9E01-4832-8B69-284C396A2231}" destId="{A68BD38F-A29E-4469-84B3-A30D3E4B9FE7}" srcOrd="1" destOrd="0" presId="urn:microsoft.com/office/officeart/2005/8/layout/vList5"/>
    <dgm:cxn modelId="{BE70B502-5831-458F-BFB7-6D347A59DD0D}" type="presParOf" srcId="{80219877-0785-479B-844B-81EBADE5A6C3}" destId="{9DEC2C09-C6E0-4D82-A4BA-A64A47EFB90C}" srcOrd="1" destOrd="0" presId="urn:microsoft.com/office/officeart/2005/8/layout/vList5"/>
    <dgm:cxn modelId="{43B1B7D8-C1D0-4EA7-B464-3E14752EAF93}" type="presParOf" srcId="{80219877-0785-479B-844B-81EBADE5A6C3}" destId="{7D7AE2D8-EE55-4015-B8E5-947C17E8454B}" srcOrd="2" destOrd="0" presId="urn:microsoft.com/office/officeart/2005/8/layout/vList5"/>
    <dgm:cxn modelId="{B4E90699-995D-4367-B7B1-6A86B71E48C5}" type="presParOf" srcId="{7D7AE2D8-EE55-4015-B8E5-947C17E8454B}" destId="{3B47889B-A5B7-4AE9-8B56-9886A1ED798F}" srcOrd="0" destOrd="0" presId="urn:microsoft.com/office/officeart/2005/8/layout/vList5"/>
    <dgm:cxn modelId="{0C06764E-4755-4205-8EC4-185B5EC0AB8B}" type="presParOf" srcId="{7D7AE2D8-EE55-4015-B8E5-947C17E8454B}" destId="{E34D0E3D-2928-4839-A12A-A331F8D18779}" srcOrd="1" destOrd="0" presId="urn:microsoft.com/office/officeart/2005/8/layout/vList5"/>
    <dgm:cxn modelId="{148D40C0-307D-45CE-98B7-E1F457451521}" type="presParOf" srcId="{80219877-0785-479B-844B-81EBADE5A6C3}" destId="{DA8F1712-803E-40F1-926F-EE61C5493BCF}" srcOrd="3" destOrd="0" presId="urn:microsoft.com/office/officeart/2005/8/layout/vList5"/>
    <dgm:cxn modelId="{487C348B-2B05-4282-9BA9-ED5A2D3DC066}" type="presParOf" srcId="{80219877-0785-479B-844B-81EBADE5A6C3}" destId="{10E933D9-3E11-4F79-9A69-4A6643D042D7}" srcOrd="4" destOrd="0" presId="urn:microsoft.com/office/officeart/2005/8/layout/vList5"/>
    <dgm:cxn modelId="{8FC8E985-9E93-498F-9C16-B2E3DD9A3C1A}" type="presParOf" srcId="{10E933D9-3E11-4F79-9A69-4A6643D042D7}" destId="{EAA329EF-CECE-4FFF-BF25-47632C9A50C2}" srcOrd="0" destOrd="0" presId="urn:microsoft.com/office/officeart/2005/8/layout/vList5"/>
    <dgm:cxn modelId="{3D318D95-1504-47AF-8A87-D7BE8EBE036E}" type="presParOf" srcId="{10E933D9-3E11-4F79-9A69-4A6643D042D7}" destId="{B94021A7-6620-42D2-9489-CC35B45691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54E19D-31A1-48AF-B9C2-2E5AF8C4B7C6}" type="doc">
      <dgm:prSet loTypeId="urn:microsoft.com/office/officeart/2005/8/layout/cycle8" loCatId="cycle" qsTypeId="urn:microsoft.com/office/officeart/2005/8/quickstyle/simple1" qsCatId="simple" csTypeId="urn:microsoft.com/office/officeart/2005/8/colors/accent1_2" csCatId="accent1" phldr="1"/>
      <dgm:spPr/>
    </dgm:pt>
    <dgm:pt modelId="{F8D55523-8AA1-4653-88BE-503C656FEE5D}">
      <dgm:prSet phldrT="[Text]"/>
      <dgm:spPr>
        <a:blipFill rotWithShape="0">
          <a:blip xmlns:r="http://schemas.openxmlformats.org/officeDocument/2006/relationships" r:embed="rId1"/>
          <a:tile tx="0" ty="0" sx="100000" sy="100000" flip="none" algn="tl"/>
        </a:blipFill>
      </dgm:spPr>
      <dgm:t>
        <a:bodyPr/>
        <a:lstStyle/>
        <a:p>
          <a:r>
            <a:rPr lang="en-US" smtClean="0">
              <a:solidFill>
                <a:srgbClr val="0000FF"/>
              </a:solidFill>
            </a:rPr>
            <a:t>PENDIDIKAN INFORMAL</a:t>
          </a:r>
          <a:endParaRPr lang="en-US" dirty="0">
            <a:solidFill>
              <a:srgbClr val="0000FF"/>
            </a:solidFill>
          </a:endParaRPr>
        </a:p>
      </dgm:t>
    </dgm:pt>
    <dgm:pt modelId="{9B624421-DCD6-483C-8B03-08323589F452}" type="parTrans" cxnId="{25D8403F-830E-4DB6-B033-5310A25476A8}">
      <dgm:prSet/>
      <dgm:spPr/>
      <dgm:t>
        <a:bodyPr/>
        <a:lstStyle/>
        <a:p>
          <a:endParaRPr lang="en-US"/>
        </a:p>
      </dgm:t>
    </dgm:pt>
    <dgm:pt modelId="{F62667B2-F4C3-4761-93FE-04B22BFED089}" type="sibTrans" cxnId="{25D8403F-830E-4DB6-B033-5310A25476A8}">
      <dgm:prSet/>
      <dgm:spPr/>
      <dgm:t>
        <a:bodyPr/>
        <a:lstStyle/>
        <a:p>
          <a:endParaRPr lang="en-US"/>
        </a:p>
      </dgm:t>
    </dgm:pt>
    <dgm:pt modelId="{C8102D19-16F6-40F5-A78F-126A58A1AFB0}">
      <dgm:prSet phldrT="[Text]"/>
      <dgm:spPr>
        <a:blipFill rotWithShape="0">
          <a:blip xmlns:r="http://schemas.openxmlformats.org/officeDocument/2006/relationships" r:embed="rId2"/>
          <a:tile tx="0" ty="0" sx="100000" sy="100000" flip="none" algn="tl"/>
        </a:blipFill>
      </dgm:spPr>
      <dgm:t>
        <a:bodyPr/>
        <a:lstStyle/>
        <a:p>
          <a:r>
            <a:rPr lang="en-US" dirty="0" smtClean="0">
              <a:solidFill>
                <a:srgbClr val="0000FF"/>
              </a:solidFill>
            </a:rPr>
            <a:t>PENDIDIKAN NONFORMAL</a:t>
          </a:r>
          <a:endParaRPr lang="en-US" dirty="0">
            <a:solidFill>
              <a:srgbClr val="0000FF"/>
            </a:solidFill>
          </a:endParaRPr>
        </a:p>
      </dgm:t>
    </dgm:pt>
    <dgm:pt modelId="{E961C179-CF9E-44EF-936E-EA2E73B04989}" type="parTrans" cxnId="{5EC631D8-A319-4D02-8919-C321E08E23BD}">
      <dgm:prSet/>
      <dgm:spPr/>
      <dgm:t>
        <a:bodyPr/>
        <a:lstStyle/>
        <a:p>
          <a:endParaRPr lang="en-US"/>
        </a:p>
      </dgm:t>
    </dgm:pt>
    <dgm:pt modelId="{8289035B-074E-4332-B035-4CB09592CC58}" type="sibTrans" cxnId="{5EC631D8-A319-4D02-8919-C321E08E23BD}">
      <dgm:prSet/>
      <dgm:spPr/>
      <dgm:t>
        <a:bodyPr/>
        <a:lstStyle/>
        <a:p>
          <a:endParaRPr lang="en-US"/>
        </a:p>
      </dgm:t>
    </dgm:pt>
    <dgm:pt modelId="{92051C70-E147-4BEC-A483-B14370D67E3D}">
      <dgm:prSet phldrT="[Text]"/>
      <dgm:spPr>
        <a:blipFill rotWithShape="0">
          <a:blip xmlns:r="http://schemas.openxmlformats.org/officeDocument/2006/relationships" r:embed="rId3"/>
          <a:tile tx="0" ty="0" sx="100000" sy="100000" flip="none" algn="tl"/>
        </a:blipFill>
      </dgm:spPr>
      <dgm:t>
        <a:bodyPr/>
        <a:lstStyle/>
        <a:p>
          <a:r>
            <a:rPr lang="en-US" dirty="0" smtClean="0">
              <a:solidFill>
                <a:srgbClr val="9A18D4"/>
              </a:solidFill>
            </a:rPr>
            <a:t>PENDIDIKAN FORMAL</a:t>
          </a:r>
          <a:endParaRPr lang="en-US" dirty="0">
            <a:solidFill>
              <a:srgbClr val="9A18D4"/>
            </a:solidFill>
          </a:endParaRPr>
        </a:p>
      </dgm:t>
    </dgm:pt>
    <dgm:pt modelId="{9372B9EB-07ED-4BE0-BFE8-330B233BFC7B}" type="parTrans" cxnId="{436B0611-EA9D-4EC3-9913-2737CBE4374B}">
      <dgm:prSet/>
      <dgm:spPr/>
      <dgm:t>
        <a:bodyPr/>
        <a:lstStyle/>
        <a:p>
          <a:endParaRPr lang="en-US"/>
        </a:p>
      </dgm:t>
    </dgm:pt>
    <dgm:pt modelId="{7A11103C-1182-4B81-92AB-61BD7AC5F0DF}" type="sibTrans" cxnId="{436B0611-EA9D-4EC3-9913-2737CBE4374B}">
      <dgm:prSet/>
      <dgm:spPr/>
      <dgm:t>
        <a:bodyPr/>
        <a:lstStyle/>
        <a:p>
          <a:endParaRPr lang="en-US"/>
        </a:p>
      </dgm:t>
    </dgm:pt>
    <dgm:pt modelId="{048EEA06-C544-4950-812E-E5D3DD32DEE8}" type="pres">
      <dgm:prSet presAssocID="{0154E19D-31A1-48AF-B9C2-2E5AF8C4B7C6}" presName="compositeShape" presStyleCnt="0">
        <dgm:presLayoutVars>
          <dgm:chMax val="7"/>
          <dgm:dir/>
          <dgm:resizeHandles val="exact"/>
        </dgm:presLayoutVars>
      </dgm:prSet>
      <dgm:spPr/>
    </dgm:pt>
    <dgm:pt modelId="{7000FF8D-EDEB-46F9-8626-74F8199D7E5B}" type="pres">
      <dgm:prSet presAssocID="{0154E19D-31A1-48AF-B9C2-2E5AF8C4B7C6}" presName="wedge1" presStyleLbl="node1" presStyleIdx="0" presStyleCnt="3"/>
      <dgm:spPr/>
      <dgm:t>
        <a:bodyPr/>
        <a:lstStyle/>
        <a:p>
          <a:endParaRPr lang="en-US"/>
        </a:p>
      </dgm:t>
    </dgm:pt>
    <dgm:pt modelId="{81395DA3-FC31-4FB0-BFEB-46BFF3E895F1}" type="pres">
      <dgm:prSet presAssocID="{0154E19D-31A1-48AF-B9C2-2E5AF8C4B7C6}" presName="dummy1a" presStyleCnt="0"/>
      <dgm:spPr/>
    </dgm:pt>
    <dgm:pt modelId="{B4689C24-4202-4DFA-93F9-B9E305460308}" type="pres">
      <dgm:prSet presAssocID="{0154E19D-31A1-48AF-B9C2-2E5AF8C4B7C6}" presName="dummy1b" presStyleCnt="0"/>
      <dgm:spPr/>
    </dgm:pt>
    <dgm:pt modelId="{5B0C3170-BDC8-4B04-AECB-A2BF720AECCD}" type="pres">
      <dgm:prSet presAssocID="{0154E19D-31A1-48AF-B9C2-2E5AF8C4B7C6}" presName="wedge1Tx" presStyleLbl="node1" presStyleIdx="0" presStyleCnt="3">
        <dgm:presLayoutVars>
          <dgm:chMax val="0"/>
          <dgm:chPref val="0"/>
          <dgm:bulletEnabled val="1"/>
        </dgm:presLayoutVars>
      </dgm:prSet>
      <dgm:spPr/>
      <dgm:t>
        <a:bodyPr/>
        <a:lstStyle/>
        <a:p>
          <a:endParaRPr lang="en-US"/>
        </a:p>
      </dgm:t>
    </dgm:pt>
    <dgm:pt modelId="{BE3FDC56-2F04-4C30-AE99-AE18DADF5A7D}" type="pres">
      <dgm:prSet presAssocID="{0154E19D-31A1-48AF-B9C2-2E5AF8C4B7C6}" presName="wedge2" presStyleLbl="node1" presStyleIdx="1" presStyleCnt="3" custLinFactNeighborX="393" custLinFactNeighborY="1356"/>
      <dgm:spPr/>
      <dgm:t>
        <a:bodyPr/>
        <a:lstStyle/>
        <a:p>
          <a:endParaRPr lang="en-US"/>
        </a:p>
      </dgm:t>
    </dgm:pt>
    <dgm:pt modelId="{8A91773A-8E08-4D0B-B5BA-6E740022C99B}" type="pres">
      <dgm:prSet presAssocID="{0154E19D-31A1-48AF-B9C2-2E5AF8C4B7C6}" presName="dummy2a" presStyleCnt="0"/>
      <dgm:spPr/>
    </dgm:pt>
    <dgm:pt modelId="{79B4A0DC-BA6F-4E77-852E-DE53B5364E8F}" type="pres">
      <dgm:prSet presAssocID="{0154E19D-31A1-48AF-B9C2-2E5AF8C4B7C6}" presName="dummy2b" presStyleCnt="0"/>
      <dgm:spPr/>
    </dgm:pt>
    <dgm:pt modelId="{1A1E5470-EB97-494D-9E3E-1E0CF4C3371F}" type="pres">
      <dgm:prSet presAssocID="{0154E19D-31A1-48AF-B9C2-2E5AF8C4B7C6}" presName="wedge2Tx" presStyleLbl="node1" presStyleIdx="1" presStyleCnt="3">
        <dgm:presLayoutVars>
          <dgm:chMax val="0"/>
          <dgm:chPref val="0"/>
          <dgm:bulletEnabled val="1"/>
        </dgm:presLayoutVars>
      </dgm:prSet>
      <dgm:spPr/>
      <dgm:t>
        <a:bodyPr/>
        <a:lstStyle/>
        <a:p>
          <a:endParaRPr lang="en-US"/>
        </a:p>
      </dgm:t>
    </dgm:pt>
    <dgm:pt modelId="{8614E245-75E4-4EC6-9DF1-FD4D11398C49}" type="pres">
      <dgm:prSet presAssocID="{0154E19D-31A1-48AF-B9C2-2E5AF8C4B7C6}" presName="wedge3" presStyleLbl="node1" presStyleIdx="2" presStyleCnt="3" custLinFactNeighborX="-1769" custLinFactNeighborY="706"/>
      <dgm:spPr/>
      <dgm:t>
        <a:bodyPr/>
        <a:lstStyle/>
        <a:p>
          <a:endParaRPr lang="en-US"/>
        </a:p>
      </dgm:t>
    </dgm:pt>
    <dgm:pt modelId="{2C7D9370-31D3-4EC8-9217-0A51B3C3B8BD}" type="pres">
      <dgm:prSet presAssocID="{0154E19D-31A1-48AF-B9C2-2E5AF8C4B7C6}" presName="dummy3a" presStyleCnt="0"/>
      <dgm:spPr/>
    </dgm:pt>
    <dgm:pt modelId="{A20BB93D-8615-4922-A30F-071D6D435017}" type="pres">
      <dgm:prSet presAssocID="{0154E19D-31A1-48AF-B9C2-2E5AF8C4B7C6}" presName="dummy3b" presStyleCnt="0"/>
      <dgm:spPr/>
    </dgm:pt>
    <dgm:pt modelId="{BE1419D3-6764-4399-8F1D-5D009745F8B4}" type="pres">
      <dgm:prSet presAssocID="{0154E19D-31A1-48AF-B9C2-2E5AF8C4B7C6}" presName="wedge3Tx" presStyleLbl="node1" presStyleIdx="2" presStyleCnt="3">
        <dgm:presLayoutVars>
          <dgm:chMax val="0"/>
          <dgm:chPref val="0"/>
          <dgm:bulletEnabled val="1"/>
        </dgm:presLayoutVars>
      </dgm:prSet>
      <dgm:spPr/>
      <dgm:t>
        <a:bodyPr/>
        <a:lstStyle/>
        <a:p>
          <a:endParaRPr lang="en-US"/>
        </a:p>
      </dgm:t>
    </dgm:pt>
    <dgm:pt modelId="{75A7463F-F9AA-4E94-BF61-C2E19B515A4A}" type="pres">
      <dgm:prSet presAssocID="{F62667B2-F4C3-4761-93FE-04B22BFED089}" presName="arrowWedge1" presStyleLbl="fgSibTrans2D1" presStyleIdx="0" presStyleCnt="3"/>
      <dgm:spPr/>
    </dgm:pt>
    <dgm:pt modelId="{EE8F5C1A-1B20-4D06-8A5C-7E05C8A04DF5}" type="pres">
      <dgm:prSet presAssocID="{8289035B-074E-4332-B035-4CB09592CC58}" presName="arrowWedge2" presStyleLbl="fgSibTrans2D1" presStyleIdx="1" presStyleCnt="3"/>
      <dgm:spPr/>
    </dgm:pt>
    <dgm:pt modelId="{CF13A047-BDD0-4448-924F-94C1CCCFE8BD}" type="pres">
      <dgm:prSet presAssocID="{7A11103C-1182-4B81-92AB-61BD7AC5F0DF}" presName="arrowWedge3" presStyleLbl="fgSibTrans2D1" presStyleIdx="2" presStyleCnt="3"/>
      <dgm:spPr/>
    </dgm:pt>
  </dgm:ptLst>
  <dgm:cxnLst>
    <dgm:cxn modelId="{436B0611-EA9D-4EC3-9913-2737CBE4374B}" srcId="{0154E19D-31A1-48AF-B9C2-2E5AF8C4B7C6}" destId="{92051C70-E147-4BEC-A483-B14370D67E3D}" srcOrd="2" destOrd="0" parTransId="{9372B9EB-07ED-4BE0-BFE8-330B233BFC7B}" sibTransId="{7A11103C-1182-4B81-92AB-61BD7AC5F0DF}"/>
    <dgm:cxn modelId="{D0F974EE-9328-4790-B371-2E95F91335B7}" type="presOf" srcId="{F8D55523-8AA1-4653-88BE-503C656FEE5D}" destId="{5B0C3170-BDC8-4B04-AECB-A2BF720AECCD}" srcOrd="1" destOrd="0" presId="urn:microsoft.com/office/officeart/2005/8/layout/cycle8"/>
    <dgm:cxn modelId="{5EC631D8-A319-4D02-8919-C321E08E23BD}" srcId="{0154E19D-31A1-48AF-B9C2-2E5AF8C4B7C6}" destId="{C8102D19-16F6-40F5-A78F-126A58A1AFB0}" srcOrd="1" destOrd="0" parTransId="{E961C179-CF9E-44EF-936E-EA2E73B04989}" sibTransId="{8289035B-074E-4332-B035-4CB09592CC58}"/>
    <dgm:cxn modelId="{25D8403F-830E-4DB6-B033-5310A25476A8}" srcId="{0154E19D-31A1-48AF-B9C2-2E5AF8C4B7C6}" destId="{F8D55523-8AA1-4653-88BE-503C656FEE5D}" srcOrd="0" destOrd="0" parTransId="{9B624421-DCD6-483C-8B03-08323589F452}" sibTransId="{F62667B2-F4C3-4761-93FE-04B22BFED089}"/>
    <dgm:cxn modelId="{CEA2CF55-A378-4C14-9398-15CCCD5E0F4E}" type="presOf" srcId="{C8102D19-16F6-40F5-A78F-126A58A1AFB0}" destId="{1A1E5470-EB97-494D-9E3E-1E0CF4C3371F}" srcOrd="1" destOrd="0" presId="urn:microsoft.com/office/officeart/2005/8/layout/cycle8"/>
    <dgm:cxn modelId="{EA6EF1A4-0F71-4499-8D93-CDCF9B0ACDDC}" type="presOf" srcId="{C8102D19-16F6-40F5-A78F-126A58A1AFB0}" destId="{BE3FDC56-2F04-4C30-AE99-AE18DADF5A7D}" srcOrd="0" destOrd="0" presId="urn:microsoft.com/office/officeart/2005/8/layout/cycle8"/>
    <dgm:cxn modelId="{B8A41130-0863-4E75-B34A-F35B79B96247}" type="presOf" srcId="{92051C70-E147-4BEC-A483-B14370D67E3D}" destId="{BE1419D3-6764-4399-8F1D-5D009745F8B4}" srcOrd="1" destOrd="0" presId="urn:microsoft.com/office/officeart/2005/8/layout/cycle8"/>
    <dgm:cxn modelId="{30BF1030-323C-4A0B-AF14-5AF749EC048A}" type="presOf" srcId="{0154E19D-31A1-48AF-B9C2-2E5AF8C4B7C6}" destId="{048EEA06-C544-4950-812E-E5D3DD32DEE8}" srcOrd="0" destOrd="0" presId="urn:microsoft.com/office/officeart/2005/8/layout/cycle8"/>
    <dgm:cxn modelId="{9A2AA004-B9DF-456C-AF6D-C7281F455575}" type="presOf" srcId="{92051C70-E147-4BEC-A483-B14370D67E3D}" destId="{8614E245-75E4-4EC6-9DF1-FD4D11398C49}" srcOrd="0" destOrd="0" presId="urn:microsoft.com/office/officeart/2005/8/layout/cycle8"/>
    <dgm:cxn modelId="{177D2804-935C-4C18-BC09-65FABE5D0765}" type="presOf" srcId="{F8D55523-8AA1-4653-88BE-503C656FEE5D}" destId="{7000FF8D-EDEB-46F9-8626-74F8199D7E5B}" srcOrd="0" destOrd="0" presId="urn:microsoft.com/office/officeart/2005/8/layout/cycle8"/>
    <dgm:cxn modelId="{8BCED60B-68BA-43AC-AC38-8D54553CFB32}" type="presParOf" srcId="{048EEA06-C544-4950-812E-E5D3DD32DEE8}" destId="{7000FF8D-EDEB-46F9-8626-74F8199D7E5B}" srcOrd="0" destOrd="0" presId="urn:microsoft.com/office/officeart/2005/8/layout/cycle8"/>
    <dgm:cxn modelId="{04C5D53B-0F9F-4479-BB2A-452835889BD7}" type="presParOf" srcId="{048EEA06-C544-4950-812E-E5D3DD32DEE8}" destId="{81395DA3-FC31-4FB0-BFEB-46BFF3E895F1}" srcOrd="1" destOrd="0" presId="urn:microsoft.com/office/officeart/2005/8/layout/cycle8"/>
    <dgm:cxn modelId="{8CC761AC-ABB0-4FC2-B748-CF51A6167E34}" type="presParOf" srcId="{048EEA06-C544-4950-812E-E5D3DD32DEE8}" destId="{B4689C24-4202-4DFA-93F9-B9E305460308}" srcOrd="2" destOrd="0" presId="urn:microsoft.com/office/officeart/2005/8/layout/cycle8"/>
    <dgm:cxn modelId="{8979B02C-8239-42EE-99FA-18071FF32B3F}" type="presParOf" srcId="{048EEA06-C544-4950-812E-E5D3DD32DEE8}" destId="{5B0C3170-BDC8-4B04-AECB-A2BF720AECCD}" srcOrd="3" destOrd="0" presId="urn:microsoft.com/office/officeart/2005/8/layout/cycle8"/>
    <dgm:cxn modelId="{7001F7FD-A3D8-43C0-A03A-11B779339A1E}" type="presParOf" srcId="{048EEA06-C544-4950-812E-E5D3DD32DEE8}" destId="{BE3FDC56-2F04-4C30-AE99-AE18DADF5A7D}" srcOrd="4" destOrd="0" presId="urn:microsoft.com/office/officeart/2005/8/layout/cycle8"/>
    <dgm:cxn modelId="{82221EF5-72B2-4B60-A2A9-FF5C681DC0E0}" type="presParOf" srcId="{048EEA06-C544-4950-812E-E5D3DD32DEE8}" destId="{8A91773A-8E08-4D0B-B5BA-6E740022C99B}" srcOrd="5" destOrd="0" presId="urn:microsoft.com/office/officeart/2005/8/layout/cycle8"/>
    <dgm:cxn modelId="{2ABD8033-B898-4FB3-9662-314A04AB4953}" type="presParOf" srcId="{048EEA06-C544-4950-812E-E5D3DD32DEE8}" destId="{79B4A0DC-BA6F-4E77-852E-DE53B5364E8F}" srcOrd="6" destOrd="0" presId="urn:microsoft.com/office/officeart/2005/8/layout/cycle8"/>
    <dgm:cxn modelId="{3D6C578E-6B5F-46C7-9BAE-D54054EAE498}" type="presParOf" srcId="{048EEA06-C544-4950-812E-E5D3DD32DEE8}" destId="{1A1E5470-EB97-494D-9E3E-1E0CF4C3371F}" srcOrd="7" destOrd="0" presId="urn:microsoft.com/office/officeart/2005/8/layout/cycle8"/>
    <dgm:cxn modelId="{750155E8-15E9-4C15-A502-A89D2280C6C6}" type="presParOf" srcId="{048EEA06-C544-4950-812E-E5D3DD32DEE8}" destId="{8614E245-75E4-4EC6-9DF1-FD4D11398C49}" srcOrd="8" destOrd="0" presId="urn:microsoft.com/office/officeart/2005/8/layout/cycle8"/>
    <dgm:cxn modelId="{8E76F1C4-04F6-4D63-A013-E84E9BC1E4BB}" type="presParOf" srcId="{048EEA06-C544-4950-812E-E5D3DD32DEE8}" destId="{2C7D9370-31D3-4EC8-9217-0A51B3C3B8BD}" srcOrd="9" destOrd="0" presId="urn:microsoft.com/office/officeart/2005/8/layout/cycle8"/>
    <dgm:cxn modelId="{AEA03DE7-E7B9-4E82-BA98-F0EE68F5B9AC}" type="presParOf" srcId="{048EEA06-C544-4950-812E-E5D3DD32DEE8}" destId="{A20BB93D-8615-4922-A30F-071D6D435017}" srcOrd="10" destOrd="0" presId="urn:microsoft.com/office/officeart/2005/8/layout/cycle8"/>
    <dgm:cxn modelId="{C774024C-5B0E-4828-87D3-70E7973C7855}" type="presParOf" srcId="{048EEA06-C544-4950-812E-E5D3DD32DEE8}" destId="{BE1419D3-6764-4399-8F1D-5D009745F8B4}" srcOrd="11" destOrd="0" presId="urn:microsoft.com/office/officeart/2005/8/layout/cycle8"/>
    <dgm:cxn modelId="{480C9039-277D-4C38-8C94-CB5DFEF8D8D9}" type="presParOf" srcId="{048EEA06-C544-4950-812E-E5D3DD32DEE8}" destId="{75A7463F-F9AA-4E94-BF61-C2E19B515A4A}" srcOrd="12" destOrd="0" presId="urn:microsoft.com/office/officeart/2005/8/layout/cycle8"/>
    <dgm:cxn modelId="{17332C06-E996-4531-A3E1-DA6F84FBA74D}" type="presParOf" srcId="{048EEA06-C544-4950-812E-E5D3DD32DEE8}" destId="{EE8F5C1A-1B20-4D06-8A5C-7E05C8A04DF5}" srcOrd="13" destOrd="0" presId="urn:microsoft.com/office/officeart/2005/8/layout/cycle8"/>
    <dgm:cxn modelId="{ECFC7135-F0DE-441D-B714-94BD2F75163D}" type="presParOf" srcId="{048EEA06-C544-4950-812E-E5D3DD32DEE8}" destId="{CF13A047-BDD0-4448-924F-94C1CCCFE8BD}"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51176B-34D0-4535-985D-D6D920F77A3F}" type="doc">
      <dgm:prSet loTypeId="urn:microsoft.com/office/officeart/2005/8/layout/venn1" loCatId="relationship" qsTypeId="urn:microsoft.com/office/officeart/2005/8/quickstyle/3d3" qsCatId="3D" csTypeId="urn:microsoft.com/office/officeart/2005/8/colors/accent1_2" csCatId="accent1" phldr="1"/>
      <dgm:spPr/>
    </dgm:pt>
    <dgm:pt modelId="{DE2818B3-66E2-491D-8F53-72184CDFE930}">
      <dgm:prSet phldrT="[Text]"/>
      <dgm:spPr>
        <a:blipFill rotWithShape="0">
          <a:blip xmlns:r="http://schemas.openxmlformats.org/officeDocument/2006/relationships" r:embed="rId1"/>
          <a:tile tx="0" ty="0" sx="100000" sy="100000" flip="none" algn="tl"/>
        </a:blipFill>
      </dgm:spPr>
      <dgm:t>
        <a:bodyPr anchor="t" anchorCtr="0"/>
        <a:lstStyle/>
        <a:p>
          <a:r>
            <a:rPr lang="en-US" dirty="0" smtClean="0">
              <a:solidFill>
                <a:schemeClr val="tx1"/>
              </a:solidFill>
            </a:rPr>
            <a:t>JALUR </a:t>
          </a:r>
        </a:p>
        <a:p>
          <a:r>
            <a:rPr lang="en-US" dirty="0" smtClean="0">
              <a:solidFill>
                <a:schemeClr val="tx1"/>
              </a:solidFill>
            </a:rPr>
            <a:t>KELUARGA</a:t>
          </a:r>
          <a:endParaRPr lang="en-US" dirty="0">
            <a:solidFill>
              <a:schemeClr val="tx1"/>
            </a:solidFill>
          </a:endParaRPr>
        </a:p>
      </dgm:t>
    </dgm:pt>
    <dgm:pt modelId="{625D101E-E013-4C8B-A4E3-6CECFE667DDE}" type="parTrans" cxnId="{B046A2C7-511A-4646-9FA8-36DC91DEE33F}">
      <dgm:prSet/>
      <dgm:spPr/>
      <dgm:t>
        <a:bodyPr/>
        <a:lstStyle/>
        <a:p>
          <a:endParaRPr lang="en-US"/>
        </a:p>
      </dgm:t>
    </dgm:pt>
    <dgm:pt modelId="{E9B049CE-939A-4939-B64A-9EB301642619}" type="sibTrans" cxnId="{B046A2C7-511A-4646-9FA8-36DC91DEE33F}">
      <dgm:prSet/>
      <dgm:spPr/>
      <dgm:t>
        <a:bodyPr/>
        <a:lstStyle/>
        <a:p>
          <a:endParaRPr lang="en-US"/>
        </a:p>
      </dgm:t>
    </dgm:pt>
    <dgm:pt modelId="{9F3E3007-9C70-4562-AC3B-E661487FAD44}">
      <dgm:prSet phldrT="[Text]"/>
      <dgm:spPr/>
      <dgm:t>
        <a:bodyPr/>
        <a:lstStyle/>
        <a:p>
          <a:r>
            <a:rPr lang="en-US" dirty="0" smtClean="0">
              <a:solidFill>
                <a:schemeClr val="tx1"/>
              </a:solidFill>
            </a:rPr>
            <a:t>JALUR MASYARAKAT</a:t>
          </a:r>
          <a:endParaRPr lang="en-US" dirty="0">
            <a:solidFill>
              <a:schemeClr val="tx1"/>
            </a:solidFill>
          </a:endParaRPr>
        </a:p>
      </dgm:t>
    </dgm:pt>
    <dgm:pt modelId="{65C60170-397B-4DFB-B9ED-F95FAA313F23}" type="parTrans" cxnId="{40B34A24-683D-421F-BD54-46BE052784CA}">
      <dgm:prSet/>
      <dgm:spPr/>
      <dgm:t>
        <a:bodyPr/>
        <a:lstStyle/>
        <a:p>
          <a:endParaRPr lang="en-US"/>
        </a:p>
      </dgm:t>
    </dgm:pt>
    <dgm:pt modelId="{88C2C5B0-1BA5-4A43-B83D-6C9685B569EC}" type="sibTrans" cxnId="{40B34A24-683D-421F-BD54-46BE052784CA}">
      <dgm:prSet/>
      <dgm:spPr/>
      <dgm:t>
        <a:bodyPr/>
        <a:lstStyle/>
        <a:p>
          <a:endParaRPr lang="en-US"/>
        </a:p>
      </dgm:t>
    </dgm:pt>
    <dgm:pt modelId="{DB0A49DA-701B-4B6C-A71A-E13128BB55AC}">
      <dgm:prSet phldrT="[Text]"/>
      <dgm:spPr>
        <a:blipFill rotWithShape="0">
          <a:blip xmlns:r="http://schemas.openxmlformats.org/officeDocument/2006/relationships" r:embed="rId2"/>
          <a:tile tx="0" ty="0" sx="100000" sy="100000" flip="none" algn="tl"/>
        </a:blipFill>
      </dgm:spPr>
      <dgm:t>
        <a:bodyPr anchor="ctr" anchorCtr="0"/>
        <a:lstStyle/>
        <a:p>
          <a:r>
            <a:rPr lang="en-US" dirty="0" smtClean="0"/>
            <a:t>JALUR SEKOLAH</a:t>
          </a:r>
          <a:endParaRPr lang="en-US" dirty="0"/>
        </a:p>
      </dgm:t>
    </dgm:pt>
    <dgm:pt modelId="{7C3927F2-85B0-4BF7-9DB5-F7CE4B89B834}" type="parTrans" cxnId="{EB1E77CE-CA07-4F4A-BF18-DA7FFE44D555}">
      <dgm:prSet/>
      <dgm:spPr/>
      <dgm:t>
        <a:bodyPr/>
        <a:lstStyle/>
        <a:p>
          <a:endParaRPr lang="en-US"/>
        </a:p>
      </dgm:t>
    </dgm:pt>
    <dgm:pt modelId="{0FCB9349-F7DA-486F-ACCC-0B76E4798D28}" type="sibTrans" cxnId="{EB1E77CE-CA07-4F4A-BF18-DA7FFE44D555}">
      <dgm:prSet/>
      <dgm:spPr/>
      <dgm:t>
        <a:bodyPr/>
        <a:lstStyle/>
        <a:p>
          <a:endParaRPr lang="en-US"/>
        </a:p>
      </dgm:t>
    </dgm:pt>
    <dgm:pt modelId="{0676CEAF-04FD-4A92-BABB-1F7C3B3DC94A}" type="pres">
      <dgm:prSet presAssocID="{BA51176B-34D0-4535-985D-D6D920F77A3F}" presName="compositeShape" presStyleCnt="0">
        <dgm:presLayoutVars>
          <dgm:chMax val="7"/>
          <dgm:dir/>
          <dgm:resizeHandles val="exact"/>
        </dgm:presLayoutVars>
      </dgm:prSet>
      <dgm:spPr/>
    </dgm:pt>
    <dgm:pt modelId="{4ACEAA05-50C4-460B-AE8E-297D97346B5A}" type="pres">
      <dgm:prSet presAssocID="{DE2818B3-66E2-491D-8F53-72184CDFE930}" presName="circ1" presStyleLbl="vennNode1" presStyleIdx="0" presStyleCnt="3" custScaleY="114511" custLinFactNeighborX="-65961" custLinFactNeighborY="-2008"/>
      <dgm:spPr/>
      <dgm:t>
        <a:bodyPr/>
        <a:lstStyle/>
        <a:p>
          <a:endParaRPr lang="en-US"/>
        </a:p>
      </dgm:t>
    </dgm:pt>
    <dgm:pt modelId="{703A20C7-C12C-4833-B97D-D0D724E3A64A}" type="pres">
      <dgm:prSet presAssocID="{DE2818B3-66E2-491D-8F53-72184CDFE930}" presName="circ1Tx" presStyleLbl="revTx" presStyleIdx="0" presStyleCnt="0">
        <dgm:presLayoutVars>
          <dgm:chMax val="0"/>
          <dgm:chPref val="0"/>
          <dgm:bulletEnabled val="1"/>
        </dgm:presLayoutVars>
      </dgm:prSet>
      <dgm:spPr/>
      <dgm:t>
        <a:bodyPr/>
        <a:lstStyle/>
        <a:p>
          <a:endParaRPr lang="en-US"/>
        </a:p>
      </dgm:t>
    </dgm:pt>
    <dgm:pt modelId="{8722FCB4-1136-4892-998B-8FC1287B7881}" type="pres">
      <dgm:prSet presAssocID="{9F3E3007-9C70-4562-AC3B-E661487FAD44}" presName="circ2" presStyleLbl="vennNode1" presStyleIdx="1" presStyleCnt="3" custScaleX="94756" custScaleY="69399" custLinFactNeighborX="-54120" custLinFactNeighborY="-5096"/>
      <dgm:spPr/>
      <dgm:t>
        <a:bodyPr/>
        <a:lstStyle/>
        <a:p>
          <a:endParaRPr lang="en-US"/>
        </a:p>
      </dgm:t>
    </dgm:pt>
    <dgm:pt modelId="{B8338E94-E482-4AFD-8794-671B99A87774}" type="pres">
      <dgm:prSet presAssocID="{9F3E3007-9C70-4562-AC3B-E661487FAD44}" presName="circ2Tx" presStyleLbl="revTx" presStyleIdx="0" presStyleCnt="0">
        <dgm:presLayoutVars>
          <dgm:chMax val="0"/>
          <dgm:chPref val="0"/>
          <dgm:bulletEnabled val="1"/>
        </dgm:presLayoutVars>
      </dgm:prSet>
      <dgm:spPr/>
      <dgm:t>
        <a:bodyPr/>
        <a:lstStyle/>
        <a:p>
          <a:endParaRPr lang="en-US"/>
        </a:p>
      </dgm:t>
    </dgm:pt>
    <dgm:pt modelId="{03C82543-C16A-486C-891A-D437BDD1716F}" type="pres">
      <dgm:prSet presAssocID="{DB0A49DA-701B-4B6C-A71A-E13128BB55AC}" presName="circ3" presStyleLbl="vennNode1" presStyleIdx="2" presStyleCnt="3" custScaleX="77726" custScaleY="85792" custLinFactNeighborX="34122" custLinFactNeighborY="-65206"/>
      <dgm:spPr/>
      <dgm:t>
        <a:bodyPr/>
        <a:lstStyle/>
        <a:p>
          <a:endParaRPr lang="en-US"/>
        </a:p>
      </dgm:t>
    </dgm:pt>
    <dgm:pt modelId="{9FC4452F-C14F-44B8-AB5F-5925FC43A41B}" type="pres">
      <dgm:prSet presAssocID="{DB0A49DA-701B-4B6C-A71A-E13128BB55AC}" presName="circ3Tx" presStyleLbl="revTx" presStyleIdx="0" presStyleCnt="0">
        <dgm:presLayoutVars>
          <dgm:chMax val="0"/>
          <dgm:chPref val="0"/>
          <dgm:bulletEnabled val="1"/>
        </dgm:presLayoutVars>
      </dgm:prSet>
      <dgm:spPr/>
      <dgm:t>
        <a:bodyPr/>
        <a:lstStyle/>
        <a:p>
          <a:endParaRPr lang="en-US"/>
        </a:p>
      </dgm:t>
    </dgm:pt>
  </dgm:ptLst>
  <dgm:cxnLst>
    <dgm:cxn modelId="{CC25F0C6-6382-4204-814F-260FC388E30D}" type="presOf" srcId="{DB0A49DA-701B-4B6C-A71A-E13128BB55AC}" destId="{03C82543-C16A-486C-891A-D437BDD1716F}" srcOrd="0" destOrd="0" presId="urn:microsoft.com/office/officeart/2005/8/layout/venn1"/>
    <dgm:cxn modelId="{484FB06D-33FE-4494-9C37-86192FEBC63B}" type="presOf" srcId="{DB0A49DA-701B-4B6C-A71A-E13128BB55AC}" destId="{9FC4452F-C14F-44B8-AB5F-5925FC43A41B}" srcOrd="1" destOrd="0" presId="urn:microsoft.com/office/officeart/2005/8/layout/venn1"/>
    <dgm:cxn modelId="{B815621F-46AD-41E4-95E5-D4237E977A43}" type="presOf" srcId="{DE2818B3-66E2-491D-8F53-72184CDFE930}" destId="{703A20C7-C12C-4833-B97D-D0D724E3A64A}" srcOrd="1" destOrd="0" presId="urn:microsoft.com/office/officeart/2005/8/layout/venn1"/>
    <dgm:cxn modelId="{07CCDA40-3180-41BB-96A0-FB7B64BEBCA0}" type="presOf" srcId="{9F3E3007-9C70-4562-AC3B-E661487FAD44}" destId="{B8338E94-E482-4AFD-8794-671B99A87774}" srcOrd="1" destOrd="0" presId="urn:microsoft.com/office/officeart/2005/8/layout/venn1"/>
    <dgm:cxn modelId="{971DBDC7-CC62-428C-8382-6A5BDE5099FC}" type="presOf" srcId="{9F3E3007-9C70-4562-AC3B-E661487FAD44}" destId="{8722FCB4-1136-4892-998B-8FC1287B7881}" srcOrd="0" destOrd="0" presId="urn:microsoft.com/office/officeart/2005/8/layout/venn1"/>
    <dgm:cxn modelId="{B2C4FE4A-9A1F-4503-80E8-9EC59D1D7197}" type="presOf" srcId="{DE2818B3-66E2-491D-8F53-72184CDFE930}" destId="{4ACEAA05-50C4-460B-AE8E-297D97346B5A}" srcOrd="0" destOrd="0" presId="urn:microsoft.com/office/officeart/2005/8/layout/venn1"/>
    <dgm:cxn modelId="{EB1E77CE-CA07-4F4A-BF18-DA7FFE44D555}" srcId="{BA51176B-34D0-4535-985D-D6D920F77A3F}" destId="{DB0A49DA-701B-4B6C-A71A-E13128BB55AC}" srcOrd="2" destOrd="0" parTransId="{7C3927F2-85B0-4BF7-9DB5-F7CE4B89B834}" sibTransId="{0FCB9349-F7DA-486F-ACCC-0B76E4798D28}"/>
    <dgm:cxn modelId="{B046A2C7-511A-4646-9FA8-36DC91DEE33F}" srcId="{BA51176B-34D0-4535-985D-D6D920F77A3F}" destId="{DE2818B3-66E2-491D-8F53-72184CDFE930}" srcOrd="0" destOrd="0" parTransId="{625D101E-E013-4C8B-A4E3-6CECFE667DDE}" sibTransId="{E9B049CE-939A-4939-B64A-9EB301642619}"/>
    <dgm:cxn modelId="{D489DEAA-4DEF-438F-BC5B-19AD2A89D6F5}" type="presOf" srcId="{BA51176B-34D0-4535-985D-D6D920F77A3F}" destId="{0676CEAF-04FD-4A92-BABB-1F7C3B3DC94A}" srcOrd="0" destOrd="0" presId="urn:microsoft.com/office/officeart/2005/8/layout/venn1"/>
    <dgm:cxn modelId="{40B34A24-683D-421F-BD54-46BE052784CA}" srcId="{BA51176B-34D0-4535-985D-D6D920F77A3F}" destId="{9F3E3007-9C70-4562-AC3B-E661487FAD44}" srcOrd="1" destOrd="0" parTransId="{65C60170-397B-4DFB-B9ED-F95FAA313F23}" sibTransId="{88C2C5B0-1BA5-4A43-B83D-6C9685B569EC}"/>
    <dgm:cxn modelId="{79A3056A-1FDB-431C-9F20-A69DC60F63A0}" type="presParOf" srcId="{0676CEAF-04FD-4A92-BABB-1F7C3B3DC94A}" destId="{4ACEAA05-50C4-460B-AE8E-297D97346B5A}" srcOrd="0" destOrd="0" presId="urn:microsoft.com/office/officeart/2005/8/layout/venn1"/>
    <dgm:cxn modelId="{D9AF4480-C6F8-4E68-A8AF-44B269F09110}" type="presParOf" srcId="{0676CEAF-04FD-4A92-BABB-1F7C3B3DC94A}" destId="{703A20C7-C12C-4833-B97D-D0D724E3A64A}" srcOrd="1" destOrd="0" presId="urn:microsoft.com/office/officeart/2005/8/layout/venn1"/>
    <dgm:cxn modelId="{3B421677-3BD4-4727-B842-39B9D4BB5F1A}" type="presParOf" srcId="{0676CEAF-04FD-4A92-BABB-1F7C3B3DC94A}" destId="{8722FCB4-1136-4892-998B-8FC1287B7881}" srcOrd="2" destOrd="0" presId="urn:microsoft.com/office/officeart/2005/8/layout/venn1"/>
    <dgm:cxn modelId="{A07610FA-FB27-425B-99E1-CE8F3BC6C960}" type="presParOf" srcId="{0676CEAF-04FD-4A92-BABB-1F7C3B3DC94A}" destId="{B8338E94-E482-4AFD-8794-671B99A87774}" srcOrd="3" destOrd="0" presId="urn:microsoft.com/office/officeart/2005/8/layout/venn1"/>
    <dgm:cxn modelId="{2F89BA21-88C6-4A3C-8E43-807D35D0B64E}" type="presParOf" srcId="{0676CEAF-04FD-4A92-BABB-1F7C3B3DC94A}" destId="{03C82543-C16A-486C-891A-D437BDD1716F}" srcOrd="4" destOrd="0" presId="urn:microsoft.com/office/officeart/2005/8/layout/venn1"/>
    <dgm:cxn modelId="{5EAB0F32-9DCD-4ED6-B157-F8CFA0478B7A}" type="presParOf" srcId="{0676CEAF-04FD-4A92-BABB-1F7C3B3DC94A}" destId="{9FC4452F-C14F-44B8-AB5F-5925FC43A41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6E98E-31F4-4FBF-A9CC-1AA0084CFBDE}">
      <dsp:nvSpPr>
        <dsp:cNvPr id="0" name=""/>
        <dsp:cNvSpPr/>
      </dsp:nvSpPr>
      <dsp:spPr>
        <a:xfrm>
          <a:off x="83843" y="0"/>
          <a:ext cx="5699760" cy="917084"/>
        </a:xfrm>
        <a:prstGeom prst="roundRect">
          <a:avLst>
            <a:gd name="adj" fmla="val 10000"/>
          </a:avLst>
        </a:prstGeom>
        <a:solidFill>
          <a:schemeClr val="accent2"/>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Rakyat Indonesia </a:t>
          </a:r>
          <a:r>
            <a:rPr lang="en-US" sz="1900" kern="1200" dirty="0" err="1" smtClean="0"/>
            <a:t>mengalami</a:t>
          </a:r>
          <a:r>
            <a:rPr lang="en-US" sz="1900" kern="1200" dirty="0" smtClean="0"/>
            <a:t> </a:t>
          </a:r>
          <a:r>
            <a:rPr lang="en-US" sz="1900" kern="1200" dirty="0" err="1" smtClean="0"/>
            <a:t>penderitaan</a:t>
          </a:r>
          <a:r>
            <a:rPr lang="en-US" sz="1900" kern="1200" dirty="0" smtClean="0"/>
            <a:t> </a:t>
          </a:r>
          <a:r>
            <a:rPr lang="en-US" sz="1900" kern="1200" dirty="0" err="1" smtClean="0"/>
            <a:t>dan</a:t>
          </a:r>
          <a:r>
            <a:rPr lang="en-US" sz="1900" kern="1200" dirty="0" smtClean="0"/>
            <a:t> </a:t>
          </a:r>
          <a:r>
            <a:rPr lang="en-US" sz="1900" kern="1200" dirty="0" err="1" smtClean="0"/>
            <a:t>tekanan</a:t>
          </a:r>
          <a:r>
            <a:rPr lang="en-US" sz="1900" kern="1200" dirty="0" smtClean="0"/>
            <a:t>.</a:t>
          </a:r>
          <a:endParaRPr lang="en-US" sz="1900" kern="1200" dirty="0"/>
        </a:p>
      </dsp:txBody>
      <dsp:txXfrm>
        <a:off x="110703" y="26860"/>
        <a:ext cx="4106350" cy="863364"/>
      </dsp:txXfrm>
    </dsp:sp>
    <dsp:sp modelId="{1F5D3FF3-D528-4E9D-967D-6E8BD4D043CD}">
      <dsp:nvSpPr>
        <dsp:cNvPr id="0" name=""/>
        <dsp:cNvSpPr/>
      </dsp:nvSpPr>
      <dsp:spPr>
        <a:xfrm>
          <a:off x="457207" y="1098877"/>
          <a:ext cx="6156994" cy="1779733"/>
        </a:xfrm>
        <a:prstGeom prst="roundRect">
          <a:avLst>
            <a:gd name="adj" fmla="val 10000"/>
          </a:avLst>
        </a:prstGeom>
        <a:solidFill>
          <a:srgbClr val="FFFF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err="1" smtClean="0">
              <a:solidFill>
                <a:srgbClr val="002060"/>
              </a:solidFill>
            </a:rPr>
            <a:t>Penggemblengan</a:t>
          </a:r>
          <a:r>
            <a:rPr lang="en-US" sz="1600" kern="1200" dirty="0" smtClean="0">
              <a:solidFill>
                <a:srgbClr val="002060"/>
              </a:solidFill>
            </a:rPr>
            <a:t> </a:t>
          </a:r>
          <a:r>
            <a:rPr lang="en-US" sz="1600" kern="1200" dirty="0" err="1" smtClean="0">
              <a:solidFill>
                <a:srgbClr val="002060"/>
              </a:solidFill>
            </a:rPr>
            <a:t>pemuda</a:t>
          </a:r>
          <a:r>
            <a:rPr lang="en-US" sz="1600" kern="1200" dirty="0" smtClean="0">
              <a:solidFill>
                <a:srgbClr val="002060"/>
              </a:solidFill>
            </a:rPr>
            <a:t> </a:t>
          </a:r>
          <a:r>
            <a:rPr lang="en-US" sz="1600" kern="1200" dirty="0" err="1" smtClean="0">
              <a:solidFill>
                <a:srgbClr val="002060"/>
              </a:solidFill>
            </a:rPr>
            <a:t>pada</a:t>
          </a:r>
          <a:r>
            <a:rPr lang="en-US" sz="1600" kern="1200" dirty="0" smtClean="0">
              <a:solidFill>
                <a:srgbClr val="002060"/>
              </a:solidFill>
            </a:rPr>
            <a:t> </a:t>
          </a:r>
          <a:r>
            <a:rPr lang="en-US" sz="1600" kern="1200" dirty="0" err="1" smtClean="0">
              <a:solidFill>
                <a:srgbClr val="002060"/>
              </a:solidFill>
            </a:rPr>
            <a:t>masa</a:t>
          </a:r>
          <a:r>
            <a:rPr lang="en-US" sz="1600" kern="1200" dirty="0" smtClean="0">
              <a:solidFill>
                <a:srgbClr val="002060"/>
              </a:solidFill>
            </a:rPr>
            <a:t> </a:t>
          </a:r>
          <a:r>
            <a:rPr lang="en-US" sz="1600" kern="1200" dirty="0" err="1" smtClean="0">
              <a:solidFill>
                <a:srgbClr val="002060"/>
              </a:solidFill>
            </a:rPr>
            <a:t>itu</a:t>
          </a:r>
          <a:r>
            <a:rPr lang="en-US" sz="1600" kern="1200" dirty="0" smtClean="0">
              <a:solidFill>
                <a:srgbClr val="002060"/>
              </a:solidFill>
            </a:rPr>
            <a:t> </a:t>
          </a:r>
          <a:r>
            <a:rPr lang="en-US" sz="1600" kern="1200" dirty="0" err="1" smtClean="0">
              <a:solidFill>
                <a:srgbClr val="002060"/>
              </a:solidFill>
            </a:rPr>
            <a:t>dapat</a:t>
          </a:r>
          <a:r>
            <a:rPr lang="en-US" sz="1600" kern="1200" dirty="0" smtClean="0">
              <a:solidFill>
                <a:srgbClr val="002060"/>
              </a:solidFill>
            </a:rPr>
            <a:t> </a:t>
          </a:r>
          <a:r>
            <a:rPr lang="en-US" sz="1600" kern="1200" dirty="0" err="1" smtClean="0">
              <a:solidFill>
                <a:srgbClr val="002060"/>
              </a:solidFill>
            </a:rPr>
            <a:t>menimbulkan</a:t>
          </a:r>
          <a:r>
            <a:rPr lang="en-US" sz="1600" kern="1200" dirty="0" smtClean="0">
              <a:solidFill>
                <a:srgbClr val="002060"/>
              </a:solidFill>
            </a:rPr>
            <a:t> </a:t>
          </a:r>
          <a:r>
            <a:rPr lang="en-US" sz="1600" kern="1200" dirty="0" err="1" smtClean="0">
              <a:solidFill>
                <a:srgbClr val="002060"/>
              </a:solidFill>
            </a:rPr>
            <a:t>semangat</a:t>
          </a:r>
          <a:r>
            <a:rPr lang="en-US" sz="1600" kern="1200" dirty="0" smtClean="0">
              <a:solidFill>
                <a:srgbClr val="002060"/>
              </a:solidFill>
            </a:rPr>
            <a:t> y</a:t>
          </a:r>
          <a:r>
            <a:rPr lang="id-ID" sz="1600" kern="1200" dirty="0" smtClean="0">
              <a:solidFill>
                <a:srgbClr val="002060"/>
              </a:solidFill>
            </a:rPr>
            <a:t>an</a:t>
          </a:r>
          <a:r>
            <a:rPr lang="en-US" sz="1600" kern="1200" dirty="0" smtClean="0">
              <a:solidFill>
                <a:srgbClr val="002060"/>
              </a:solidFill>
            </a:rPr>
            <a:t>g </a:t>
          </a:r>
          <a:r>
            <a:rPr lang="en-US" sz="1600" kern="1200" dirty="0" err="1" smtClean="0">
              <a:solidFill>
                <a:srgbClr val="002060"/>
              </a:solidFill>
            </a:rPr>
            <a:t>kokoh</a:t>
          </a:r>
          <a:r>
            <a:rPr lang="en-US" sz="1600" kern="1200" dirty="0" smtClean="0">
              <a:solidFill>
                <a:srgbClr val="002060"/>
              </a:solidFill>
            </a:rPr>
            <a:t> </a:t>
          </a:r>
          <a:r>
            <a:rPr lang="en-US" sz="1600" kern="1200" dirty="0" err="1" smtClean="0">
              <a:solidFill>
                <a:srgbClr val="002060"/>
              </a:solidFill>
            </a:rPr>
            <a:t>dan</a:t>
          </a:r>
          <a:r>
            <a:rPr lang="en-US" sz="1600" kern="1200" dirty="0" smtClean="0">
              <a:solidFill>
                <a:srgbClr val="002060"/>
              </a:solidFill>
            </a:rPr>
            <a:t> </a:t>
          </a:r>
          <a:r>
            <a:rPr lang="en-US" sz="1600" kern="1200" dirty="0" err="1" smtClean="0">
              <a:solidFill>
                <a:srgbClr val="002060"/>
              </a:solidFill>
            </a:rPr>
            <a:t>memupuk</a:t>
          </a:r>
          <a:r>
            <a:rPr lang="en-US" sz="1600" kern="1200" dirty="0" smtClean="0">
              <a:solidFill>
                <a:srgbClr val="002060"/>
              </a:solidFill>
            </a:rPr>
            <a:t> </a:t>
          </a:r>
          <a:r>
            <a:rPr lang="en-US" sz="1600" kern="1200" dirty="0" err="1" smtClean="0">
              <a:solidFill>
                <a:srgbClr val="002060"/>
              </a:solidFill>
            </a:rPr>
            <a:t>militansi</a:t>
          </a:r>
          <a:r>
            <a:rPr lang="en-US" sz="1600" kern="1200" dirty="0" smtClean="0">
              <a:solidFill>
                <a:srgbClr val="002060"/>
              </a:solidFill>
            </a:rPr>
            <a:t> y</a:t>
          </a:r>
          <a:r>
            <a:rPr lang="id-ID" sz="1600" kern="1200" dirty="0" smtClean="0">
              <a:solidFill>
                <a:srgbClr val="002060"/>
              </a:solidFill>
            </a:rPr>
            <a:t>an</a:t>
          </a:r>
          <a:r>
            <a:rPr lang="en-US" sz="1600" kern="1200" dirty="0" smtClean="0">
              <a:solidFill>
                <a:srgbClr val="002060"/>
              </a:solidFill>
            </a:rPr>
            <a:t>g </a:t>
          </a:r>
          <a:r>
            <a:rPr lang="en-US" sz="1600" kern="1200" dirty="0" err="1" smtClean="0">
              <a:solidFill>
                <a:srgbClr val="002060"/>
              </a:solidFill>
            </a:rPr>
            <a:t>tinggi</a:t>
          </a:r>
          <a:r>
            <a:rPr lang="en-US" sz="1600" kern="1200" dirty="0" smtClean="0">
              <a:solidFill>
                <a:srgbClr val="002060"/>
              </a:solidFill>
            </a:rPr>
            <a:t> </a:t>
          </a:r>
          <a:r>
            <a:rPr lang="en-US" sz="1600" kern="1200" dirty="0" err="1" smtClean="0">
              <a:solidFill>
                <a:srgbClr val="002060"/>
              </a:solidFill>
            </a:rPr>
            <a:t>untuk</a:t>
          </a:r>
          <a:r>
            <a:rPr lang="en-US" sz="1600" kern="1200" dirty="0" smtClean="0">
              <a:solidFill>
                <a:srgbClr val="002060"/>
              </a:solidFill>
            </a:rPr>
            <a:t> </a:t>
          </a:r>
          <a:r>
            <a:rPr lang="en-US" sz="1600" kern="1200" dirty="0" err="1" smtClean="0">
              <a:solidFill>
                <a:srgbClr val="002060"/>
              </a:solidFill>
            </a:rPr>
            <a:t>merdeka</a:t>
          </a:r>
          <a:r>
            <a:rPr lang="en-US" sz="1600" kern="1200" dirty="0" smtClean="0">
              <a:solidFill>
                <a:srgbClr val="002060"/>
              </a:solidFill>
            </a:rPr>
            <a:t>. </a:t>
          </a:r>
          <a:r>
            <a:rPr lang="en-US" sz="1600" kern="1200" dirty="0" err="1" smtClean="0">
              <a:solidFill>
                <a:srgbClr val="002060"/>
              </a:solidFill>
            </a:rPr>
            <a:t>Sehingga</a:t>
          </a:r>
          <a:r>
            <a:rPr lang="en-US" sz="1600" kern="1200" dirty="0" smtClean="0">
              <a:solidFill>
                <a:srgbClr val="002060"/>
              </a:solidFill>
            </a:rPr>
            <a:t> </a:t>
          </a:r>
          <a:r>
            <a:rPr lang="en-US" sz="1600" kern="1200" dirty="0" err="1" smtClean="0">
              <a:solidFill>
                <a:srgbClr val="002060"/>
              </a:solidFill>
            </a:rPr>
            <a:t>menimbulkan</a:t>
          </a:r>
          <a:r>
            <a:rPr lang="en-US" sz="1600" kern="1200" dirty="0" smtClean="0">
              <a:solidFill>
                <a:srgbClr val="002060"/>
              </a:solidFill>
            </a:rPr>
            <a:t> </a:t>
          </a:r>
          <a:r>
            <a:rPr lang="en-US" sz="1600" kern="1200" dirty="0" err="1" smtClean="0">
              <a:solidFill>
                <a:srgbClr val="002060"/>
              </a:solidFill>
            </a:rPr>
            <a:t>hikmah</a:t>
          </a:r>
          <a:r>
            <a:rPr lang="en-US" sz="1600" kern="1200" dirty="0" smtClean="0">
              <a:solidFill>
                <a:srgbClr val="002060"/>
              </a:solidFill>
            </a:rPr>
            <a:t> </a:t>
          </a:r>
          <a:r>
            <a:rPr lang="en-US" sz="1600" kern="1200" dirty="0" err="1" smtClean="0">
              <a:solidFill>
                <a:srgbClr val="002060"/>
              </a:solidFill>
            </a:rPr>
            <a:t>dan</a:t>
          </a:r>
          <a:r>
            <a:rPr lang="en-US" sz="1600" kern="1200" dirty="0" smtClean="0">
              <a:solidFill>
                <a:srgbClr val="002060"/>
              </a:solidFill>
            </a:rPr>
            <a:t> </a:t>
          </a:r>
          <a:r>
            <a:rPr lang="en-US" sz="1600" kern="1200" dirty="0" err="1" smtClean="0">
              <a:solidFill>
                <a:srgbClr val="002060"/>
              </a:solidFill>
            </a:rPr>
            <a:t>manfaat</a:t>
          </a:r>
          <a:r>
            <a:rPr lang="en-US" sz="1600" kern="1200" dirty="0" smtClean="0">
              <a:solidFill>
                <a:srgbClr val="002060"/>
              </a:solidFill>
            </a:rPr>
            <a:t> </a:t>
          </a:r>
          <a:r>
            <a:rPr lang="en-US" sz="1600" kern="1200" dirty="0" err="1" smtClean="0">
              <a:solidFill>
                <a:srgbClr val="002060"/>
              </a:solidFill>
            </a:rPr>
            <a:t>untuk</a:t>
          </a:r>
          <a:r>
            <a:rPr lang="en-US" sz="1600" kern="1200" dirty="0" smtClean="0">
              <a:solidFill>
                <a:srgbClr val="002060"/>
              </a:solidFill>
            </a:rPr>
            <a:t> </a:t>
          </a:r>
          <a:r>
            <a:rPr lang="en-US" sz="1600" kern="1200" dirty="0" err="1" smtClean="0">
              <a:solidFill>
                <a:srgbClr val="002060"/>
              </a:solidFill>
            </a:rPr>
            <a:t>merebut</a:t>
          </a:r>
          <a:r>
            <a:rPr lang="en-US" sz="1600" kern="1200" dirty="0" smtClean="0">
              <a:solidFill>
                <a:srgbClr val="002060"/>
              </a:solidFill>
            </a:rPr>
            <a:t> </a:t>
          </a:r>
          <a:r>
            <a:rPr lang="en-US" sz="1800" kern="1200" dirty="0" err="1" smtClean="0">
              <a:solidFill>
                <a:srgbClr val="002060"/>
              </a:solidFill>
            </a:rPr>
            <a:t>kemerdekaan</a:t>
          </a:r>
          <a:r>
            <a:rPr lang="en-US" sz="1800" kern="1200" dirty="0" smtClean="0">
              <a:solidFill>
                <a:srgbClr val="002060"/>
              </a:solidFill>
            </a:rPr>
            <a:t>.</a:t>
          </a:r>
          <a:endParaRPr lang="en-US" sz="1800" kern="1200" dirty="0">
            <a:solidFill>
              <a:srgbClr val="002060"/>
            </a:solidFill>
          </a:endParaRPr>
        </a:p>
      </dsp:txBody>
      <dsp:txXfrm>
        <a:off x="509334" y="1151004"/>
        <a:ext cx="4450111" cy="1675479"/>
      </dsp:txXfrm>
    </dsp:sp>
    <dsp:sp modelId="{1B369725-B1DA-438C-8603-4FB99805CE22}">
      <dsp:nvSpPr>
        <dsp:cNvPr id="0" name=""/>
        <dsp:cNvSpPr/>
      </dsp:nvSpPr>
      <dsp:spPr>
        <a:xfrm>
          <a:off x="762004" y="2971802"/>
          <a:ext cx="5699760" cy="2052305"/>
        </a:xfrm>
        <a:prstGeom prst="roundRect">
          <a:avLst>
            <a:gd name="adj" fmla="val 10000"/>
          </a:avLst>
        </a:prstGeom>
        <a:solidFill>
          <a:srgbClr val="00FF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err="1" smtClean="0">
              <a:solidFill>
                <a:srgbClr val="002060"/>
              </a:solidFill>
            </a:rPr>
            <a:t>Dalam</a:t>
          </a:r>
          <a:r>
            <a:rPr lang="en-US" sz="1600" kern="1200" dirty="0" smtClean="0">
              <a:solidFill>
                <a:srgbClr val="002060"/>
              </a:solidFill>
            </a:rPr>
            <a:t> </a:t>
          </a:r>
          <a:r>
            <a:rPr lang="en-US" sz="1600" kern="1200" dirty="0" err="1" smtClean="0">
              <a:solidFill>
                <a:srgbClr val="002060"/>
              </a:solidFill>
            </a:rPr>
            <a:t>sidang</a:t>
          </a:r>
          <a:r>
            <a:rPr lang="en-US" sz="1600" kern="1200" dirty="0" smtClean="0">
              <a:solidFill>
                <a:srgbClr val="002060"/>
              </a:solidFill>
            </a:rPr>
            <a:t>  BPUPKI (</a:t>
          </a:r>
          <a:r>
            <a:rPr lang="en-US" sz="1600" kern="1200" dirty="0" err="1" smtClean="0">
              <a:solidFill>
                <a:srgbClr val="002060"/>
              </a:solidFill>
            </a:rPr>
            <a:t>Badan</a:t>
          </a:r>
          <a:r>
            <a:rPr lang="en-US" sz="1600" kern="1200" dirty="0" smtClean="0">
              <a:solidFill>
                <a:srgbClr val="002060"/>
              </a:solidFill>
            </a:rPr>
            <a:t> </a:t>
          </a:r>
          <a:r>
            <a:rPr lang="en-US" sz="1600" kern="1200" dirty="0" err="1" smtClean="0">
              <a:solidFill>
                <a:srgbClr val="002060"/>
              </a:solidFill>
            </a:rPr>
            <a:t>Penyelidik</a:t>
          </a:r>
          <a:r>
            <a:rPr lang="en-US" sz="1600" kern="1200" dirty="0" smtClean="0">
              <a:solidFill>
                <a:srgbClr val="002060"/>
              </a:solidFill>
            </a:rPr>
            <a:t> Usaha </a:t>
          </a:r>
          <a:r>
            <a:rPr lang="en-US" sz="1600" kern="1200" dirty="0" err="1" smtClean="0">
              <a:solidFill>
                <a:srgbClr val="002060"/>
              </a:solidFill>
            </a:rPr>
            <a:t>Persiapan</a:t>
          </a:r>
          <a:r>
            <a:rPr lang="en-US" sz="1600" kern="1200" dirty="0" smtClean="0">
              <a:solidFill>
                <a:srgbClr val="002060"/>
              </a:solidFill>
            </a:rPr>
            <a:t> </a:t>
          </a:r>
          <a:r>
            <a:rPr lang="en-US" sz="1600" kern="1200" dirty="0" err="1" smtClean="0">
              <a:solidFill>
                <a:srgbClr val="002060"/>
              </a:solidFill>
            </a:rPr>
            <a:t>Kemerdekaan</a:t>
          </a:r>
          <a:r>
            <a:rPr lang="en-US" sz="1600" kern="1200" dirty="0" smtClean="0">
              <a:solidFill>
                <a:srgbClr val="002060"/>
              </a:solidFill>
            </a:rPr>
            <a:t> Indonesia) Ir. </a:t>
          </a:r>
          <a:r>
            <a:rPr lang="en-US" sz="1600" kern="1200" dirty="0" err="1" smtClean="0">
              <a:solidFill>
                <a:srgbClr val="002060"/>
              </a:solidFill>
            </a:rPr>
            <a:t>Soekarno</a:t>
          </a:r>
          <a:r>
            <a:rPr lang="en-US" sz="1600" kern="1200" dirty="0" smtClean="0">
              <a:solidFill>
                <a:srgbClr val="002060"/>
              </a:solidFill>
            </a:rPr>
            <a:t> </a:t>
          </a:r>
          <a:r>
            <a:rPr lang="en-US" sz="1600" kern="1200" dirty="0" err="1" smtClean="0">
              <a:solidFill>
                <a:srgbClr val="002060"/>
              </a:solidFill>
            </a:rPr>
            <a:t>menyampaikan</a:t>
          </a:r>
          <a:r>
            <a:rPr lang="en-US" sz="1600" kern="1200" dirty="0" smtClean="0">
              <a:solidFill>
                <a:srgbClr val="002060"/>
              </a:solidFill>
            </a:rPr>
            <a:t> </a:t>
          </a:r>
          <a:r>
            <a:rPr lang="en-US" sz="1600" kern="1200" dirty="0" err="1" smtClean="0">
              <a:solidFill>
                <a:srgbClr val="002060"/>
              </a:solidFill>
            </a:rPr>
            <a:t>pokok-pokok</a:t>
          </a:r>
          <a:r>
            <a:rPr lang="en-US" sz="1600" kern="1200" dirty="0" smtClean="0">
              <a:solidFill>
                <a:srgbClr val="002060"/>
              </a:solidFill>
            </a:rPr>
            <a:t> </a:t>
          </a:r>
          <a:r>
            <a:rPr lang="en-US" sz="1600" kern="1200" dirty="0" err="1" smtClean="0">
              <a:solidFill>
                <a:srgbClr val="002060"/>
              </a:solidFill>
            </a:rPr>
            <a:t>pikirannya</a:t>
          </a:r>
          <a:r>
            <a:rPr lang="en-US" sz="1600" kern="1200" dirty="0" smtClean="0">
              <a:solidFill>
                <a:srgbClr val="002060"/>
              </a:solidFill>
            </a:rPr>
            <a:t> </a:t>
          </a:r>
          <a:r>
            <a:rPr lang="en-US" sz="1600" kern="1200" dirty="0" err="1" smtClean="0">
              <a:solidFill>
                <a:srgbClr val="002060"/>
              </a:solidFill>
            </a:rPr>
            <a:t>tentang</a:t>
          </a:r>
          <a:r>
            <a:rPr lang="en-US" sz="1600" kern="1200" dirty="0" smtClean="0">
              <a:solidFill>
                <a:srgbClr val="002060"/>
              </a:solidFill>
            </a:rPr>
            <a:t> </a:t>
          </a:r>
          <a:r>
            <a:rPr lang="en-US" sz="1600" kern="1200" dirty="0" err="1" smtClean="0">
              <a:solidFill>
                <a:srgbClr val="002060"/>
              </a:solidFill>
            </a:rPr>
            <a:t>dasar</a:t>
          </a:r>
          <a:r>
            <a:rPr lang="en-US" sz="1600" kern="1200" dirty="0" smtClean="0">
              <a:solidFill>
                <a:srgbClr val="002060"/>
              </a:solidFill>
            </a:rPr>
            <a:t> </a:t>
          </a:r>
          <a:r>
            <a:rPr lang="en-US" sz="1600" kern="1200" dirty="0" err="1" smtClean="0">
              <a:solidFill>
                <a:srgbClr val="002060"/>
              </a:solidFill>
            </a:rPr>
            <a:t>falsafah</a:t>
          </a:r>
          <a:r>
            <a:rPr lang="en-US" sz="1600" kern="1200" dirty="0" smtClean="0">
              <a:solidFill>
                <a:srgbClr val="002060"/>
              </a:solidFill>
            </a:rPr>
            <a:t> </a:t>
          </a:r>
          <a:r>
            <a:rPr lang="en-US" sz="1600" kern="1200" dirty="0" err="1" smtClean="0">
              <a:solidFill>
                <a:srgbClr val="002060"/>
              </a:solidFill>
            </a:rPr>
            <a:t>bangsa</a:t>
          </a:r>
          <a:r>
            <a:rPr lang="en-US" sz="1600" kern="1200" dirty="0" smtClean="0">
              <a:solidFill>
                <a:srgbClr val="002060"/>
              </a:solidFill>
            </a:rPr>
            <a:t> </a:t>
          </a:r>
          <a:r>
            <a:rPr lang="en-US" sz="1600" kern="1200" dirty="0" err="1" smtClean="0">
              <a:solidFill>
                <a:srgbClr val="002060"/>
              </a:solidFill>
            </a:rPr>
            <a:t>dan</a:t>
          </a:r>
          <a:r>
            <a:rPr lang="en-US" sz="1600" kern="1200" dirty="0" smtClean="0">
              <a:solidFill>
                <a:srgbClr val="002060"/>
              </a:solidFill>
            </a:rPr>
            <a:t> </a:t>
          </a:r>
          <a:r>
            <a:rPr lang="en-US" sz="1600" kern="1200" dirty="0" err="1" smtClean="0">
              <a:solidFill>
                <a:srgbClr val="002060"/>
              </a:solidFill>
            </a:rPr>
            <a:t>negara</a:t>
          </a:r>
          <a:r>
            <a:rPr lang="en-US" sz="1600" kern="1200" dirty="0" smtClean="0">
              <a:solidFill>
                <a:srgbClr val="002060"/>
              </a:solidFill>
            </a:rPr>
            <a:t> y</a:t>
          </a:r>
          <a:r>
            <a:rPr lang="id-ID" sz="1600" kern="1200" dirty="0" smtClean="0">
              <a:solidFill>
                <a:srgbClr val="002060"/>
              </a:solidFill>
            </a:rPr>
            <a:t>an</a:t>
          </a:r>
          <a:r>
            <a:rPr lang="en-US" sz="1600" kern="1200" dirty="0" smtClean="0">
              <a:solidFill>
                <a:srgbClr val="002060"/>
              </a:solidFill>
            </a:rPr>
            <a:t>g </a:t>
          </a:r>
          <a:r>
            <a:rPr lang="en-US" sz="1600" kern="1200" dirty="0" err="1" smtClean="0">
              <a:solidFill>
                <a:srgbClr val="002060"/>
              </a:solidFill>
            </a:rPr>
            <a:t>dinamakan</a:t>
          </a:r>
          <a:r>
            <a:rPr lang="en-US" sz="1600" kern="1200" dirty="0" smtClean="0">
              <a:solidFill>
                <a:srgbClr val="002060"/>
              </a:solidFill>
            </a:rPr>
            <a:t> PANCASILA</a:t>
          </a:r>
          <a:endParaRPr lang="en-US" sz="1600" kern="1200" dirty="0">
            <a:solidFill>
              <a:srgbClr val="002060"/>
            </a:solidFill>
          </a:endParaRPr>
        </a:p>
      </dsp:txBody>
      <dsp:txXfrm>
        <a:off x="822114" y="3031912"/>
        <a:ext cx="4095926" cy="1932085"/>
      </dsp:txXfrm>
    </dsp:sp>
    <dsp:sp modelId="{839EDFE0-4ECA-4DA1-A8A4-03B1B6A35006}">
      <dsp:nvSpPr>
        <dsp:cNvPr id="0" name=""/>
        <dsp:cNvSpPr/>
      </dsp:nvSpPr>
      <dsp:spPr>
        <a:xfrm>
          <a:off x="4835091" y="673771"/>
          <a:ext cx="980694" cy="980694"/>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5055747" y="673771"/>
        <a:ext cx="539382" cy="737972"/>
      </dsp:txXfrm>
    </dsp:sp>
    <dsp:sp modelId="{40F2F4A1-136B-45D6-B883-33F72D426548}">
      <dsp:nvSpPr>
        <dsp:cNvPr id="0" name=""/>
        <dsp:cNvSpPr/>
      </dsp:nvSpPr>
      <dsp:spPr>
        <a:xfrm>
          <a:off x="5221986" y="2758418"/>
          <a:ext cx="980694" cy="980694"/>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5442642" y="2758418"/>
        <a:ext cx="539382" cy="737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B8814-8CFF-44E0-90DA-0F5BF1A90F8F}" type="datetimeFigureOut">
              <a:rPr lang="en-US" smtClean="0"/>
              <a:pPr/>
              <a:t>8/26/2020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CB34E-0C9C-430B-9D9A-97124C91BFA0}" type="slidenum">
              <a:rPr lang="en-US" smtClean="0"/>
              <a:pPr/>
              <a:t>‹#›</a:t>
            </a:fld>
            <a:endParaRPr lang="en-US"/>
          </a:p>
        </p:txBody>
      </p:sp>
    </p:spTree>
    <p:extLst>
      <p:ext uri="{BB962C8B-B14F-4D97-AF65-F5344CB8AC3E}">
        <p14:creationId xmlns:p14="http://schemas.microsoft.com/office/powerpoint/2010/main" val="418071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BCB34E-0C9C-430B-9D9A-97124C91BFA0}" type="slidenum">
              <a:rPr lang="en-US" smtClean="0"/>
              <a:pPr/>
              <a:t>1</a:t>
            </a:fld>
            <a:endParaRPr lang="en-US"/>
          </a:p>
        </p:txBody>
      </p:sp>
    </p:spTree>
    <p:extLst>
      <p:ext uri="{BB962C8B-B14F-4D97-AF65-F5344CB8AC3E}">
        <p14:creationId xmlns:p14="http://schemas.microsoft.com/office/powerpoint/2010/main" val="331215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BCB34E-0C9C-430B-9D9A-97124C91BFA0}" type="slidenum">
              <a:rPr lang="en-US" smtClean="0"/>
              <a:pPr/>
              <a:t>3</a:t>
            </a:fld>
            <a:endParaRPr lang="en-US"/>
          </a:p>
        </p:txBody>
      </p:sp>
    </p:spTree>
    <p:extLst>
      <p:ext uri="{BB962C8B-B14F-4D97-AF65-F5344CB8AC3E}">
        <p14:creationId xmlns:p14="http://schemas.microsoft.com/office/powerpoint/2010/main" val="217939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09DBD2B-0733-464B-9F8B-885D1A860321}" type="datetimeFigureOut">
              <a:rPr lang="en-US" smtClean="0"/>
              <a:pPr/>
              <a:t>8/26/2020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28E3D5E-3231-4B4C-AF37-CFC219531F77}"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8E3D5E-3231-4B4C-AF37-CFC219531F77}"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8E3D5E-3231-4B4C-AF37-CFC219531F77}"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8E3D5E-3231-4B4C-AF37-CFC219531F7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8E3D5E-3231-4B4C-AF37-CFC219531F7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8E3D5E-3231-4B4C-AF37-CFC219531F7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8E3D5E-3231-4B4C-AF37-CFC219531F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8E3D5E-3231-4B4C-AF37-CFC219531F7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09DBD2B-0733-464B-9F8B-885D1A860321}" type="datetimeFigureOut">
              <a:rPr lang="en-US" smtClean="0"/>
              <a:pPr/>
              <a:t>8/26/2020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8E3D5E-3231-4B4C-AF37-CFC219531F77}"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09DBD2B-0733-464B-9F8B-885D1A860321}" type="datetimeFigureOut">
              <a:rPr lang="en-US" smtClean="0"/>
              <a:pPr/>
              <a:t>8/26/2020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8E3D5E-3231-4B4C-AF37-CFC219531F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09DBD2B-0733-464B-9F8B-885D1A860321}" type="datetimeFigureOut">
              <a:rPr lang="en-US" smtClean="0"/>
              <a:pPr/>
              <a:t>8/26/2020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28E3D5E-3231-4B4C-AF37-CFC219531F7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9DBD2B-0733-464B-9F8B-885D1A860321}" type="datetimeFigureOut">
              <a:rPr lang="en-US" smtClean="0"/>
              <a:pPr/>
              <a:t>8/26/2020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28E3D5E-3231-4B4C-AF37-CFC219531F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random/>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3.xml"/><Relationship Id="rId7" Type="http://schemas.openxmlformats.org/officeDocument/2006/relationships/image" Target="../media/image7.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6.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743200"/>
            <a:ext cx="7772400" cy="2514600"/>
          </a:xfrm>
        </p:spPr>
        <p:txBody>
          <a:bodyPr>
            <a:normAutofit/>
          </a:bodyPr>
          <a:lstStyle/>
          <a:p>
            <a:r>
              <a:rPr lang="id-ID" sz="2800" dirty="0" smtClean="0">
                <a:solidFill>
                  <a:schemeClr val="accent4">
                    <a:lumMod val="75000"/>
                  </a:schemeClr>
                </a:solidFill>
                <a:latin typeface="Comic Sans MS" pitchFamily="66" charset="0"/>
              </a:rPr>
              <a:t>UNINDRA </a:t>
            </a:r>
            <a:r>
              <a:rPr lang="id-ID" sz="2800" dirty="0" smtClean="0">
                <a:solidFill>
                  <a:schemeClr val="accent4">
                    <a:lumMod val="75000"/>
                  </a:schemeClr>
                </a:solidFill>
                <a:latin typeface="Comic Sans MS" pitchFamily="66" charset="0"/>
              </a:rPr>
              <a:t>PGRI</a:t>
            </a:r>
            <a:br>
              <a:rPr lang="id-ID" sz="2800" dirty="0" smtClean="0">
                <a:solidFill>
                  <a:schemeClr val="accent4">
                    <a:lumMod val="75000"/>
                  </a:schemeClr>
                </a:solidFill>
                <a:latin typeface="Comic Sans MS" pitchFamily="66" charset="0"/>
              </a:rPr>
            </a:br>
            <a:r>
              <a:rPr lang="id-ID" sz="2800" dirty="0" smtClean="0">
                <a:solidFill>
                  <a:schemeClr val="accent4">
                    <a:lumMod val="75000"/>
                  </a:schemeClr>
                </a:solidFill>
                <a:latin typeface="Comic Sans MS" pitchFamily="66" charset="0"/>
              </a:rPr>
              <a:t>Jakarta</a:t>
            </a:r>
            <a:endParaRPr lang="en-US" sz="2800" dirty="0">
              <a:solidFill>
                <a:schemeClr val="accent4">
                  <a:lumMod val="75000"/>
                </a:schemeClr>
              </a:solidFill>
              <a:latin typeface="Comic Sans MS" pitchFamily="66" charset="0"/>
            </a:endParaRPr>
          </a:p>
        </p:txBody>
      </p:sp>
      <p:sp>
        <p:nvSpPr>
          <p:cNvPr id="3" name="Subtitle 2"/>
          <p:cNvSpPr>
            <a:spLocks noGrp="1"/>
          </p:cNvSpPr>
          <p:nvPr>
            <p:ph type="subTitle" idx="1"/>
          </p:nvPr>
        </p:nvSpPr>
        <p:spPr>
          <a:xfrm>
            <a:off x="609600" y="228600"/>
            <a:ext cx="7848600" cy="2209800"/>
          </a:xfrm>
        </p:spPr>
        <p:txBody>
          <a:bodyPr>
            <a:prstTxWarp prst="textDeflate">
              <a:avLst/>
            </a:prstTxWarp>
            <a:normAutofit/>
          </a:bodyPr>
          <a:lstStyle/>
          <a:p>
            <a:pPr marL="457200" indent="-457200">
              <a:buNone/>
            </a:pPr>
            <a:r>
              <a:rPr lang="en-US" sz="2400" dirty="0" smtClean="0">
                <a:solidFill>
                  <a:schemeClr val="tx1"/>
                </a:solidFill>
              </a:rPr>
              <a:t>  </a:t>
            </a:r>
            <a:r>
              <a:rPr lang="en-US" sz="2400" dirty="0" smtClean="0">
                <a:solidFill>
                  <a:srgbClr val="0000FF"/>
                </a:solidFill>
                <a:latin typeface="Castellar" pitchFamily="18" charset="0"/>
              </a:rPr>
              <a:t>SEJARAH PERKEMBANGAN </a:t>
            </a:r>
          </a:p>
          <a:p>
            <a:pPr marL="457200" indent="-457200">
              <a:buNone/>
            </a:pPr>
            <a:r>
              <a:rPr lang="en-US" sz="2400" dirty="0" smtClean="0">
                <a:solidFill>
                  <a:srgbClr val="0000FF"/>
                </a:solidFill>
                <a:latin typeface="Castellar" pitchFamily="18" charset="0"/>
              </a:rPr>
              <a:t>     JIWA, SEMANGAT, DAN</a:t>
            </a:r>
          </a:p>
          <a:p>
            <a:pPr marL="457200" indent="-457200">
              <a:buNone/>
            </a:pPr>
            <a:r>
              <a:rPr lang="en-US" sz="2400" dirty="0" smtClean="0">
                <a:solidFill>
                  <a:srgbClr val="0000FF"/>
                </a:solidFill>
                <a:latin typeface="Castellar" pitchFamily="18" charset="0"/>
              </a:rPr>
              <a:t> NILAI-NILAI 1945</a:t>
            </a:r>
            <a:endParaRPr lang="en-US" sz="2400" dirty="0">
              <a:solidFill>
                <a:srgbClr val="0000FF"/>
              </a:solidFill>
              <a:latin typeface="Castellar" pitchFamily="18" charset="0"/>
            </a:endParaRPr>
          </a:p>
        </p:txBody>
      </p:sp>
      <p:pic>
        <p:nvPicPr>
          <p:cNvPr id="30722" name="Picture 2" descr="C:\Program Files\Microsoft Office\MEDIA\CAGCAT10\j0195812.wmf"/>
          <p:cNvPicPr>
            <a:picLocks noChangeAspect="1" noChangeArrowheads="1"/>
          </p:cNvPicPr>
          <p:nvPr/>
        </p:nvPicPr>
        <p:blipFill>
          <a:blip r:embed="rId3"/>
          <a:stretch>
            <a:fillRect/>
          </a:stretch>
        </p:blipFill>
        <p:spPr bwMode="auto">
          <a:xfrm>
            <a:off x="381000" y="1623600"/>
            <a:ext cx="1905000" cy="967201"/>
          </a:xfrm>
          <a:prstGeom prst="rect">
            <a:avLst/>
          </a:prstGeom>
          <a:noFill/>
        </p:spPr>
      </p:pic>
    </p:spTree>
  </p:cSld>
  <p:clrMapOvr>
    <a:masterClrMapping/>
  </p:clrMapOvr>
  <p:transition advTm="15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4)">
                                      <p:cBhvr>
                                        <p:cTn id="10" dur="2000"/>
                                        <p:tgtEl>
                                          <p:spTgt spid="3">
                                            <p:txEl>
                                              <p:pRg st="1" end="1"/>
                                            </p:txEl>
                                          </p:spTgt>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4)">
                                      <p:cBhvr>
                                        <p:cTn id="13" dur="2000"/>
                                        <p:tgtEl>
                                          <p:spTgt spid="3">
                                            <p:txEl>
                                              <p:pRg st="2" end="2"/>
                                            </p:txEl>
                                          </p:spTgt>
                                        </p:tgtEl>
                                      </p:cBhvr>
                                    </p:animEffect>
                                  </p:childTnLst>
                                </p:cTn>
                              </p:par>
                            </p:childTnLst>
                          </p:cTn>
                        </p:par>
                        <p:par>
                          <p:cTn id="14" fill="hold">
                            <p:stCondLst>
                              <p:cond delay="2000"/>
                            </p:stCondLst>
                            <p:childTnLst>
                              <p:par>
                                <p:cTn id="15" presetID="19"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000" fill="hold"/>
                                        <p:tgtEl>
                                          <p:spTgt spid="5"/>
                                        </p:tgtEl>
                                        <p:attrNameLst>
                                          <p:attrName>ppt_w</p:attrName>
                                        </p:attrNameLst>
                                      </p:cBhvr>
                                      <p:tavLst>
                                        <p:tav tm="0" fmla="#ppt_w*sin(2.5*pi*$)">
                                          <p:val>
                                            <p:fltVal val="0"/>
                                          </p:val>
                                        </p:tav>
                                        <p:tav tm="100000">
                                          <p:val>
                                            <p:fltVal val="1"/>
                                          </p:val>
                                        </p:tav>
                                      </p:tavLst>
                                    </p:anim>
                                    <p:anim calcmode="lin" valueType="num">
                                      <p:cBhvr>
                                        <p:cTn id="18" dur="2000" fill="hold"/>
                                        <p:tgtEl>
                                          <p:spTgt spid="5"/>
                                        </p:tgtEl>
                                        <p:attrNameLst>
                                          <p:attrName>ppt_h</p:attrName>
                                        </p:attrNameLst>
                                      </p:cBhvr>
                                      <p:tavLst>
                                        <p:tav tm="0">
                                          <p:val>
                                            <p:strVal val="#ppt_h"/>
                                          </p:val>
                                        </p:tav>
                                        <p:tav tm="100000">
                                          <p:val>
                                            <p:strVal val="#ppt_h"/>
                                          </p:val>
                                        </p:tav>
                                      </p:tavLst>
                                    </p:anim>
                                  </p:childTnLst>
                                </p:cTn>
                              </p:par>
                            </p:childTnLst>
                          </p:cTn>
                        </p:par>
                        <p:par>
                          <p:cTn id="19" fill="hold">
                            <p:stCondLst>
                              <p:cond delay="4000"/>
                            </p:stCondLst>
                            <p:childTnLst>
                              <p:par>
                                <p:cTn id="20" presetID="8" presetClass="entr" presetSubtype="16" fill="hold" nodeType="afterEffect">
                                  <p:stCondLst>
                                    <p:cond delay="0"/>
                                  </p:stCondLst>
                                  <p:childTnLst>
                                    <p:set>
                                      <p:cBhvr>
                                        <p:cTn id="21" dur="1" fill="hold">
                                          <p:stCondLst>
                                            <p:cond delay="0"/>
                                          </p:stCondLst>
                                        </p:cTn>
                                        <p:tgtEl>
                                          <p:spTgt spid="30722"/>
                                        </p:tgtEl>
                                        <p:attrNameLst>
                                          <p:attrName>style.visibility</p:attrName>
                                        </p:attrNameLst>
                                      </p:cBhvr>
                                      <p:to>
                                        <p:strVal val="visible"/>
                                      </p:to>
                                    </p:set>
                                    <p:animEffect transition="in" filter="diamond(in)">
                                      <p:cBhvr>
                                        <p:cTn id="22" dur="20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7131A1">
                <a:alpha val="89000"/>
              </a:srgbClr>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1"/>
            <a:ext cx="8229600" cy="4068763"/>
          </a:xfrm>
        </p:spPr>
        <p:txBody>
          <a:bodyPr>
            <a:normAutofit lnSpcReduction="10000"/>
          </a:bodyPr>
          <a:lstStyle/>
          <a:p>
            <a:pPr>
              <a:buNone/>
            </a:pPr>
            <a:endParaRPr lang="en-US" dirty="0" smtClean="0"/>
          </a:p>
          <a:p>
            <a:pPr>
              <a:buNone/>
            </a:pPr>
            <a:endParaRPr lang="en-US" dirty="0"/>
          </a:p>
          <a:p>
            <a:pPr>
              <a:buNone/>
            </a:pPr>
            <a:endParaRPr lang="en-US" dirty="0" smtClean="0"/>
          </a:p>
          <a:p>
            <a:pPr>
              <a:buClr>
                <a:srgbClr val="00B0F0"/>
              </a:buClr>
              <a:buFont typeface="Wingdings" pitchFamily="2" charset="2"/>
              <a:buChar char="q"/>
            </a:pPr>
            <a:r>
              <a:rPr lang="en-US" dirty="0"/>
              <a:t> </a:t>
            </a:r>
            <a:r>
              <a:rPr lang="en-US" dirty="0" err="1" smtClean="0"/>
              <a:t>Memperkuat</a:t>
            </a:r>
            <a:r>
              <a:rPr lang="en-US" dirty="0"/>
              <a:t> </a:t>
            </a:r>
            <a:r>
              <a:rPr lang="en-US" dirty="0" err="1" smtClean="0"/>
              <a:t>jiwa</a:t>
            </a:r>
            <a:endParaRPr lang="en-US" dirty="0" smtClean="0"/>
          </a:p>
          <a:p>
            <a:pPr>
              <a:buClr>
                <a:srgbClr val="00B0F0"/>
              </a:buClr>
              <a:buFont typeface="Wingdings" pitchFamily="2" charset="2"/>
              <a:buChar char="q"/>
            </a:pPr>
            <a:r>
              <a:rPr lang="en-US" dirty="0"/>
              <a:t> </a:t>
            </a:r>
            <a:r>
              <a:rPr lang="en-US" dirty="0" err="1" smtClean="0"/>
              <a:t>semangat</a:t>
            </a:r>
            <a:endParaRPr lang="en-US" dirty="0" smtClean="0"/>
          </a:p>
          <a:p>
            <a:pPr>
              <a:buClr>
                <a:srgbClr val="00B0F0"/>
              </a:buClr>
              <a:buFont typeface="Wingdings" pitchFamily="2" charset="2"/>
              <a:buChar char="q"/>
            </a:pPr>
            <a:r>
              <a:rPr lang="en-US" dirty="0"/>
              <a:t> </a:t>
            </a:r>
            <a:r>
              <a:rPr lang="en-US" dirty="0" err="1" smtClean="0"/>
              <a:t>dan</a:t>
            </a:r>
            <a:r>
              <a:rPr lang="en-US" dirty="0" smtClean="0"/>
              <a:t> </a:t>
            </a:r>
            <a:r>
              <a:rPr lang="en-US" dirty="0" err="1" smtClean="0"/>
              <a:t>nilai-nilai</a:t>
            </a:r>
            <a:r>
              <a:rPr lang="en-US" dirty="0" smtClean="0"/>
              <a:t> </a:t>
            </a:r>
            <a:r>
              <a:rPr lang="en-US" dirty="0" err="1" smtClean="0"/>
              <a:t>kejuangan</a:t>
            </a:r>
            <a:r>
              <a:rPr lang="en-US" dirty="0" smtClean="0"/>
              <a:t> yang </a:t>
            </a:r>
            <a:r>
              <a:rPr lang="en-US" dirty="0" err="1" smtClean="0"/>
              <a:t>timbul</a:t>
            </a:r>
            <a:endParaRPr lang="en-US" dirty="0" smtClean="0"/>
          </a:p>
          <a:p>
            <a:pPr>
              <a:buClr>
                <a:srgbClr val="00B0F0"/>
              </a:buClr>
              <a:buNone/>
            </a:pPr>
            <a:r>
              <a:rPr lang="en-US" dirty="0" smtClean="0"/>
              <a:t> 	 </a:t>
            </a:r>
            <a:r>
              <a:rPr lang="en-US" dirty="0" err="1" smtClean="0"/>
              <a:t>sebelumnya</a:t>
            </a:r>
            <a:endParaRPr lang="en-US" dirty="0" smtClean="0"/>
          </a:p>
          <a:p>
            <a:pPr>
              <a:buClr>
                <a:srgbClr val="00B0F0"/>
              </a:buClr>
              <a:buFont typeface="Wingdings" pitchFamily="2" charset="2"/>
              <a:buChar char="q"/>
            </a:pPr>
            <a:r>
              <a:rPr lang="en-US" dirty="0"/>
              <a:t> </a:t>
            </a:r>
            <a:r>
              <a:rPr lang="en-US" dirty="0" smtClean="0"/>
              <a:t>rasa </a:t>
            </a:r>
            <a:r>
              <a:rPr lang="en-US" dirty="0" err="1" smtClean="0"/>
              <a:t>harga</a:t>
            </a:r>
            <a:r>
              <a:rPr lang="en-US" dirty="0" smtClean="0"/>
              <a:t> </a:t>
            </a:r>
            <a:r>
              <a:rPr lang="en-US" dirty="0" err="1" smtClean="0"/>
              <a:t>diri</a:t>
            </a:r>
            <a:r>
              <a:rPr lang="en-US" dirty="0" smtClean="0"/>
              <a:t> </a:t>
            </a:r>
            <a:r>
              <a:rPr lang="en-US" dirty="0" err="1" smtClean="0"/>
              <a:t>sebagai</a:t>
            </a:r>
            <a:r>
              <a:rPr lang="en-US" dirty="0" smtClean="0"/>
              <a:t> </a:t>
            </a:r>
            <a:r>
              <a:rPr lang="en-US" dirty="0" err="1" smtClean="0"/>
              <a:t>bangsa</a:t>
            </a:r>
            <a:r>
              <a:rPr lang="en-US" dirty="0" smtClean="0"/>
              <a:t> y</a:t>
            </a:r>
            <a:r>
              <a:rPr lang="id-ID" dirty="0" smtClean="0"/>
              <a:t>an</a:t>
            </a:r>
            <a:r>
              <a:rPr lang="en-US" dirty="0" smtClean="0"/>
              <a:t>g </a:t>
            </a:r>
            <a:r>
              <a:rPr lang="en-US" dirty="0" err="1" smtClean="0"/>
              <a:t>merdeka</a:t>
            </a:r>
            <a:endParaRPr lang="en-US" dirty="0" smtClean="0"/>
          </a:p>
          <a:p>
            <a:pPr>
              <a:buClr>
                <a:srgbClr val="00B0F0"/>
              </a:buClr>
              <a:buNone/>
            </a:pPr>
            <a:r>
              <a:rPr lang="en-US" dirty="0" smtClean="0"/>
              <a:t>	 </a:t>
            </a:r>
            <a:r>
              <a:rPr lang="en-US" dirty="0" err="1" smtClean="0"/>
              <a:t>percaya</a:t>
            </a:r>
            <a:r>
              <a:rPr lang="en-US" dirty="0" smtClean="0"/>
              <a:t> </a:t>
            </a:r>
            <a:r>
              <a:rPr lang="en-US" dirty="0" err="1" smtClean="0"/>
              <a:t>pada</a:t>
            </a:r>
            <a:r>
              <a:rPr lang="en-US" dirty="0" smtClean="0"/>
              <a:t> </a:t>
            </a:r>
            <a:r>
              <a:rPr lang="en-US" dirty="0" err="1" smtClean="0"/>
              <a:t>diri</a:t>
            </a:r>
            <a:r>
              <a:rPr lang="en-US" dirty="0" smtClean="0"/>
              <a:t> </a:t>
            </a:r>
            <a:r>
              <a:rPr lang="en-US" dirty="0" err="1" smtClean="0"/>
              <a:t>sendiri</a:t>
            </a:r>
            <a:r>
              <a:rPr lang="en-US" dirty="0" smtClean="0"/>
              <a:t>,</a:t>
            </a:r>
            <a:r>
              <a:rPr lang="id-ID" dirty="0" smtClean="0"/>
              <a:t> </a:t>
            </a:r>
            <a:r>
              <a:rPr lang="en-US" dirty="0" err="1" smtClean="0"/>
              <a:t>dsb</a:t>
            </a:r>
            <a:r>
              <a:rPr lang="en-US" dirty="0" smtClean="0"/>
              <a:t>.</a:t>
            </a:r>
            <a:endParaRPr lang="en-US" dirty="0"/>
          </a:p>
        </p:txBody>
      </p:sp>
      <p:sp>
        <p:nvSpPr>
          <p:cNvPr id="2" name="Title 1"/>
          <p:cNvSpPr>
            <a:spLocks noGrp="1"/>
          </p:cNvSpPr>
          <p:nvPr>
            <p:ph type="title"/>
          </p:nvPr>
        </p:nvSpPr>
        <p:spPr>
          <a:xfrm>
            <a:off x="457200" y="274638"/>
            <a:ext cx="8229600" cy="1554162"/>
          </a:xfrm>
        </p:spPr>
        <p:txBody>
          <a:bodyPr>
            <a:noAutofit/>
          </a:bodyPr>
          <a:lstStyle/>
          <a:p>
            <a:r>
              <a:rPr lang="en-US" sz="2800" dirty="0" err="1" smtClean="0">
                <a:solidFill>
                  <a:srgbClr val="7131A1"/>
                </a:solidFill>
                <a:latin typeface="Segoe Print" pitchFamily="2" charset="0"/>
              </a:rPr>
              <a:t>Maka</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mulailah</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perjuangan</a:t>
            </a:r>
            <a:r>
              <a:rPr lang="en-US" sz="2800" dirty="0" smtClean="0">
                <a:solidFill>
                  <a:srgbClr val="7131A1"/>
                </a:solidFill>
                <a:latin typeface="Segoe Print" pitchFamily="2" charset="0"/>
              </a:rPr>
              <a:t> yang </a:t>
            </a:r>
            <a:r>
              <a:rPr lang="en-US" sz="2800" dirty="0" err="1" smtClean="0">
                <a:solidFill>
                  <a:srgbClr val="7131A1"/>
                </a:solidFill>
                <a:latin typeface="Segoe Print" pitchFamily="2" charset="0"/>
              </a:rPr>
              <a:t>dahsyat</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dalam</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segala</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bidang</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melalui</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perjuangan</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senjata</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bidang</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politik</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dan</a:t>
            </a:r>
            <a:r>
              <a:rPr lang="en-US" sz="2800" dirty="0" smtClean="0">
                <a:solidFill>
                  <a:srgbClr val="7131A1"/>
                </a:solidFill>
                <a:latin typeface="Segoe Print" pitchFamily="2" charset="0"/>
              </a:rPr>
              <a:t> </a:t>
            </a:r>
            <a:r>
              <a:rPr lang="en-US" sz="2800" dirty="0" err="1" smtClean="0">
                <a:solidFill>
                  <a:srgbClr val="7131A1"/>
                </a:solidFill>
                <a:latin typeface="Segoe Print" pitchFamily="2" charset="0"/>
              </a:rPr>
              <a:t>diplomasi</a:t>
            </a:r>
            <a:r>
              <a:rPr lang="en-US" sz="2800" dirty="0" smtClean="0">
                <a:solidFill>
                  <a:srgbClr val="7131A1"/>
                </a:solidFill>
                <a:latin typeface="Segoe Print" pitchFamily="2" charset="0"/>
              </a:rPr>
              <a:t>.</a:t>
            </a:r>
            <a:endParaRPr lang="en-US" sz="2800" dirty="0">
              <a:solidFill>
                <a:srgbClr val="7131A1"/>
              </a:solidFill>
              <a:latin typeface="Segoe Print" pitchFamily="2" charset="0"/>
            </a:endParaRPr>
          </a:p>
        </p:txBody>
      </p:sp>
      <p:sp>
        <p:nvSpPr>
          <p:cNvPr id="5" name="Teardrop 4"/>
          <p:cNvSpPr/>
          <p:nvPr/>
        </p:nvSpPr>
        <p:spPr>
          <a:xfrm>
            <a:off x="533400" y="1981200"/>
            <a:ext cx="4876800" cy="1295400"/>
          </a:xfrm>
          <a:prstGeom prst="teardrop">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Perjuangan</a:t>
            </a:r>
            <a:r>
              <a:rPr lang="en-US" dirty="0" smtClean="0"/>
              <a:t> </a:t>
            </a:r>
            <a:r>
              <a:rPr lang="en-US" dirty="0" err="1" smtClean="0"/>
              <a:t>ini</a:t>
            </a:r>
            <a:r>
              <a:rPr lang="en-US" dirty="0" smtClean="0"/>
              <a:t> </a:t>
            </a:r>
            <a:r>
              <a:rPr lang="en-US" dirty="0" err="1" smtClean="0"/>
              <a:t>Melahirkan</a:t>
            </a:r>
            <a:r>
              <a:rPr lang="en-US" dirty="0" smtClean="0"/>
              <a:t> </a:t>
            </a:r>
          </a:p>
          <a:p>
            <a:pPr algn="ctr"/>
            <a:r>
              <a:rPr lang="en-US" dirty="0" err="1" smtClean="0"/>
              <a:t>Nilai-Nilai</a:t>
            </a:r>
            <a:r>
              <a:rPr lang="en-US" dirty="0" smtClean="0"/>
              <a:t> </a:t>
            </a:r>
            <a:r>
              <a:rPr lang="en-US" dirty="0" err="1" smtClean="0"/>
              <a:t>Operasional</a:t>
            </a:r>
            <a:endParaRPr lang="en-US" dirty="0" smtClean="0"/>
          </a:p>
          <a:p>
            <a:pPr algn="ctr"/>
            <a:r>
              <a:rPr lang="en-US" dirty="0" smtClean="0"/>
              <a:t>Yang:</a:t>
            </a:r>
            <a:endParaRPr lang="en-US"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49" presetClass="entr" presetSubtype="0"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 calcmode="lin" valueType="num">
                                      <p:cBhvr>
                                        <p:cTn id="13" dur="500" fill="hold"/>
                                        <p:tgtEl>
                                          <p:spTgt spid="5"/>
                                        </p:tgtEl>
                                        <p:attrNameLst>
                                          <p:attrName>style.rotation</p:attrName>
                                        </p:attrNameLst>
                                      </p:cBhvr>
                                      <p:tavLst>
                                        <p:tav tm="0">
                                          <p:val>
                                            <p:fltVal val="360"/>
                                          </p:val>
                                        </p:tav>
                                        <p:tav tm="100000">
                                          <p:val>
                                            <p:fltVal val="0"/>
                                          </p:val>
                                        </p:tav>
                                      </p:tavLst>
                                    </p:anim>
                                    <p:animEffect transition="in" filter="fade">
                                      <p:cBhvr>
                                        <p:cTn id="14" dur="500"/>
                                        <p:tgtEl>
                                          <p:spTgt spid="5"/>
                                        </p:tgtEl>
                                      </p:cBhvr>
                                    </p:animEffect>
                                  </p:childTnLst>
                                </p:cTn>
                              </p:par>
                            </p:childTnLst>
                          </p:cTn>
                        </p:par>
                        <p:par>
                          <p:cTn id="15" fill="hold">
                            <p:stCondLst>
                              <p:cond delay="2500"/>
                            </p:stCondLst>
                            <p:childTnLst>
                              <p:par>
                                <p:cTn id="16" presetID="49" presetClass="entr" presetSubtype="0" decel="10000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0" dur="20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1" dur="2000"/>
                                        <p:tgtEl>
                                          <p:spTgt spid="3">
                                            <p:txEl>
                                              <p:pRg st="3" end="3"/>
                                            </p:txEl>
                                          </p:spTgt>
                                        </p:tgtEl>
                                      </p:cBhvr>
                                    </p:animEffect>
                                  </p:childTnLst>
                                </p:cTn>
                              </p:par>
                            </p:childTnLst>
                          </p:cTn>
                        </p:par>
                        <p:par>
                          <p:cTn id="22" fill="hold">
                            <p:stCondLst>
                              <p:cond delay="4500"/>
                            </p:stCondLst>
                            <p:childTnLst>
                              <p:par>
                                <p:cTn id="23" presetID="50" presetClass="entr" presetSubtype="0" decel="10000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2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6" dur="2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7" dur="2000"/>
                                        <p:tgtEl>
                                          <p:spTgt spid="3">
                                            <p:txEl>
                                              <p:pRg st="4" end="4"/>
                                            </p:txEl>
                                          </p:spTgt>
                                        </p:tgtEl>
                                      </p:cBhvr>
                                    </p:animEffect>
                                  </p:childTnLst>
                                </p:cTn>
                              </p:par>
                            </p:childTnLst>
                          </p:cTn>
                        </p:par>
                        <p:par>
                          <p:cTn id="28" fill="hold">
                            <p:stCondLst>
                              <p:cond delay="6500"/>
                            </p:stCondLst>
                            <p:childTnLst>
                              <p:par>
                                <p:cTn id="29" presetID="17" presetClass="entr" presetSubtype="1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2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33" fill="hold">
                            <p:stCondLst>
                              <p:cond delay="8500"/>
                            </p:stCondLst>
                            <p:childTnLst>
                              <p:par>
                                <p:cTn id="34" presetID="17"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2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8" fill="hold">
                            <p:stCondLst>
                              <p:cond delay="10500"/>
                            </p:stCondLst>
                            <p:childTnLst>
                              <p:par>
                                <p:cTn id="39" presetID="37" presetClass="entr" presetSubtype="0" fill="hold"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2000"/>
                                        <p:tgtEl>
                                          <p:spTgt spid="3">
                                            <p:txEl>
                                              <p:pRg st="7" end="7"/>
                                            </p:txEl>
                                          </p:spTgt>
                                        </p:tgtEl>
                                      </p:cBhvr>
                                    </p:animEffect>
                                    <p:anim calcmode="lin" valueType="num">
                                      <p:cBhvr>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4"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anim calcmode="lin" valueType="num">
                                      <p:cBhvr>
                                        <p:cTn id="48"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0"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35000">
              <a:srgbClr val="0000FF">
                <a:alpha val="79000"/>
              </a:srgbClr>
            </a:gs>
            <a:gs pos="13000">
              <a:srgbClr val="0047FF"/>
            </a:gs>
            <a:gs pos="28000">
              <a:srgbClr val="000082"/>
            </a:gs>
            <a:gs pos="42999">
              <a:srgbClr val="0047FF"/>
            </a:gs>
            <a:gs pos="58000">
              <a:srgbClr val="000082"/>
            </a:gs>
            <a:gs pos="72000">
              <a:srgbClr val="0047FF"/>
            </a:gs>
            <a:gs pos="87000">
              <a:srgbClr val="000082"/>
            </a:gs>
            <a:gs pos="100000">
              <a:srgbClr val="0047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	</a:t>
            </a:r>
          </a:p>
        </p:txBody>
      </p:sp>
      <p:sp>
        <p:nvSpPr>
          <p:cNvPr id="2" name="Title 1"/>
          <p:cNvSpPr>
            <a:spLocks noGrp="1"/>
          </p:cNvSpPr>
          <p:nvPr>
            <p:ph type="title"/>
          </p:nvPr>
        </p:nvSpPr>
        <p:spPr/>
        <p:txBody>
          <a:bodyPr/>
          <a:lstStyle/>
          <a:p>
            <a:endParaRPr lang="en-US" dirty="0"/>
          </a:p>
        </p:txBody>
      </p:sp>
      <p:pic>
        <p:nvPicPr>
          <p:cNvPr id="4" name="Picture 3" descr="merdeka.jpg"/>
          <p:cNvPicPr>
            <a:picLocks noChangeAspect="1"/>
          </p:cNvPicPr>
          <p:nvPr/>
        </p:nvPicPr>
        <p:blipFill>
          <a:blip r:embed="rId2">
            <a:lum bright="10000"/>
          </a:blip>
          <a:stretch>
            <a:fillRect/>
          </a:stretch>
        </p:blipFill>
        <p:spPr>
          <a:xfrm>
            <a:off x="381000" y="304800"/>
            <a:ext cx="8534400" cy="6172200"/>
          </a:xfrm>
          <a:prstGeom prst="ellipse">
            <a:avLst/>
          </a:prstGeom>
          <a:ln>
            <a:noFill/>
          </a:ln>
          <a:effectLst>
            <a:softEdge rad="112500"/>
          </a:effectLst>
        </p:spPr>
      </p:pic>
      <p:sp>
        <p:nvSpPr>
          <p:cNvPr id="6" name="Rectangle 5"/>
          <p:cNvSpPr/>
          <p:nvPr/>
        </p:nvSpPr>
        <p:spPr>
          <a:xfrm>
            <a:off x="1066800" y="1828801"/>
            <a:ext cx="7162800" cy="3108543"/>
          </a:xfrm>
          <a:prstGeom prst="rect">
            <a:avLst/>
          </a:prstGeom>
        </p:spPr>
        <p:txBody>
          <a:bodyPr wrap="square">
            <a:spAutoFit/>
          </a:bodyPr>
          <a:lstStyle/>
          <a:p>
            <a:pPr algn="ctr">
              <a:buNone/>
            </a:pPr>
            <a:r>
              <a:rPr lang="en-US" sz="2800" b="1" dirty="0" err="1" smtClean="0">
                <a:solidFill>
                  <a:srgbClr val="FF0000"/>
                </a:solidFill>
                <a:latin typeface="Maiandra GD" pitchFamily="34" charset="0"/>
              </a:rPr>
              <a:t>Ini</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merupakan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suatu</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motivasi</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perjuangan</a:t>
            </a:r>
            <a:r>
              <a:rPr lang="en-US" sz="2800" b="1" dirty="0" smtClean="0">
                <a:solidFill>
                  <a:srgbClr val="FF0000"/>
                </a:solidFill>
                <a:latin typeface="Maiandra GD" pitchFamily="34" charset="0"/>
              </a:rPr>
              <a:t> y</a:t>
            </a:r>
            <a:r>
              <a:rPr lang="id-ID" sz="2800" b="1" dirty="0" smtClean="0">
                <a:solidFill>
                  <a:srgbClr val="FF0000"/>
                </a:solidFill>
                <a:latin typeface="Maiandra GD" pitchFamily="34" charset="0"/>
              </a:rPr>
              <a:t>an</a:t>
            </a:r>
            <a:r>
              <a:rPr lang="en-US" sz="2800" b="1" dirty="0" smtClean="0">
                <a:solidFill>
                  <a:srgbClr val="FF0000"/>
                </a:solidFill>
                <a:latin typeface="Maiandra GD" pitchFamily="34" charset="0"/>
              </a:rPr>
              <a:t>g </a:t>
            </a:r>
            <a:r>
              <a:rPr lang="en-US" sz="2800" b="1" dirty="0" err="1" smtClean="0">
                <a:solidFill>
                  <a:srgbClr val="FF0000"/>
                </a:solidFill>
                <a:latin typeface="Maiandra GD" pitchFamily="34" charset="0"/>
              </a:rPr>
              <a:t>kuat</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dan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selanjutnya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dapat</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mendorong</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berkembangnya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jiwa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semangat</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dan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nilai-nilai</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kejuangan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lainnya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Kemudian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berkembang</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hingga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akhir</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periode</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ketiga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dan</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diberi</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nama</a:t>
            </a:r>
            <a:r>
              <a:rPr lang="en-US" sz="2800" b="1" dirty="0" smtClean="0">
                <a:solidFill>
                  <a:srgbClr val="FF0000"/>
                </a:solidFill>
                <a:latin typeface="Maiandra GD" pitchFamily="34" charset="0"/>
              </a:rPr>
              <a:t> </a:t>
            </a:r>
            <a:r>
              <a:rPr lang="en-US" sz="2800" b="1" dirty="0" err="1" smtClean="0">
                <a:solidFill>
                  <a:srgbClr val="FF0000"/>
                </a:solidFill>
                <a:latin typeface="Maiandra GD" pitchFamily="34" charset="0"/>
              </a:rPr>
              <a:t>sebagai</a:t>
            </a:r>
            <a:r>
              <a:rPr lang="en-US" sz="2800" b="1" dirty="0" smtClean="0">
                <a:solidFill>
                  <a:srgbClr val="FF0000"/>
                </a:solidFill>
                <a:latin typeface="Maiandra GD" pitchFamily="34" charset="0"/>
              </a:rPr>
              <a:t> </a:t>
            </a:r>
            <a:r>
              <a:rPr lang="en-US" sz="2800" b="1" u="sng" dirty="0" err="1" smtClean="0">
                <a:solidFill>
                  <a:schemeClr val="accent3">
                    <a:lumMod val="20000"/>
                    <a:lumOff val="80000"/>
                  </a:schemeClr>
                </a:solidFill>
                <a:latin typeface="Maiandra GD" pitchFamily="34" charset="0"/>
              </a:rPr>
              <a:t>Jiwa</a:t>
            </a:r>
            <a:r>
              <a:rPr lang="en-US" sz="2800" b="1" u="sng" dirty="0" smtClean="0">
                <a:solidFill>
                  <a:schemeClr val="accent3">
                    <a:lumMod val="20000"/>
                    <a:lumOff val="80000"/>
                  </a:schemeClr>
                </a:solidFill>
                <a:latin typeface="Maiandra GD" pitchFamily="34" charset="0"/>
              </a:rPr>
              <a:t>, </a:t>
            </a:r>
            <a:r>
              <a:rPr lang="en-US" sz="2800" b="1" u="sng" dirty="0" err="1" smtClean="0">
                <a:solidFill>
                  <a:schemeClr val="accent3">
                    <a:lumMod val="20000"/>
                    <a:lumOff val="80000"/>
                  </a:schemeClr>
                </a:solidFill>
                <a:latin typeface="Maiandra GD" pitchFamily="34" charset="0"/>
              </a:rPr>
              <a:t>Semangat</a:t>
            </a:r>
            <a:r>
              <a:rPr lang="en-US" sz="2800" b="1" u="sng" dirty="0" smtClean="0">
                <a:solidFill>
                  <a:schemeClr val="accent3">
                    <a:lumMod val="20000"/>
                    <a:lumOff val="80000"/>
                  </a:schemeClr>
                </a:solidFill>
                <a:latin typeface="Maiandra GD" pitchFamily="34" charset="0"/>
              </a:rPr>
              <a:t> </a:t>
            </a:r>
            <a:r>
              <a:rPr lang="en-US" sz="2800" b="1" u="sng" dirty="0" err="1" smtClean="0">
                <a:solidFill>
                  <a:schemeClr val="accent3">
                    <a:lumMod val="20000"/>
                    <a:lumOff val="80000"/>
                  </a:schemeClr>
                </a:solidFill>
                <a:latin typeface="Maiandra GD" pitchFamily="34" charset="0"/>
              </a:rPr>
              <a:t>dan</a:t>
            </a:r>
            <a:r>
              <a:rPr lang="en-US" sz="2800" b="1" u="sng" dirty="0" smtClean="0">
                <a:solidFill>
                  <a:schemeClr val="accent3">
                    <a:lumMod val="20000"/>
                    <a:lumOff val="80000"/>
                  </a:schemeClr>
                </a:solidFill>
                <a:latin typeface="Maiandra GD" pitchFamily="34" charset="0"/>
              </a:rPr>
              <a:t> </a:t>
            </a:r>
            <a:r>
              <a:rPr lang="en-US" sz="2800" b="1" u="sng" dirty="0" err="1" smtClean="0">
                <a:solidFill>
                  <a:schemeClr val="accent3">
                    <a:lumMod val="20000"/>
                    <a:lumOff val="80000"/>
                  </a:schemeClr>
                </a:solidFill>
                <a:latin typeface="Maiandra GD" pitchFamily="34" charset="0"/>
              </a:rPr>
              <a:t>Nilai-Nilai</a:t>
            </a:r>
            <a:r>
              <a:rPr lang="en-US" sz="2800" b="1" u="sng" dirty="0" smtClean="0">
                <a:solidFill>
                  <a:schemeClr val="accent3">
                    <a:lumMod val="20000"/>
                    <a:lumOff val="80000"/>
                  </a:schemeClr>
                </a:solidFill>
                <a:latin typeface="Maiandra GD" pitchFamily="34" charset="0"/>
              </a:rPr>
              <a:t> 45</a:t>
            </a:r>
            <a:r>
              <a:rPr lang="en-US" sz="2800" b="1" dirty="0" smtClean="0">
                <a:solidFill>
                  <a:schemeClr val="accent3">
                    <a:lumMod val="20000"/>
                    <a:lumOff val="80000"/>
                  </a:schemeClr>
                </a:solidFill>
                <a:latin typeface="Maiandra GD" pitchFamily="34" charset="0"/>
              </a:rPr>
              <a:t>.</a:t>
            </a:r>
            <a:endParaRPr lang="en-US" sz="2800" b="1" dirty="0">
              <a:solidFill>
                <a:schemeClr val="accent3">
                  <a:lumMod val="20000"/>
                  <a:lumOff val="80000"/>
                </a:schemeClr>
              </a:solidFill>
              <a:latin typeface="Maiandra GD"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Clr>
                <a:srgbClr val="7030A0"/>
              </a:buClr>
              <a:buNone/>
            </a:pPr>
            <a:r>
              <a:rPr lang="en-US" dirty="0" smtClean="0"/>
              <a:t> </a:t>
            </a:r>
          </a:p>
        </p:txBody>
      </p:sp>
      <p:sp>
        <p:nvSpPr>
          <p:cNvPr id="2" name="Title 1"/>
          <p:cNvSpPr>
            <a:spLocks noGrp="1"/>
          </p:cNvSpPr>
          <p:nvPr>
            <p:ph type="title"/>
          </p:nvPr>
        </p:nvSpPr>
        <p:spPr/>
        <p:txBody>
          <a:bodyPr>
            <a:noAutofit/>
          </a:bodyPr>
          <a:lstStyle/>
          <a:p>
            <a:pPr algn="l"/>
            <a:endParaRPr lang="en-US" sz="3600" dirty="0"/>
          </a:p>
        </p:txBody>
      </p:sp>
      <p:sp>
        <p:nvSpPr>
          <p:cNvPr id="4" name="Wave 3"/>
          <p:cNvSpPr/>
          <p:nvPr/>
        </p:nvSpPr>
        <p:spPr>
          <a:xfrm>
            <a:off x="5029200" y="304800"/>
            <a:ext cx="4114800" cy="1295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itchFamily="66" charset="0"/>
              </a:rPr>
              <a:t>PERIODE KEEMPAT</a:t>
            </a:r>
            <a:endParaRPr lang="en-US" sz="2000" dirty="0">
              <a:latin typeface="Comic Sans MS" pitchFamily="66" charset="0"/>
            </a:endParaRPr>
          </a:p>
        </p:txBody>
      </p:sp>
      <p:pic>
        <p:nvPicPr>
          <p:cNvPr id="5" name="Picture 4" descr="images (10).jpg"/>
          <p:cNvPicPr>
            <a:picLocks noChangeAspect="1"/>
          </p:cNvPicPr>
          <p:nvPr/>
        </p:nvPicPr>
        <p:blipFill>
          <a:blip r:embed="rId2"/>
          <a:stretch>
            <a:fillRect/>
          </a:stretch>
        </p:blipFill>
        <p:spPr>
          <a:xfrm>
            <a:off x="533400" y="1524000"/>
            <a:ext cx="8305800" cy="48006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Rectangle 5"/>
          <p:cNvSpPr/>
          <p:nvPr/>
        </p:nvSpPr>
        <p:spPr>
          <a:xfrm>
            <a:off x="1295400" y="2667000"/>
            <a:ext cx="7162800" cy="3046988"/>
          </a:xfrm>
          <a:prstGeom prst="rect">
            <a:avLst/>
          </a:prstGeom>
        </p:spPr>
        <p:txBody>
          <a:bodyPr wrap="square">
            <a:spAutoFit/>
          </a:bodyPr>
          <a:lstStyle/>
          <a:p>
            <a:pPr marL="514350" indent="-514350">
              <a:buClr>
                <a:srgbClr val="7030A0"/>
              </a:buClr>
              <a:buFont typeface="Wingdings" pitchFamily="2" charset="2"/>
              <a:buChar char="Ø"/>
            </a:pPr>
            <a:r>
              <a:rPr lang="en-US" sz="2400" b="1" dirty="0" err="1" smtClean="0">
                <a:solidFill>
                  <a:srgbClr val="00B0F0"/>
                </a:solidFill>
                <a:latin typeface="Comic Sans MS" pitchFamily="66" charset="0"/>
              </a:rPr>
              <a:t>Masa</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Perjuangan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Mengisi</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Kemerdekaan</a:t>
            </a:r>
            <a:r>
              <a:rPr lang="id-ID" sz="2400" b="1" dirty="0" smtClean="0">
                <a:solidFill>
                  <a:srgbClr val="00B0F0"/>
                </a:solidFill>
                <a:latin typeface="Comic Sans MS" pitchFamily="66" charset="0"/>
              </a:rPr>
              <a:t>.</a:t>
            </a:r>
            <a:endParaRPr lang="en-US" sz="2400" b="1" dirty="0" smtClean="0">
              <a:solidFill>
                <a:srgbClr val="00B0F0"/>
              </a:solidFill>
              <a:latin typeface="Comic Sans MS" pitchFamily="66" charset="0"/>
            </a:endParaRPr>
          </a:p>
          <a:p>
            <a:pPr marL="514350" indent="-514350" algn="ctr">
              <a:buClr>
                <a:srgbClr val="7030A0"/>
              </a:buClr>
              <a:buNone/>
            </a:pPr>
            <a:r>
              <a:rPr lang="en-US" sz="2400" b="1" dirty="0" smtClean="0">
                <a:solidFill>
                  <a:srgbClr val="00B0F0"/>
                </a:solidFill>
                <a:latin typeface="Comic Sans MS" pitchFamily="66" charset="0"/>
              </a:rPr>
              <a:t>	</a:t>
            </a:r>
            <a:r>
              <a:rPr lang="fi-FI" sz="2400" b="1" dirty="0" smtClean="0">
                <a:solidFill>
                  <a:srgbClr val="00B0F0"/>
                </a:solidFill>
                <a:latin typeface="Comic Sans MS" pitchFamily="66" charset="0"/>
              </a:rPr>
              <a:t> Perjuangan masa ini tidak terbatas waktu karena perjuangan bermaksud mencapai tujuan akhir nasional seperti yang tercantum dalam UUD 1945. </a:t>
            </a:r>
          </a:p>
          <a:p>
            <a:pPr marL="514350" indent="-514350" algn="ctr">
              <a:buClr>
                <a:srgbClr val="7030A0"/>
              </a:buClr>
              <a:buNone/>
            </a:pPr>
            <a:r>
              <a:rPr lang="fi-FI"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Ini</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merupakan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daya</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dorong</a:t>
            </a:r>
            <a:r>
              <a:rPr lang="en-US" sz="2400" b="1" dirty="0" smtClean="0">
                <a:solidFill>
                  <a:srgbClr val="00B0F0"/>
                </a:solidFill>
                <a:latin typeface="Comic Sans MS" pitchFamily="66" charset="0"/>
              </a:rPr>
              <a:t> y</a:t>
            </a:r>
            <a:r>
              <a:rPr lang="id-ID" sz="2400" b="1" dirty="0" smtClean="0">
                <a:solidFill>
                  <a:srgbClr val="00B0F0"/>
                </a:solidFill>
                <a:latin typeface="Comic Sans MS" pitchFamily="66" charset="0"/>
              </a:rPr>
              <a:t>an</a:t>
            </a:r>
            <a:r>
              <a:rPr lang="en-US" sz="2400" b="1" dirty="0" smtClean="0">
                <a:solidFill>
                  <a:srgbClr val="00B0F0"/>
                </a:solidFill>
                <a:latin typeface="Comic Sans MS" pitchFamily="66" charset="0"/>
              </a:rPr>
              <a:t>g </a:t>
            </a:r>
            <a:r>
              <a:rPr lang="en-US" sz="2400" b="1" dirty="0" err="1" smtClean="0">
                <a:solidFill>
                  <a:srgbClr val="00B0F0"/>
                </a:solidFill>
                <a:latin typeface="Comic Sans MS" pitchFamily="66" charset="0"/>
              </a:rPr>
              <a:t>kuat</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untuk</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menghadapi</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segala</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ancaman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tantangan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hambatan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dan</a:t>
            </a:r>
            <a:r>
              <a:rPr lang="en-US" sz="2400" b="1" dirty="0" smtClean="0">
                <a:solidFill>
                  <a:srgbClr val="00B0F0"/>
                </a:solidFill>
                <a:latin typeface="Comic Sans MS" pitchFamily="66" charset="0"/>
              </a:rPr>
              <a:t> </a:t>
            </a:r>
            <a:r>
              <a:rPr lang="en-US" sz="2400" b="1" dirty="0" err="1" smtClean="0">
                <a:solidFill>
                  <a:srgbClr val="00B0F0"/>
                </a:solidFill>
                <a:latin typeface="Comic Sans MS" pitchFamily="66" charset="0"/>
              </a:rPr>
              <a:t>gangguan</a:t>
            </a:r>
            <a:r>
              <a:rPr lang="en-US" sz="2400" b="1" dirty="0" smtClean="0">
                <a:solidFill>
                  <a:srgbClr val="00B0F0"/>
                </a:solidFill>
                <a:latin typeface="Comic Sans MS" pitchFamily="66" charset="0"/>
              </a:rPr>
              <a:t>.</a:t>
            </a:r>
            <a:endParaRPr lang="en-US" sz="2400" b="1" dirty="0">
              <a:solidFill>
                <a:srgbClr val="00B0F0"/>
              </a:solidFill>
              <a:latin typeface="Comic Sans MS" pitchFamily="66"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par>
                          <p:cTn id="8" fill="hold">
                            <p:stCondLst>
                              <p:cond delay="2000"/>
                            </p:stCondLst>
                            <p:childTnLst>
                              <p:par>
                                <p:cTn id="9" presetID="51"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770" decel="100000"/>
                                        <p:tgtEl>
                                          <p:spTgt spid="6">
                                            <p:txEl>
                                              <p:pRg st="0" end="0"/>
                                            </p:txEl>
                                          </p:spTgt>
                                        </p:tgtEl>
                                      </p:cBhvr>
                                    </p:animEffect>
                                    <p:animScale>
                                      <p:cBhvr>
                                        <p:cTn id="12" dur="770" decel="100000"/>
                                        <p:tgtEl>
                                          <p:spTgt spid="6">
                                            <p:txEl>
                                              <p:pRg st="0" end="0"/>
                                            </p:txEl>
                                          </p:spTgt>
                                        </p:tgtEl>
                                      </p:cBhvr>
                                      <p:from x="10000" y="10000"/>
                                      <p:to x="200000" y="450000"/>
                                    </p:animScale>
                                    <p:animScale>
                                      <p:cBhvr>
                                        <p:cTn id="13" dur="1230" accel="100000" fill="hold">
                                          <p:stCondLst>
                                            <p:cond delay="770"/>
                                          </p:stCondLst>
                                        </p:cTn>
                                        <p:tgtEl>
                                          <p:spTgt spid="6">
                                            <p:txEl>
                                              <p:pRg st="0" end="0"/>
                                            </p:txEl>
                                          </p:spTgt>
                                        </p:tgtEl>
                                      </p:cBhvr>
                                      <p:from x="200000" y="450000"/>
                                      <p:to x="100000" y="100000"/>
                                    </p:animScale>
                                    <p:set>
                                      <p:cBhvr>
                                        <p:cTn id="14" dur="770" fill="hold"/>
                                        <p:tgtEl>
                                          <p:spTgt spid="6">
                                            <p:txEl>
                                              <p:pRg st="0" end="0"/>
                                            </p:txEl>
                                          </p:spTgt>
                                        </p:tgtEl>
                                        <p:attrNameLst>
                                          <p:attrName>ppt_x</p:attrName>
                                        </p:attrNameLst>
                                      </p:cBhvr>
                                      <p:to>
                                        <p:strVal val="(0.5)"/>
                                      </p:to>
                                    </p:set>
                                    <p:anim from="(0.5)" to="(#ppt_x)" calcmode="lin" valueType="num">
                                      <p:cBhvr>
                                        <p:cTn id="15" dur="1230" accel="100000" fill="hold">
                                          <p:stCondLst>
                                            <p:cond delay="770"/>
                                          </p:stCondLst>
                                        </p:cTn>
                                        <p:tgtEl>
                                          <p:spTgt spid="6">
                                            <p:txEl>
                                              <p:pRg st="0" end="0"/>
                                            </p:txEl>
                                          </p:spTgt>
                                        </p:tgtEl>
                                        <p:attrNameLst>
                                          <p:attrName>ppt_x</p:attrName>
                                        </p:attrNameLst>
                                      </p:cBhvr>
                                    </p:anim>
                                    <p:set>
                                      <p:cBhvr>
                                        <p:cTn id="16" dur="770" fill="hold"/>
                                        <p:tgtEl>
                                          <p:spTgt spid="6">
                                            <p:txEl>
                                              <p:pRg st="0" end="0"/>
                                            </p:txEl>
                                          </p:spTgt>
                                        </p:tgtEl>
                                        <p:attrNameLst>
                                          <p:attrName>ppt_y</p:attrName>
                                        </p:attrNameLst>
                                      </p:cBhvr>
                                      <p:to>
                                        <p:strVal val="(#ppt_y+0.4)"/>
                                      </p:to>
                                    </p:set>
                                    <p:anim from="(#ppt_y+0.4)" to="(#ppt_y)" calcmode="lin" valueType="num">
                                      <p:cBhvr>
                                        <p:cTn id="17" dur="1230" accel="100000" fill="hold">
                                          <p:stCondLst>
                                            <p:cond delay="770"/>
                                          </p:stCondLst>
                                        </p:cTn>
                                        <p:tgtEl>
                                          <p:spTgt spid="6">
                                            <p:txEl>
                                              <p:pRg st="0" end="0"/>
                                            </p:txEl>
                                          </p:spTgt>
                                        </p:tgtEl>
                                        <p:attrNameLst>
                                          <p:attrName>ppt_y</p:attrName>
                                        </p:attrNameLst>
                                      </p:cBhvr>
                                    </p:anim>
                                  </p:childTnLst>
                                </p:cTn>
                              </p:par>
                            </p:childTnLst>
                          </p:cTn>
                        </p:par>
                        <p:par>
                          <p:cTn id="18" fill="hold">
                            <p:stCondLst>
                              <p:cond delay="4000"/>
                            </p:stCondLst>
                            <p:childTnLst>
                              <p:par>
                                <p:cTn id="19" presetID="51" presetClass="entr" presetSubtype="0" fill="hold"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770" decel="100000"/>
                                        <p:tgtEl>
                                          <p:spTgt spid="6">
                                            <p:txEl>
                                              <p:pRg st="1" end="1"/>
                                            </p:txEl>
                                          </p:spTgt>
                                        </p:tgtEl>
                                      </p:cBhvr>
                                    </p:animEffect>
                                    <p:animScale>
                                      <p:cBhvr>
                                        <p:cTn id="22" dur="770" decel="100000"/>
                                        <p:tgtEl>
                                          <p:spTgt spid="6">
                                            <p:txEl>
                                              <p:pRg st="1" end="1"/>
                                            </p:txEl>
                                          </p:spTgt>
                                        </p:tgtEl>
                                      </p:cBhvr>
                                      <p:from x="10000" y="10000"/>
                                      <p:to x="200000" y="450000"/>
                                    </p:animScale>
                                    <p:animScale>
                                      <p:cBhvr>
                                        <p:cTn id="23" dur="1230" accel="100000" fill="hold">
                                          <p:stCondLst>
                                            <p:cond delay="770"/>
                                          </p:stCondLst>
                                        </p:cTn>
                                        <p:tgtEl>
                                          <p:spTgt spid="6">
                                            <p:txEl>
                                              <p:pRg st="1" end="1"/>
                                            </p:txEl>
                                          </p:spTgt>
                                        </p:tgtEl>
                                      </p:cBhvr>
                                      <p:from x="200000" y="450000"/>
                                      <p:to x="100000" y="100000"/>
                                    </p:animScale>
                                    <p:set>
                                      <p:cBhvr>
                                        <p:cTn id="24" dur="770" fill="hold"/>
                                        <p:tgtEl>
                                          <p:spTgt spid="6">
                                            <p:txEl>
                                              <p:pRg st="1" end="1"/>
                                            </p:txEl>
                                          </p:spTgt>
                                        </p:tgtEl>
                                        <p:attrNameLst>
                                          <p:attrName>ppt_x</p:attrName>
                                        </p:attrNameLst>
                                      </p:cBhvr>
                                      <p:to>
                                        <p:strVal val="(0.5)"/>
                                      </p:to>
                                    </p:set>
                                    <p:anim from="(0.5)" to="(#ppt_x)" calcmode="lin" valueType="num">
                                      <p:cBhvr>
                                        <p:cTn id="25" dur="1230" accel="100000" fill="hold">
                                          <p:stCondLst>
                                            <p:cond delay="770"/>
                                          </p:stCondLst>
                                        </p:cTn>
                                        <p:tgtEl>
                                          <p:spTgt spid="6">
                                            <p:txEl>
                                              <p:pRg st="1" end="1"/>
                                            </p:txEl>
                                          </p:spTgt>
                                        </p:tgtEl>
                                        <p:attrNameLst>
                                          <p:attrName>ppt_x</p:attrName>
                                        </p:attrNameLst>
                                      </p:cBhvr>
                                    </p:anim>
                                    <p:set>
                                      <p:cBhvr>
                                        <p:cTn id="26" dur="770" fill="hold"/>
                                        <p:tgtEl>
                                          <p:spTgt spid="6">
                                            <p:txEl>
                                              <p:pRg st="1" end="1"/>
                                            </p:txEl>
                                          </p:spTgt>
                                        </p:tgtEl>
                                        <p:attrNameLst>
                                          <p:attrName>ppt_y</p:attrName>
                                        </p:attrNameLst>
                                      </p:cBhvr>
                                      <p:to>
                                        <p:strVal val="(#ppt_y+0.4)"/>
                                      </p:to>
                                    </p:set>
                                    <p:anim from="(#ppt_y+0.4)" to="(#ppt_y)" calcmode="lin" valueType="num">
                                      <p:cBhvr>
                                        <p:cTn id="27" dur="1230" accel="100000" fill="hold">
                                          <p:stCondLst>
                                            <p:cond delay="770"/>
                                          </p:stCondLst>
                                        </p:cTn>
                                        <p:tgtEl>
                                          <p:spTgt spid="6">
                                            <p:txEl>
                                              <p:pRg st="1" end="1"/>
                                            </p:txEl>
                                          </p:spTgt>
                                        </p:tgtEl>
                                        <p:attrNameLst>
                                          <p:attrName>ppt_y</p:attrName>
                                        </p:attrNameLst>
                                      </p:cBhvr>
                                    </p:anim>
                                  </p:childTnLst>
                                </p:cTn>
                              </p:par>
                            </p:childTnLst>
                          </p:cTn>
                        </p:par>
                        <p:par>
                          <p:cTn id="28" fill="hold">
                            <p:stCondLst>
                              <p:cond delay="6000"/>
                            </p:stCondLst>
                            <p:childTnLst>
                              <p:par>
                                <p:cTn id="29" presetID="51" presetClass="entr" presetSubtype="0" fill="hold" nodeType="after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770" decel="100000"/>
                                        <p:tgtEl>
                                          <p:spTgt spid="6">
                                            <p:txEl>
                                              <p:pRg st="2" end="2"/>
                                            </p:txEl>
                                          </p:spTgt>
                                        </p:tgtEl>
                                      </p:cBhvr>
                                    </p:animEffect>
                                    <p:animScale>
                                      <p:cBhvr>
                                        <p:cTn id="32" dur="770" decel="100000"/>
                                        <p:tgtEl>
                                          <p:spTgt spid="6">
                                            <p:txEl>
                                              <p:pRg st="2" end="2"/>
                                            </p:txEl>
                                          </p:spTgt>
                                        </p:tgtEl>
                                      </p:cBhvr>
                                      <p:from x="10000" y="10000"/>
                                      <p:to x="200000" y="450000"/>
                                    </p:animScale>
                                    <p:animScale>
                                      <p:cBhvr>
                                        <p:cTn id="33" dur="1230" accel="100000" fill="hold">
                                          <p:stCondLst>
                                            <p:cond delay="770"/>
                                          </p:stCondLst>
                                        </p:cTn>
                                        <p:tgtEl>
                                          <p:spTgt spid="6">
                                            <p:txEl>
                                              <p:pRg st="2" end="2"/>
                                            </p:txEl>
                                          </p:spTgt>
                                        </p:tgtEl>
                                      </p:cBhvr>
                                      <p:from x="200000" y="450000"/>
                                      <p:to x="100000" y="100000"/>
                                    </p:animScale>
                                    <p:set>
                                      <p:cBhvr>
                                        <p:cTn id="34" dur="770" fill="hold"/>
                                        <p:tgtEl>
                                          <p:spTgt spid="6">
                                            <p:txEl>
                                              <p:pRg st="2" end="2"/>
                                            </p:txEl>
                                          </p:spTgt>
                                        </p:tgtEl>
                                        <p:attrNameLst>
                                          <p:attrName>ppt_x</p:attrName>
                                        </p:attrNameLst>
                                      </p:cBhvr>
                                      <p:to>
                                        <p:strVal val="(0.5)"/>
                                      </p:to>
                                    </p:set>
                                    <p:anim from="(0.5)" to="(#ppt_x)" calcmode="lin" valueType="num">
                                      <p:cBhvr>
                                        <p:cTn id="35" dur="1230" accel="100000" fill="hold">
                                          <p:stCondLst>
                                            <p:cond delay="770"/>
                                          </p:stCondLst>
                                        </p:cTn>
                                        <p:tgtEl>
                                          <p:spTgt spid="6">
                                            <p:txEl>
                                              <p:pRg st="2" end="2"/>
                                            </p:txEl>
                                          </p:spTgt>
                                        </p:tgtEl>
                                        <p:attrNameLst>
                                          <p:attrName>ppt_x</p:attrName>
                                        </p:attrNameLst>
                                      </p:cBhvr>
                                    </p:anim>
                                    <p:set>
                                      <p:cBhvr>
                                        <p:cTn id="36" dur="770" fill="hold"/>
                                        <p:tgtEl>
                                          <p:spTgt spid="6">
                                            <p:txEl>
                                              <p:pRg st="2" end="2"/>
                                            </p:txEl>
                                          </p:spTgt>
                                        </p:tgtEl>
                                        <p:attrNameLst>
                                          <p:attrName>ppt_y</p:attrName>
                                        </p:attrNameLst>
                                      </p:cBhvr>
                                      <p:to>
                                        <p:strVal val="(#ppt_y+0.4)"/>
                                      </p:to>
                                    </p:set>
                                    <p:anim from="(#ppt_y+0.4)" to="(#ppt_y)" calcmode="lin" valueType="num">
                                      <p:cBhvr>
                                        <p:cTn id="37" dur="1230" accel="100000" fill="hold">
                                          <p:stCondLst>
                                            <p:cond delay="770"/>
                                          </p:stCondLst>
                                        </p:cTn>
                                        <p:tgtEl>
                                          <p:spTgt spid="6">
                                            <p:txEl>
                                              <p:pRg st="2" end="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030A0">
                <a:alpha val="85000"/>
              </a:srgbClr>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4038600"/>
          </a:xfrm>
        </p:spPr>
        <p:txBody>
          <a:bodyPr>
            <a:normAutofit lnSpcReduction="10000"/>
          </a:bodyPr>
          <a:lstStyle/>
          <a:p>
            <a:pPr>
              <a:buNone/>
            </a:pPr>
            <a:endParaRPr lang="en-US" dirty="0" smtClean="0"/>
          </a:p>
          <a:p>
            <a:pPr>
              <a:buNone/>
            </a:pPr>
            <a:endParaRPr lang="en-US" dirty="0"/>
          </a:p>
          <a:p>
            <a:pPr>
              <a:buClr>
                <a:srgbClr val="FF0000"/>
              </a:buClr>
              <a:buFont typeface="Wingdings" pitchFamily="2" charset="2"/>
              <a:buChar char="v"/>
            </a:pPr>
            <a:endParaRPr lang="en-US" dirty="0" smtClean="0"/>
          </a:p>
          <a:p>
            <a:pPr>
              <a:buClr>
                <a:srgbClr val="FF0000"/>
              </a:buClr>
              <a:buNone/>
            </a:pPr>
            <a:endParaRPr lang="en-US" dirty="0" smtClean="0"/>
          </a:p>
          <a:p>
            <a:pPr>
              <a:buClr>
                <a:srgbClr val="FF0000"/>
              </a:buClr>
              <a:buFont typeface="Wingdings" pitchFamily="2" charset="2"/>
              <a:buChar char="v"/>
            </a:pPr>
            <a:r>
              <a:rPr lang="en-US" dirty="0" smtClean="0"/>
              <a:t> </a:t>
            </a:r>
            <a:r>
              <a:rPr lang="en-US" dirty="0" err="1">
                <a:solidFill>
                  <a:srgbClr val="002060"/>
                </a:solidFill>
              </a:rPr>
              <a:t>S</a:t>
            </a:r>
            <a:r>
              <a:rPr lang="en-US" dirty="0" err="1" smtClean="0">
                <a:solidFill>
                  <a:srgbClr val="002060"/>
                </a:solidFill>
              </a:rPr>
              <a:t>ecara</a:t>
            </a:r>
            <a:r>
              <a:rPr lang="en-US" dirty="0" smtClean="0">
                <a:solidFill>
                  <a:srgbClr val="002060"/>
                </a:solidFill>
              </a:rPr>
              <a:t> </a:t>
            </a:r>
            <a:r>
              <a:rPr lang="en-US" dirty="0" err="1" smtClean="0">
                <a:solidFill>
                  <a:srgbClr val="002060"/>
                </a:solidFill>
              </a:rPr>
              <a:t>Kuantitatif</a:t>
            </a:r>
            <a:endParaRPr lang="en-US" dirty="0" smtClean="0">
              <a:solidFill>
                <a:srgbClr val="002060"/>
              </a:solidFill>
            </a:endParaRPr>
          </a:p>
          <a:p>
            <a:pPr>
              <a:buClr>
                <a:srgbClr val="FF0000"/>
              </a:buClr>
              <a:buNone/>
            </a:pPr>
            <a:r>
              <a:rPr lang="en-US" dirty="0">
                <a:solidFill>
                  <a:srgbClr val="002060"/>
                </a:solidFill>
              </a:rPr>
              <a:t>	</a:t>
            </a:r>
            <a:r>
              <a:rPr lang="en-US" dirty="0" smtClean="0">
                <a:solidFill>
                  <a:srgbClr val="002060"/>
                </a:solidFill>
              </a:rPr>
              <a:t>	</a:t>
            </a:r>
            <a:r>
              <a:rPr lang="en-US" dirty="0" err="1" smtClean="0">
                <a:solidFill>
                  <a:srgbClr val="002060"/>
                </a:solidFill>
              </a:rPr>
              <a:t>dalam</a:t>
            </a:r>
            <a:r>
              <a:rPr lang="en-US" dirty="0" smtClean="0">
                <a:solidFill>
                  <a:srgbClr val="002060"/>
                </a:solidFill>
              </a:rPr>
              <a:t> </a:t>
            </a:r>
            <a:r>
              <a:rPr lang="en-US" dirty="0" err="1" smtClean="0">
                <a:solidFill>
                  <a:srgbClr val="002060"/>
                </a:solidFill>
              </a:rPr>
              <a:t>masa</a:t>
            </a:r>
            <a:r>
              <a:rPr lang="en-US" dirty="0" smtClean="0">
                <a:solidFill>
                  <a:srgbClr val="002060"/>
                </a:solidFill>
              </a:rPr>
              <a:t> </a:t>
            </a:r>
            <a:r>
              <a:rPr lang="en-US" dirty="0" err="1" smtClean="0">
                <a:solidFill>
                  <a:srgbClr val="002060"/>
                </a:solidFill>
              </a:rPr>
              <a:t>perjuangan</a:t>
            </a:r>
            <a:r>
              <a:rPr lang="en-US" dirty="0" smtClean="0">
                <a:solidFill>
                  <a:srgbClr val="002060"/>
                </a:solidFill>
              </a:rPr>
              <a:t> </a:t>
            </a:r>
            <a:r>
              <a:rPr lang="en-US" dirty="0" err="1" smtClean="0">
                <a:solidFill>
                  <a:srgbClr val="002060"/>
                </a:solidFill>
              </a:rPr>
              <a:t>mengisi</a:t>
            </a:r>
            <a:r>
              <a:rPr lang="en-US" dirty="0" smtClean="0">
                <a:solidFill>
                  <a:srgbClr val="002060"/>
                </a:solidFill>
              </a:rPr>
              <a:t> </a:t>
            </a:r>
            <a:r>
              <a:rPr lang="en-US" dirty="0" err="1" smtClean="0">
                <a:solidFill>
                  <a:srgbClr val="002060"/>
                </a:solidFill>
              </a:rPr>
              <a:t>kemerdekaan</a:t>
            </a:r>
            <a:r>
              <a:rPr lang="en-US" dirty="0" smtClean="0">
                <a:solidFill>
                  <a:srgbClr val="002060"/>
                </a:solidFill>
              </a:rPr>
              <a:t>, </a:t>
            </a:r>
            <a:r>
              <a:rPr lang="en-US" dirty="0" err="1" smtClean="0">
                <a:solidFill>
                  <a:srgbClr val="002060"/>
                </a:solidFill>
              </a:rPr>
              <a:t>kemungkinan</a:t>
            </a:r>
            <a:r>
              <a:rPr lang="en-US" dirty="0" smtClean="0">
                <a:solidFill>
                  <a:srgbClr val="002060"/>
                </a:solidFill>
              </a:rPr>
              <a:t> </a:t>
            </a:r>
            <a:r>
              <a:rPr lang="en-US" dirty="0" err="1" smtClean="0">
                <a:solidFill>
                  <a:srgbClr val="002060"/>
                </a:solidFill>
              </a:rPr>
              <a:t>nilai-nilai</a:t>
            </a:r>
            <a:r>
              <a:rPr lang="en-US" dirty="0" smtClean="0">
                <a:solidFill>
                  <a:srgbClr val="002060"/>
                </a:solidFill>
              </a:rPr>
              <a:t> </a:t>
            </a:r>
            <a:r>
              <a:rPr lang="en-US" dirty="0" err="1" smtClean="0">
                <a:solidFill>
                  <a:srgbClr val="002060"/>
                </a:solidFill>
              </a:rPr>
              <a:t>ini</a:t>
            </a:r>
            <a:r>
              <a:rPr lang="en-US" dirty="0" smtClean="0">
                <a:solidFill>
                  <a:srgbClr val="002060"/>
                </a:solidFill>
              </a:rPr>
              <a:t> </a:t>
            </a:r>
            <a:r>
              <a:rPr lang="en-US" dirty="0" err="1" smtClean="0">
                <a:solidFill>
                  <a:srgbClr val="002060"/>
                </a:solidFill>
              </a:rPr>
              <a:t>akan</a:t>
            </a:r>
            <a:r>
              <a:rPr lang="en-US" dirty="0" smtClean="0">
                <a:solidFill>
                  <a:srgbClr val="002060"/>
                </a:solidFill>
              </a:rPr>
              <a:t> </a:t>
            </a:r>
            <a:r>
              <a:rPr lang="en-US" dirty="0" err="1" smtClean="0">
                <a:solidFill>
                  <a:srgbClr val="002060"/>
                </a:solidFill>
              </a:rPr>
              <a:t>bertambah</a:t>
            </a:r>
            <a:r>
              <a:rPr lang="en-US" dirty="0" smtClean="0">
                <a:solidFill>
                  <a:srgbClr val="002060"/>
                </a:solidFill>
              </a:rPr>
              <a:t>.</a:t>
            </a:r>
          </a:p>
          <a:p>
            <a:pPr>
              <a:buClr>
                <a:srgbClr val="FF0000"/>
              </a:buClr>
              <a:buNone/>
            </a:pPr>
            <a:r>
              <a:rPr lang="en-US" dirty="0">
                <a:solidFill>
                  <a:srgbClr val="FFFFFF"/>
                </a:solidFill>
              </a:rPr>
              <a:t>	</a:t>
            </a:r>
            <a:r>
              <a:rPr lang="en-US" dirty="0" smtClean="0">
                <a:solidFill>
                  <a:srgbClr val="FFFFFF"/>
                </a:solidFill>
              </a:rPr>
              <a:t>	</a:t>
            </a:r>
            <a:endParaRPr lang="en-US" dirty="0">
              <a:solidFill>
                <a:srgbClr val="FFFFFF"/>
              </a:solidFill>
            </a:endParaRPr>
          </a:p>
        </p:txBody>
      </p:sp>
      <p:sp>
        <p:nvSpPr>
          <p:cNvPr id="2" name="Title 1"/>
          <p:cNvSpPr>
            <a:spLocks noGrp="1"/>
          </p:cNvSpPr>
          <p:nvPr>
            <p:ph type="title"/>
          </p:nvPr>
        </p:nvSpPr>
        <p:spPr>
          <a:xfrm>
            <a:off x="457200" y="274638"/>
            <a:ext cx="8229600" cy="1935162"/>
          </a:xfrm>
        </p:spPr>
        <p:txBody>
          <a:bodyPr>
            <a:noAutofit/>
          </a:bodyPr>
          <a:lstStyle/>
          <a:p>
            <a:pPr algn="ctr"/>
            <a:r>
              <a:rPr lang="fi-FI" sz="2400" dirty="0">
                <a:solidFill>
                  <a:srgbClr val="FFFF00"/>
                </a:solidFill>
              </a:rPr>
              <a:t>Dalam periode ini jiwa, semangat dan nilai-nilai kejuangan yang berkembang sebelumnya tetap lestari, yaitu nilai-nilai dasar yang terdapat pada Pancasila, proklamasi kemerdekaan 17 Agustus 1945.</a:t>
            </a:r>
            <a:endParaRPr lang="en-US" sz="2400" dirty="0">
              <a:solidFill>
                <a:srgbClr val="FFFF00"/>
              </a:solidFill>
            </a:endParaRPr>
          </a:p>
        </p:txBody>
      </p:sp>
      <p:sp>
        <p:nvSpPr>
          <p:cNvPr id="8" name="Flowchart: Connector 7"/>
          <p:cNvSpPr/>
          <p:nvPr/>
        </p:nvSpPr>
        <p:spPr>
          <a:xfrm>
            <a:off x="609600" y="2590800"/>
            <a:ext cx="5334000" cy="1143000"/>
          </a:xfrm>
          <a:prstGeom prst="flowChartConnector">
            <a:avLst/>
          </a:prstGeom>
          <a:solidFill>
            <a:srgbClr val="CB41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FF"/>
                </a:solidFill>
              </a:rPr>
              <a:t>Yang </a:t>
            </a:r>
            <a:r>
              <a:rPr lang="en-US" sz="2000" dirty="0" err="1" smtClean="0">
                <a:solidFill>
                  <a:srgbClr val="0000FF"/>
                </a:solidFill>
              </a:rPr>
              <a:t>akan</a:t>
            </a:r>
            <a:r>
              <a:rPr lang="en-US" sz="2000" dirty="0" smtClean="0">
                <a:solidFill>
                  <a:srgbClr val="0000FF"/>
                </a:solidFill>
              </a:rPr>
              <a:t> </a:t>
            </a:r>
            <a:r>
              <a:rPr lang="en-US" sz="2000" dirty="0" err="1" smtClean="0">
                <a:solidFill>
                  <a:srgbClr val="0000FF"/>
                </a:solidFill>
              </a:rPr>
              <a:t>mengalami</a:t>
            </a:r>
            <a:r>
              <a:rPr lang="en-US" sz="2000" dirty="0" smtClean="0">
                <a:solidFill>
                  <a:srgbClr val="0000FF"/>
                </a:solidFill>
              </a:rPr>
              <a:t> </a:t>
            </a:r>
            <a:r>
              <a:rPr lang="en-US" sz="2000" dirty="0" err="1" smtClean="0">
                <a:solidFill>
                  <a:srgbClr val="0000FF"/>
                </a:solidFill>
              </a:rPr>
              <a:t>perubahan</a:t>
            </a:r>
            <a:r>
              <a:rPr lang="en-US" sz="2000" dirty="0" smtClean="0">
                <a:solidFill>
                  <a:srgbClr val="0000FF"/>
                </a:solidFill>
              </a:rPr>
              <a:t> </a:t>
            </a:r>
            <a:r>
              <a:rPr lang="en-US" sz="2000" dirty="0" err="1" smtClean="0">
                <a:solidFill>
                  <a:srgbClr val="0000FF"/>
                </a:solidFill>
              </a:rPr>
              <a:t>adalah</a:t>
            </a:r>
            <a:r>
              <a:rPr lang="en-US" sz="2000" dirty="0" smtClean="0">
                <a:solidFill>
                  <a:srgbClr val="0000FF"/>
                </a:solidFill>
              </a:rPr>
              <a:t> </a:t>
            </a:r>
            <a:r>
              <a:rPr lang="en-US" sz="2000" dirty="0" err="1" smtClean="0">
                <a:solidFill>
                  <a:srgbClr val="0000FF"/>
                </a:solidFill>
              </a:rPr>
              <a:t>nilai-nilai</a:t>
            </a:r>
            <a:r>
              <a:rPr lang="en-US" sz="2000" dirty="0" smtClean="0">
                <a:solidFill>
                  <a:srgbClr val="0000FF"/>
                </a:solidFill>
              </a:rPr>
              <a:t> </a:t>
            </a:r>
            <a:r>
              <a:rPr lang="en-US" sz="2000" dirty="0" err="1" smtClean="0">
                <a:solidFill>
                  <a:srgbClr val="0000FF"/>
                </a:solidFill>
              </a:rPr>
              <a:t>operasional</a:t>
            </a:r>
            <a:endParaRPr lang="en-US" sz="2000" dirty="0">
              <a:solidFill>
                <a:srgbClr val="0000FF"/>
              </a:solidFill>
            </a:endParaRPr>
          </a:p>
        </p:txBody>
      </p:sp>
      <p:sp>
        <p:nvSpPr>
          <p:cNvPr id="11" name="Bent Arrow 10"/>
          <p:cNvSpPr/>
          <p:nvPr/>
        </p:nvSpPr>
        <p:spPr>
          <a:xfrm rot="10588394">
            <a:off x="5195085" y="3828316"/>
            <a:ext cx="609600"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ppt_x</p:attrName>
                                        </p:attrNameLst>
                                      </p:cBhvr>
                                      <p:tavLst>
                                        <p:tav tm="0">
                                          <p:val>
                                            <p:strVal val="#ppt_x-.2"/>
                                          </p:val>
                                        </p:tav>
                                        <p:tav tm="100000">
                                          <p:val>
                                            <p:strVal val="#ppt_x"/>
                                          </p:val>
                                        </p:tav>
                                      </p:tavLst>
                                    </p:anim>
                                    <p:anim calcmode="lin" valueType="num">
                                      <p:cBhvr>
                                        <p:cTn id="1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
                                        </p:tgtEl>
                                      </p:cBhvr>
                                    </p:animEffect>
                                  </p:childTnLst>
                                </p:cTn>
                              </p:par>
                            </p:childTnLst>
                          </p:cTn>
                        </p:par>
                        <p:par>
                          <p:cTn id="17" fill="hold">
                            <p:stCondLst>
                              <p:cond delay="3000"/>
                            </p:stCondLst>
                            <p:childTnLst>
                              <p:par>
                                <p:cTn id="18" presetID="18" presetClass="entr" presetSubtype="1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childTnLst>
                          </p:cTn>
                        </p:par>
                        <p:par>
                          <p:cTn id="21" fill="hold">
                            <p:stCondLst>
                              <p:cond delay="5000"/>
                            </p:stCondLst>
                            <p:childTnLst>
                              <p:par>
                                <p:cTn id="22" presetID="52"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2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2000" decel="50000" fill="hold">
                                          <p:stCondLst>
                                            <p:cond delay="0"/>
                                          </p:stCondLst>
                                        </p:cTn>
                                        <p:tgtEl>
                                          <p:spTgt spid="3">
                                            <p:txEl>
                                              <p:pRg st="4" end="4"/>
                                            </p:txEl>
                                          </p:spTgt>
                                        </p:tgtEl>
                                        <p:attrNameLst>
                                          <p:attrName>ppt_x</p:attrName>
                                          <p:attrName>ppt_y</p:attrName>
                                        </p:attrNameLst>
                                      </p:cBhvr>
                                    </p:animMotion>
                                    <p:animEffect transition="in" filter="fade">
                                      <p:cBhvr>
                                        <p:cTn id="26" dur="2000"/>
                                        <p:tgtEl>
                                          <p:spTgt spid="3">
                                            <p:txEl>
                                              <p:pRg st="4" end="4"/>
                                            </p:txEl>
                                          </p:spTgt>
                                        </p:tgtEl>
                                      </p:cBhvr>
                                    </p:animEffect>
                                  </p:childTnLst>
                                </p:cTn>
                              </p:par>
                            </p:childTnLst>
                          </p:cTn>
                        </p:par>
                        <p:par>
                          <p:cTn id="27" fill="hold">
                            <p:stCondLst>
                              <p:cond delay="7000"/>
                            </p:stCondLst>
                            <p:childTnLst>
                              <p:par>
                                <p:cTn id="28" presetID="52"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Scale>
                                      <p:cBhvr>
                                        <p:cTn id="30" dur="2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2000" decel="50000" fill="hold">
                                          <p:stCondLst>
                                            <p:cond delay="0"/>
                                          </p:stCondLst>
                                        </p:cTn>
                                        <p:tgtEl>
                                          <p:spTgt spid="3">
                                            <p:txEl>
                                              <p:pRg st="5" end="5"/>
                                            </p:txEl>
                                          </p:spTgt>
                                        </p:tgtEl>
                                        <p:attrNameLst>
                                          <p:attrName>ppt_x</p:attrName>
                                          <p:attrName>ppt_y</p:attrName>
                                        </p:attrNameLst>
                                      </p:cBhvr>
                                    </p:animMotion>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FF33">
            <a:alpha val="73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1"/>
            <a:ext cx="8229600" cy="3949891"/>
          </a:xfrm>
        </p:spPr>
        <p:txBody>
          <a:bodyPr>
            <a:normAutofit/>
          </a:bodyPr>
          <a:lstStyle/>
          <a:p>
            <a:pPr>
              <a:buClr>
                <a:srgbClr val="FF0000"/>
              </a:buClr>
              <a:buFont typeface="Wingdings" pitchFamily="2" charset="2"/>
              <a:buChar char="v"/>
            </a:pPr>
            <a:endParaRPr lang="en-US" sz="2800" dirty="0" smtClean="0"/>
          </a:p>
          <a:p>
            <a:pPr>
              <a:buClr>
                <a:srgbClr val="FF0000"/>
              </a:buClr>
              <a:buFont typeface="Wingdings" pitchFamily="2" charset="2"/>
              <a:buChar char="v"/>
            </a:pPr>
            <a:endParaRPr lang="en-US" sz="2800" dirty="0" smtClean="0"/>
          </a:p>
          <a:p>
            <a:pPr>
              <a:buClr>
                <a:srgbClr val="FF0000"/>
              </a:buClr>
              <a:buFont typeface="Wingdings" pitchFamily="2" charset="2"/>
              <a:buChar char="v"/>
            </a:pPr>
            <a:r>
              <a:rPr lang="en-US" sz="2800" dirty="0" smtClean="0"/>
              <a:t> </a:t>
            </a:r>
            <a:r>
              <a:rPr lang="en-US" sz="2800" dirty="0" err="1" smtClean="0">
                <a:solidFill>
                  <a:srgbClr val="002060"/>
                </a:solidFill>
              </a:rPr>
              <a:t>Nilai</a:t>
            </a:r>
            <a:r>
              <a:rPr lang="en-US" sz="2800" dirty="0" smtClean="0">
                <a:solidFill>
                  <a:srgbClr val="002060"/>
                </a:solidFill>
              </a:rPr>
              <a:t> </a:t>
            </a:r>
            <a:r>
              <a:rPr lang="en-US" sz="2800" dirty="0" err="1" smtClean="0">
                <a:solidFill>
                  <a:srgbClr val="002060"/>
                </a:solidFill>
              </a:rPr>
              <a:t>Kualitatif</a:t>
            </a:r>
            <a:endParaRPr lang="en-US" sz="2800" dirty="0" smtClean="0">
              <a:solidFill>
                <a:srgbClr val="002060"/>
              </a:solidFill>
            </a:endParaRPr>
          </a:p>
          <a:p>
            <a:pPr>
              <a:buClr>
                <a:srgbClr val="FF0000"/>
              </a:buClr>
              <a:buNone/>
            </a:pPr>
            <a:r>
              <a:rPr lang="en-US" sz="2800" dirty="0">
                <a:solidFill>
                  <a:srgbClr val="002060"/>
                </a:solidFill>
              </a:rPr>
              <a:t>	</a:t>
            </a:r>
            <a:r>
              <a:rPr lang="en-US" sz="2800" dirty="0" smtClean="0">
                <a:solidFill>
                  <a:srgbClr val="002060"/>
                </a:solidFill>
              </a:rPr>
              <a:t>	</a:t>
            </a:r>
            <a:r>
              <a:rPr lang="en-US" sz="2800" dirty="0" err="1" smtClean="0">
                <a:solidFill>
                  <a:srgbClr val="002060"/>
                </a:solidFill>
                <a:latin typeface="Gill Sans MT" pitchFamily="34" charset="0"/>
              </a:rPr>
              <a:t>kemungkinan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besar</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dalam</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masa</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perjuangan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mengisi</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kemerdekaan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ini</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akan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menjadi</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perubahan-perubahan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sesuai</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dengan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dinamika</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kreatifitas</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kehidupan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bermasyarakat</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berbangsa</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dan</a:t>
            </a:r>
            <a:r>
              <a:rPr lang="en-US" sz="2800" dirty="0" smtClean="0">
                <a:solidFill>
                  <a:srgbClr val="002060"/>
                </a:solidFill>
                <a:latin typeface="Gill Sans MT" pitchFamily="34" charset="0"/>
              </a:rPr>
              <a:t> </a:t>
            </a:r>
            <a:r>
              <a:rPr lang="en-US" sz="2800" dirty="0" err="1" smtClean="0">
                <a:solidFill>
                  <a:srgbClr val="002060"/>
                </a:solidFill>
                <a:latin typeface="Gill Sans MT" pitchFamily="34" charset="0"/>
              </a:rPr>
              <a:t>bernegara</a:t>
            </a:r>
            <a:r>
              <a:rPr lang="en-US" sz="2800" dirty="0" smtClean="0">
                <a:solidFill>
                  <a:srgbClr val="002060"/>
                </a:solidFill>
                <a:latin typeface="Gill Sans MT" pitchFamily="34" charset="0"/>
              </a:rPr>
              <a:t>…..</a:t>
            </a:r>
            <a:endParaRPr lang="en-US" sz="2800" dirty="0">
              <a:solidFill>
                <a:srgbClr val="002060"/>
              </a:solidFill>
              <a:latin typeface="Gill Sans MT" pitchFamily="34" charset="0"/>
            </a:endParaRPr>
          </a:p>
        </p:txBody>
      </p:sp>
      <p:sp>
        <p:nvSpPr>
          <p:cNvPr id="2" name="Title 1"/>
          <p:cNvSpPr>
            <a:spLocks noGrp="1"/>
          </p:cNvSpPr>
          <p:nvPr>
            <p:ph type="title"/>
          </p:nvPr>
        </p:nvSpPr>
        <p:spPr>
          <a:xfrm>
            <a:off x="457200" y="274638"/>
            <a:ext cx="8229600" cy="1858962"/>
          </a:xfrm>
        </p:spPr>
        <p:txBody>
          <a:bodyPr/>
          <a:lstStyle/>
          <a:p>
            <a:endParaRPr lang="en-US" dirty="0"/>
          </a:p>
        </p:txBody>
      </p:sp>
      <p:pic>
        <p:nvPicPr>
          <p:cNvPr id="6" name="Picture 5" descr="index.jpg"/>
          <p:cNvPicPr>
            <a:picLocks noChangeAspect="1"/>
          </p:cNvPicPr>
          <p:nvPr/>
        </p:nvPicPr>
        <p:blipFill>
          <a:blip r:embed="rId2"/>
          <a:stretch>
            <a:fillRect/>
          </a:stretch>
        </p:blipFill>
        <p:spPr>
          <a:xfrm>
            <a:off x="457200" y="304800"/>
            <a:ext cx="8229600" cy="182880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1" presetClass="entr" presetSubtype="4"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heel(4)">
                                      <p:cBhvr>
                                        <p:cTn id="14" dur="2000"/>
                                        <p:tgtEl>
                                          <p:spTgt spid="3">
                                            <p:txEl>
                                              <p:pRg st="2" end="2"/>
                                            </p:txEl>
                                          </p:spTgt>
                                        </p:tgtEl>
                                      </p:cBhvr>
                                    </p:animEffect>
                                  </p:childTnLst>
                                </p:cTn>
                              </p:par>
                            </p:childTnLst>
                          </p:cTn>
                        </p:par>
                        <p:par>
                          <p:cTn id="15" fill="hold">
                            <p:stCondLst>
                              <p:cond delay="3000"/>
                            </p:stCondLst>
                            <p:childTnLst>
                              <p:par>
                                <p:cTn id="16" presetID="21" presetClass="entr" presetSubtype="4"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4)">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192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274638"/>
            <a:ext cx="8229600" cy="944562"/>
          </a:xfrm>
        </p:spPr>
        <p:txBody>
          <a:bodyPr/>
          <a:lstStyle/>
          <a:p>
            <a:endParaRPr lang="en-US" dirty="0"/>
          </a:p>
        </p:txBody>
      </p:sp>
      <p:sp>
        <p:nvSpPr>
          <p:cNvPr id="4" name="Rectangle 3"/>
          <p:cNvSpPr/>
          <p:nvPr/>
        </p:nvSpPr>
        <p:spPr>
          <a:xfrm>
            <a:off x="-2895600" y="0"/>
            <a:ext cx="14968971" cy="1077218"/>
          </a:xfrm>
          <a:prstGeom prst="rect">
            <a:avLst/>
          </a:prstGeom>
          <a:noFill/>
        </p:spPr>
        <p:txBody>
          <a:bodyPr wrap="square" lIns="91440" tIns="45720" rIns="91440" bIns="45720" anchor="ctr" anchorCtr="1">
            <a:spAutoFit/>
          </a:bodyPr>
          <a:lstStyle/>
          <a:p>
            <a:pPr algn="ctr"/>
            <a:r>
              <a:rPr lang="en-US" sz="32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RUMUSAN JIWA, SEMANGAT </a:t>
            </a:r>
          </a:p>
          <a:p>
            <a:pPr algn="ctr"/>
            <a:r>
              <a:rPr lang="en-US" sz="32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DAN NILAI-NILAI 1945</a:t>
            </a:r>
            <a:endParaRPr lang="en-US" sz="32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par>
                          <p:cTn id="8" fill="hold">
                            <p:stCondLst>
                              <p:cond delay="2000"/>
                            </p:stCondLst>
                            <p:childTnLst>
                              <p:par>
                                <p:cTn id="9" presetID="3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style.rotation</p:attrName>
                                        </p:attrNameLst>
                                      </p:cBhvr>
                                      <p:tavLst>
                                        <p:tav tm="0">
                                          <p:val>
                                            <p:fltVal val="720"/>
                                          </p:val>
                                        </p:tav>
                                        <p:tav tm="100000">
                                          <p:val>
                                            <p:fltVal val="0"/>
                                          </p:val>
                                        </p:tav>
                                      </p:tavLst>
                                    </p:anim>
                                    <p:anim calcmode="lin" valueType="num">
                                      <p:cBhvr>
                                        <p:cTn id="13" dur="2000" fill="hold"/>
                                        <p:tgtEl>
                                          <p:spTgt spid="6"/>
                                        </p:tgtEl>
                                        <p:attrNameLst>
                                          <p:attrName>ppt_h</p:attrName>
                                        </p:attrNameLst>
                                      </p:cBhvr>
                                      <p:tavLst>
                                        <p:tav tm="0">
                                          <p:val>
                                            <p:fltVal val="0"/>
                                          </p:val>
                                        </p:tav>
                                        <p:tav tm="100000">
                                          <p:val>
                                            <p:strVal val="#ppt_h"/>
                                          </p:val>
                                        </p:tav>
                                      </p:tavLst>
                                    </p:anim>
                                    <p:anim calcmode="lin" valueType="num">
                                      <p:cBhvr>
                                        <p:cTn id="14"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B41F1">
            <a:alpha val="88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lvl="3">
              <a:buClr>
                <a:srgbClr val="66FF33"/>
              </a:buClr>
              <a:buNone/>
            </a:pPr>
            <a:endParaRPr lang="en-US" dirty="0" smtClean="0"/>
          </a:p>
          <a:p>
            <a:pPr lvl="3">
              <a:buClr>
                <a:srgbClr val="66FF33"/>
              </a:buClr>
              <a:buNone/>
            </a:pPr>
            <a:endParaRPr lang="en-US" dirty="0" smtClean="0"/>
          </a:p>
          <a:p>
            <a:pPr lvl="3">
              <a:buClr>
                <a:srgbClr val="66FF33"/>
              </a:buClr>
              <a:buNone/>
            </a:pPr>
            <a:endParaRPr lang="en-US" dirty="0" smtClean="0"/>
          </a:p>
          <a:p>
            <a:pPr lvl="3">
              <a:buClr>
                <a:srgbClr val="66FF33"/>
              </a:buClr>
              <a:buNone/>
            </a:pPr>
            <a:endParaRPr lang="en-US" dirty="0" smtClean="0"/>
          </a:p>
          <a:p>
            <a:pPr lvl="3">
              <a:buClr>
                <a:srgbClr val="66FF33"/>
              </a:buClr>
              <a:buNone/>
            </a:pPr>
            <a:endParaRPr lang="en-US" dirty="0" smtClean="0"/>
          </a:p>
          <a:p>
            <a:pPr marL="2514600" lvl="8" indent="-457200">
              <a:buClrTx/>
              <a:buNone/>
            </a:pPr>
            <a:endParaRPr lang="en-US" dirty="0" smtClean="0"/>
          </a:p>
          <a:p>
            <a:pPr marL="2514600" lvl="8" indent="-457200">
              <a:buClrTx/>
              <a:buNone/>
            </a:pPr>
            <a:endParaRPr lang="en-US" dirty="0" smtClean="0"/>
          </a:p>
          <a:p>
            <a:pPr marL="2514600" lvl="8" indent="-457200">
              <a:buClrTx/>
              <a:buNone/>
            </a:pPr>
            <a:endParaRPr lang="en-US" dirty="0" smtClean="0"/>
          </a:p>
          <a:p>
            <a:pPr marL="2514600" lvl="8" indent="-457200">
              <a:buClrTx/>
              <a:buNone/>
            </a:pPr>
            <a:r>
              <a:rPr lang="en-US" sz="2000" dirty="0" smtClean="0"/>
              <a:t>		1</a:t>
            </a:r>
            <a:r>
              <a:rPr lang="en-US" sz="2000" dirty="0" smtClean="0">
                <a:latin typeface="Century" pitchFamily="18" charset="0"/>
              </a:rPr>
              <a:t>. </a:t>
            </a:r>
            <a:r>
              <a:rPr lang="en-US" sz="2000" dirty="0" err="1" smtClean="0">
                <a:latin typeface="Century" pitchFamily="18" charset="0"/>
              </a:rPr>
              <a:t>Semua</a:t>
            </a:r>
            <a:r>
              <a:rPr lang="en-US" sz="2000" dirty="0" smtClean="0">
                <a:latin typeface="Century" pitchFamily="18" charset="0"/>
              </a:rPr>
              <a:t> </a:t>
            </a:r>
            <a:r>
              <a:rPr lang="en-US" sz="2000" dirty="0" err="1" smtClean="0">
                <a:latin typeface="Century" pitchFamily="18" charset="0"/>
              </a:rPr>
              <a:t>Nilai</a:t>
            </a:r>
            <a:r>
              <a:rPr lang="en-US" sz="2000" dirty="0" smtClean="0">
                <a:latin typeface="Century" pitchFamily="18" charset="0"/>
              </a:rPr>
              <a:t> y</a:t>
            </a:r>
            <a:r>
              <a:rPr lang="id-ID" sz="2000" dirty="0" smtClean="0">
                <a:latin typeface="Century" pitchFamily="18" charset="0"/>
              </a:rPr>
              <a:t>an</a:t>
            </a:r>
            <a:r>
              <a:rPr lang="en-US" sz="2000" dirty="0" smtClean="0">
                <a:latin typeface="Century" pitchFamily="18" charset="0"/>
              </a:rPr>
              <a:t>g </a:t>
            </a:r>
            <a:r>
              <a:rPr lang="en-US" sz="2000" dirty="0" err="1" smtClean="0">
                <a:latin typeface="Century" pitchFamily="18" charset="0"/>
              </a:rPr>
              <a:t>terdapat</a:t>
            </a:r>
            <a:r>
              <a:rPr lang="en-US" sz="2000" dirty="0" smtClean="0">
                <a:latin typeface="Century" pitchFamily="18" charset="0"/>
              </a:rPr>
              <a:t> </a:t>
            </a:r>
            <a:r>
              <a:rPr lang="en-US" sz="2000" dirty="0" err="1" smtClean="0">
                <a:latin typeface="Century" pitchFamily="18" charset="0"/>
              </a:rPr>
              <a:t>dalam</a:t>
            </a:r>
            <a:r>
              <a:rPr lang="en-US" sz="2000" dirty="0" smtClean="0">
                <a:latin typeface="Century" pitchFamily="18" charset="0"/>
              </a:rPr>
              <a:t> </a:t>
            </a:r>
            <a:r>
              <a:rPr lang="en-US" sz="2000" dirty="0" err="1" smtClean="0">
                <a:latin typeface="Century" pitchFamily="18" charset="0"/>
              </a:rPr>
              <a:t>setiap</a:t>
            </a:r>
            <a:r>
              <a:rPr lang="en-US" sz="2000" dirty="0" smtClean="0">
                <a:latin typeface="Century" pitchFamily="18" charset="0"/>
              </a:rPr>
              <a:t> 	    </a:t>
            </a:r>
            <a:r>
              <a:rPr lang="en-US" sz="2000" dirty="0" err="1" smtClean="0">
                <a:latin typeface="Century" pitchFamily="18" charset="0"/>
              </a:rPr>
              <a:t>sila</a:t>
            </a:r>
            <a:r>
              <a:rPr lang="en-US" sz="2000" dirty="0" smtClean="0">
                <a:latin typeface="Century" pitchFamily="18" charset="0"/>
              </a:rPr>
              <a:t> </a:t>
            </a:r>
            <a:r>
              <a:rPr lang="en-US" sz="2000" dirty="0" err="1" smtClean="0">
                <a:latin typeface="Century" pitchFamily="18" charset="0"/>
              </a:rPr>
              <a:t>dari</a:t>
            </a:r>
            <a:r>
              <a:rPr lang="en-US" sz="2000" dirty="0" smtClean="0">
                <a:latin typeface="Century" pitchFamily="18" charset="0"/>
              </a:rPr>
              <a:t> </a:t>
            </a:r>
            <a:r>
              <a:rPr lang="en-US" sz="2000" dirty="0" err="1" smtClean="0">
                <a:latin typeface="Century" pitchFamily="18" charset="0"/>
              </a:rPr>
              <a:t>Pancasila</a:t>
            </a:r>
            <a:r>
              <a:rPr lang="en-US" sz="2000" dirty="0" smtClean="0">
                <a:latin typeface="Century" pitchFamily="18" charset="0"/>
              </a:rPr>
              <a:t>.</a:t>
            </a:r>
          </a:p>
          <a:p>
            <a:pPr lvl="3">
              <a:buClr>
                <a:srgbClr val="66FF33"/>
              </a:buClr>
              <a:buNone/>
            </a:pPr>
            <a:r>
              <a:rPr lang="en-US" sz="2000" dirty="0" smtClean="0">
                <a:latin typeface="Century" pitchFamily="18" charset="0"/>
              </a:rPr>
              <a:t>			2. </a:t>
            </a:r>
            <a:r>
              <a:rPr lang="en-US" sz="2000" dirty="0" err="1" smtClean="0">
                <a:latin typeface="Century" pitchFamily="18" charset="0"/>
              </a:rPr>
              <a:t>Semua</a:t>
            </a:r>
            <a:r>
              <a:rPr lang="en-US" sz="2000" dirty="0" smtClean="0">
                <a:latin typeface="Century" pitchFamily="18" charset="0"/>
              </a:rPr>
              <a:t> </a:t>
            </a:r>
            <a:r>
              <a:rPr lang="en-US" sz="2000" dirty="0" err="1" smtClean="0">
                <a:latin typeface="Century" pitchFamily="18" charset="0"/>
              </a:rPr>
              <a:t>Nilai</a:t>
            </a:r>
            <a:r>
              <a:rPr lang="en-US" sz="2000" dirty="0" smtClean="0">
                <a:latin typeface="Century" pitchFamily="18" charset="0"/>
              </a:rPr>
              <a:t> y</a:t>
            </a:r>
            <a:r>
              <a:rPr lang="id-ID" sz="2000" dirty="0" smtClean="0">
                <a:latin typeface="Century" pitchFamily="18" charset="0"/>
              </a:rPr>
              <a:t>an</a:t>
            </a:r>
            <a:r>
              <a:rPr lang="en-US" sz="2000" dirty="0" smtClean="0">
                <a:latin typeface="Century" pitchFamily="18" charset="0"/>
              </a:rPr>
              <a:t>g </a:t>
            </a:r>
            <a:r>
              <a:rPr lang="en-US" sz="2000" dirty="0" err="1" smtClean="0">
                <a:latin typeface="Century" pitchFamily="18" charset="0"/>
              </a:rPr>
              <a:t>terdapat</a:t>
            </a:r>
            <a:r>
              <a:rPr lang="en-US" sz="2000" dirty="0" smtClean="0">
                <a:latin typeface="Century" pitchFamily="18" charset="0"/>
              </a:rPr>
              <a:t> </a:t>
            </a:r>
            <a:r>
              <a:rPr lang="en-US" sz="2000" dirty="0" err="1" smtClean="0">
                <a:latin typeface="Century" pitchFamily="18" charset="0"/>
              </a:rPr>
              <a:t>dalam</a:t>
            </a:r>
            <a:r>
              <a:rPr lang="en-US" sz="2000" dirty="0" smtClean="0">
                <a:latin typeface="Century" pitchFamily="18" charset="0"/>
              </a:rPr>
              <a:t> 			    </a:t>
            </a:r>
            <a:r>
              <a:rPr lang="en-US" sz="2000" dirty="0" err="1" smtClean="0">
                <a:latin typeface="Century" pitchFamily="18" charset="0"/>
              </a:rPr>
              <a:t>Proklamasi</a:t>
            </a:r>
            <a:r>
              <a:rPr lang="en-US" sz="2000" dirty="0" smtClean="0">
                <a:latin typeface="Century" pitchFamily="18" charset="0"/>
              </a:rPr>
              <a:t> </a:t>
            </a:r>
            <a:r>
              <a:rPr lang="en-US" sz="2000" dirty="0" err="1" smtClean="0">
                <a:latin typeface="Century" pitchFamily="18" charset="0"/>
              </a:rPr>
              <a:t>Kemerdekaan</a:t>
            </a:r>
            <a:r>
              <a:rPr lang="en-US" sz="2000" dirty="0" smtClean="0">
                <a:latin typeface="Century" pitchFamily="18" charset="0"/>
              </a:rPr>
              <a:t> 17 </a:t>
            </a:r>
            <a:r>
              <a:rPr lang="en-US" sz="2000" dirty="0" err="1" smtClean="0">
                <a:latin typeface="Century" pitchFamily="18" charset="0"/>
              </a:rPr>
              <a:t>Agustus</a:t>
            </a:r>
            <a:r>
              <a:rPr lang="en-US" sz="2000" dirty="0" smtClean="0">
                <a:latin typeface="Century" pitchFamily="18" charset="0"/>
              </a:rPr>
              <a:t>.   		    1945.</a:t>
            </a:r>
          </a:p>
          <a:p>
            <a:pPr lvl="3">
              <a:buClr>
                <a:srgbClr val="66FF33"/>
              </a:buClr>
              <a:buNone/>
            </a:pPr>
            <a:r>
              <a:rPr lang="en-US" sz="2000" dirty="0" smtClean="0">
                <a:latin typeface="Century" pitchFamily="18" charset="0"/>
              </a:rPr>
              <a:t>			3. </a:t>
            </a:r>
            <a:r>
              <a:rPr lang="en-US" sz="2000" dirty="0" err="1" smtClean="0">
                <a:latin typeface="Century" pitchFamily="18" charset="0"/>
              </a:rPr>
              <a:t>Semua</a:t>
            </a:r>
            <a:r>
              <a:rPr lang="en-US" sz="2000" dirty="0" smtClean="0">
                <a:latin typeface="Century" pitchFamily="18" charset="0"/>
              </a:rPr>
              <a:t> y</a:t>
            </a:r>
            <a:r>
              <a:rPr lang="id-ID" sz="2000" dirty="0" smtClean="0">
                <a:latin typeface="Century" pitchFamily="18" charset="0"/>
              </a:rPr>
              <a:t>an</a:t>
            </a:r>
            <a:r>
              <a:rPr lang="en-US" sz="2000" dirty="0" smtClean="0">
                <a:latin typeface="Century" pitchFamily="18" charset="0"/>
              </a:rPr>
              <a:t>g </a:t>
            </a:r>
            <a:r>
              <a:rPr lang="en-US" sz="2000" dirty="0" err="1" smtClean="0">
                <a:latin typeface="Century" pitchFamily="18" charset="0"/>
              </a:rPr>
              <a:t>terdapat</a:t>
            </a:r>
            <a:r>
              <a:rPr lang="en-US" sz="2000" dirty="0" smtClean="0">
                <a:latin typeface="Century" pitchFamily="18" charset="0"/>
              </a:rPr>
              <a:t> </a:t>
            </a:r>
            <a:r>
              <a:rPr lang="en-US" sz="2000" dirty="0" err="1" smtClean="0">
                <a:latin typeface="Century" pitchFamily="18" charset="0"/>
              </a:rPr>
              <a:t>dalam</a:t>
            </a:r>
            <a:r>
              <a:rPr lang="en-US" sz="2000" dirty="0" smtClean="0">
                <a:latin typeface="Century" pitchFamily="18" charset="0"/>
              </a:rPr>
              <a:t> UUD 1945</a:t>
            </a:r>
            <a:r>
              <a:rPr lang="id-ID" sz="2000" dirty="0" smtClean="0">
                <a:latin typeface="Century" pitchFamily="18" charset="0"/>
              </a:rPr>
              <a:t>.</a:t>
            </a:r>
            <a:endParaRPr lang="en-US" sz="2000" dirty="0" smtClean="0">
              <a:latin typeface="Century" pitchFamily="18" charset="0"/>
            </a:endParaRPr>
          </a:p>
        </p:txBody>
      </p:sp>
      <p:sp>
        <p:nvSpPr>
          <p:cNvPr id="2" name="Title 1"/>
          <p:cNvSpPr>
            <a:spLocks noGrp="1"/>
          </p:cNvSpPr>
          <p:nvPr>
            <p:ph type="title"/>
          </p:nvPr>
        </p:nvSpPr>
        <p:spPr/>
        <p:txBody>
          <a:bodyPr/>
          <a:lstStyle/>
          <a:p>
            <a:endParaRPr lang="en-US"/>
          </a:p>
        </p:txBody>
      </p:sp>
      <p:sp>
        <p:nvSpPr>
          <p:cNvPr id="5" name="Oval Callout 4"/>
          <p:cNvSpPr/>
          <p:nvPr/>
        </p:nvSpPr>
        <p:spPr>
          <a:xfrm rot="20475066">
            <a:off x="422405" y="831563"/>
            <a:ext cx="5362985" cy="1143000"/>
          </a:xfrm>
          <a:prstGeom prst="wedgeEllipseCallout">
            <a:avLst>
              <a:gd name="adj1" fmla="val -35790"/>
              <a:gd name="adj2" fmla="val 133982"/>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rPr>
              <a:t>RUMUSAN JIWA, SEMANGAT DAN NILAI-NILAI 45</a:t>
            </a:r>
            <a:endParaRPr lang="en-US" sz="2400" dirty="0">
              <a:solidFill>
                <a:srgbClr val="FFFF00"/>
              </a:solidFill>
            </a:endParaRPr>
          </a:p>
        </p:txBody>
      </p:sp>
      <p:sp>
        <p:nvSpPr>
          <p:cNvPr id="6" name="Striped Right Arrow 5"/>
          <p:cNvSpPr/>
          <p:nvPr/>
        </p:nvSpPr>
        <p:spPr>
          <a:xfrm>
            <a:off x="609600" y="3733800"/>
            <a:ext cx="2362200" cy="1371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Nilai–Nilai</a:t>
            </a:r>
            <a:r>
              <a:rPr lang="en-US" sz="2000" dirty="0" smtClean="0"/>
              <a:t> </a:t>
            </a:r>
            <a:r>
              <a:rPr lang="en-US" sz="2000" dirty="0" err="1" smtClean="0"/>
              <a:t>Dasar</a:t>
            </a:r>
            <a:endParaRPr lang="en-US" sz="20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ppt_x</p:attrName>
                                        </p:attrNameLst>
                                      </p:cBhvr>
                                      <p:tavLst>
                                        <p:tav tm="0">
                                          <p:val>
                                            <p:strVal val="#ppt_x-.2"/>
                                          </p:val>
                                        </p:tav>
                                        <p:tav tm="100000">
                                          <p:val>
                                            <p:strVal val="#ppt_x"/>
                                          </p:val>
                                        </p:tav>
                                      </p:tavLst>
                                    </p:anim>
                                    <p:anim calcmode="lin" valueType="num">
                                      <p:cBhvr>
                                        <p:cTn id="8" dur="2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2000"/>
                                        <p:tgtEl>
                                          <p:spTgt spid="5"/>
                                        </p:tgtEl>
                                      </p:cBhvr>
                                    </p:animEffect>
                                  </p:childTnLst>
                                </p:cTn>
                              </p:par>
                            </p:childTnLst>
                          </p:cTn>
                        </p:par>
                        <p:par>
                          <p:cTn id="10" fill="hold">
                            <p:stCondLst>
                              <p:cond delay="2000"/>
                            </p:stCondLst>
                            <p:childTnLst>
                              <p:par>
                                <p:cTn id="11" presetID="49" presetClass="entr" presetSubtype="0" decel="10000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style.rotation</p:attrName>
                                        </p:attrNameLst>
                                      </p:cBhvr>
                                      <p:tavLst>
                                        <p:tav tm="0">
                                          <p:val>
                                            <p:fltVal val="360"/>
                                          </p:val>
                                        </p:tav>
                                        <p:tav tm="100000">
                                          <p:val>
                                            <p:fltVal val="0"/>
                                          </p:val>
                                        </p:tav>
                                      </p:tavLst>
                                    </p:anim>
                                    <p:animEffect transition="in" filter="fade">
                                      <p:cBhvr>
                                        <p:cTn id="16" dur="2000"/>
                                        <p:tgtEl>
                                          <p:spTgt spid="6"/>
                                        </p:tgtEl>
                                      </p:cBhvr>
                                    </p:animEffect>
                                  </p:childTnLst>
                                </p:cTn>
                              </p:par>
                            </p:childTnLst>
                          </p:cTn>
                        </p:par>
                        <p:par>
                          <p:cTn id="17" fill="hold">
                            <p:stCondLst>
                              <p:cond delay="4000"/>
                            </p:stCondLst>
                            <p:childTnLst>
                              <p:par>
                                <p:cTn id="18" presetID="21" presetClass="entr" presetSubtype="4" fill="hold" nodeType="after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heel(4)">
                                      <p:cBhvr>
                                        <p:cTn id="20" dur="2000"/>
                                        <p:tgtEl>
                                          <p:spTgt spid="3">
                                            <p:txEl>
                                              <p:pRg st="8" end="8"/>
                                            </p:txEl>
                                          </p:spTgt>
                                        </p:tgtEl>
                                      </p:cBhvr>
                                    </p:animEffect>
                                  </p:childTnLst>
                                </p:cTn>
                              </p:par>
                            </p:childTnLst>
                          </p:cTn>
                        </p:par>
                        <p:par>
                          <p:cTn id="21" fill="hold">
                            <p:stCondLst>
                              <p:cond delay="6000"/>
                            </p:stCondLst>
                            <p:childTnLst>
                              <p:par>
                                <p:cTn id="22" presetID="21" presetClass="entr" presetSubtype="4" fill="hold" nodeType="after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wheel(4)">
                                      <p:cBhvr>
                                        <p:cTn id="24" dur="2000"/>
                                        <p:tgtEl>
                                          <p:spTgt spid="3">
                                            <p:txEl>
                                              <p:pRg st="9" end="9"/>
                                            </p:txEl>
                                          </p:spTgt>
                                        </p:tgtEl>
                                      </p:cBhvr>
                                    </p:animEffect>
                                  </p:childTnLst>
                                </p:cTn>
                              </p:par>
                            </p:childTnLst>
                          </p:cTn>
                        </p:par>
                        <p:par>
                          <p:cTn id="25" fill="hold">
                            <p:stCondLst>
                              <p:cond delay="8000"/>
                            </p:stCondLst>
                            <p:childTnLst>
                              <p:par>
                                <p:cTn id="26" presetID="21" presetClass="entr" presetSubtype="4" fill="hold" nodeType="after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heel(4)">
                                      <p:cBhvr>
                                        <p:cTn id="28"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9A18D4"/>
            </a:gs>
            <a:gs pos="30000">
              <a:srgbClr val="66008F"/>
            </a:gs>
            <a:gs pos="64999">
              <a:srgbClr val="BA0066"/>
            </a:gs>
            <a:gs pos="89999">
              <a:srgbClr val="FF0000"/>
            </a:gs>
            <a:gs pos="100000">
              <a:srgbClr val="FF8200"/>
            </a:gs>
          </a:gsLst>
          <a:lin ang="27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lnSpcReduction="10000"/>
          </a:bodyPr>
          <a:lstStyle/>
          <a:p>
            <a:pPr marL="514350" indent="-514350">
              <a:buNone/>
            </a:pPr>
            <a:endParaRPr lang="en-US" sz="2400" dirty="0" smtClean="0"/>
          </a:p>
          <a:p>
            <a:pPr marL="514350" indent="-514350">
              <a:buClr>
                <a:schemeClr val="tx1"/>
              </a:buClr>
              <a:buFont typeface="+mj-lt"/>
              <a:buAutoNum type="arabicPeriod"/>
            </a:pPr>
            <a:r>
              <a:rPr lang="en-US" sz="2400" dirty="0" err="1" smtClean="0">
                <a:latin typeface="Lucida Calligraphy" pitchFamily="66" charset="0"/>
                <a:cs typeface="Gisha" pitchFamily="34" charset="-79"/>
              </a:rPr>
              <a:t>Ketakwaan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kepada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Tuhan</a:t>
            </a:r>
            <a:r>
              <a:rPr lang="en-US" sz="2400" dirty="0" smtClean="0">
                <a:latin typeface="Lucida Calligraphy" pitchFamily="66" charset="0"/>
                <a:cs typeface="Gisha" pitchFamily="34" charset="-79"/>
              </a:rPr>
              <a:t> Yang </a:t>
            </a:r>
            <a:r>
              <a:rPr lang="en-US" sz="2400" dirty="0" err="1" smtClean="0">
                <a:latin typeface="Lucida Calligraphy" pitchFamily="66" charset="0"/>
                <a:cs typeface="Gisha" pitchFamily="34" charset="-79"/>
              </a:rPr>
              <a:t>Maha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Esa</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Jiwa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Semangat</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Merdeka</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Nasionalisme</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Patriotisme</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smtClean="0">
                <a:latin typeface="Lucida Calligraphy" pitchFamily="66" charset="0"/>
                <a:cs typeface="Gisha" pitchFamily="34" charset="-79"/>
              </a:rPr>
              <a:t>Rasa </a:t>
            </a:r>
            <a:r>
              <a:rPr lang="en-US" sz="2400" dirty="0" err="1" smtClean="0">
                <a:latin typeface="Lucida Calligraphy" pitchFamily="66" charset="0"/>
                <a:cs typeface="Gisha" pitchFamily="34" charset="-79"/>
              </a:rPr>
              <a:t>harga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dirisebagai</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bangsa</a:t>
            </a:r>
            <a:r>
              <a:rPr lang="en-US" sz="2400" dirty="0" smtClean="0">
                <a:latin typeface="Lucida Calligraphy" pitchFamily="66" charset="0"/>
                <a:cs typeface="Gisha" pitchFamily="34" charset="-79"/>
              </a:rPr>
              <a:t> y</a:t>
            </a:r>
            <a:r>
              <a:rPr lang="id-ID" sz="2400" dirty="0" smtClean="0">
                <a:latin typeface="Lucida Calligraphy" pitchFamily="66" charset="0"/>
                <a:cs typeface="Gisha" pitchFamily="34" charset="-79"/>
              </a:rPr>
              <a:t>an</a:t>
            </a:r>
            <a:r>
              <a:rPr lang="en-US" sz="2400" dirty="0" smtClean="0">
                <a:latin typeface="Lucida Calligraphy" pitchFamily="66" charset="0"/>
                <a:cs typeface="Gisha" pitchFamily="34" charset="-79"/>
              </a:rPr>
              <a:t>g </a:t>
            </a:r>
            <a:r>
              <a:rPr lang="en-US" sz="2400" dirty="0" err="1" smtClean="0">
                <a:latin typeface="Lucida Calligraphy" pitchFamily="66" charset="0"/>
                <a:cs typeface="Gisha" pitchFamily="34" charset="-79"/>
              </a:rPr>
              <a:t>merdeka</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Pantang</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mundur</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tidak</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kenal</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menyerah</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Persatuan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kesatuan</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smtClean="0">
                <a:latin typeface="Lucida Calligraphy" pitchFamily="66" charset="0"/>
                <a:cs typeface="Gisha" pitchFamily="34" charset="-79"/>
              </a:rPr>
              <a:t>Anti </a:t>
            </a:r>
            <a:r>
              <a:rPr lang="en-US" sz="2400" dirty="0" err="1" smtClean="0">
                <a:latin typeface="Lucida Calligraphy" pitchFamily="66" charset="0"/>
                <a:cs typeface="Gisha" pitchFamily="34" charset="-79"/>
              </a:rPr>
              <a:t>Penjajah</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Penjajahan</a:t>
            </a:r>
            <a:r>
              <a:rPr lang="en-US" sz="2400" dirty="0" smtClean="0">
                <a:latin typeface="Lucida Calligraphy" pitchFamily="66" charset="0"/>
                <a:cs typeface="Gisha" pitchFamily="34" charset="-79"/>
              </a:rPr>
              <a:t>.</a:t>
            </a:r>
          </a:p>
          <a:p>
            <a:pPr marL="514350" indent="-514350">
              <a:buClr>
                <a:schemeClr val="tx1"/>
              </a:buClr>
              <a:buFont typeface="+mj-lt"/>
              <a:buAutoNum type="arabicPeriod"/>
            </a:pPr>
            <a:r>
              <a:rPr lang="en-US" sz="2400" dirty="0" err="1" smtClean="0">
                <a:latin typeface="Lucida Calligraphy" pitchFamily="66" charset="0"/>
                <a:cs typeface="Gisha" pitchFamily="34" charset="-79"/>
              </a:rPr>
              <a:t>Percaya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kepada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diri</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sendiri</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percaya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kepada</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kekuatan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dan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kemampuan</a:t>
            </a:r>
            <a:r>
              <a:rPr lang="en-US" sz="2400" dirty="0" smtClean="0">
                <a:latin typeface="Lucida Calligraphy" pitchFamily="66" charset="0"/>
                <a:cs typeface="Gisha" pitchFamily="34" charset="-79"/>
              </a:rPr>
              <a:t> </a:t>
            </a:r>
            <a:r>
              <a:rPr lang="en-US" sz="2400" dirty="0" err="1" smtClean="0">
                <a:latin typeface="Lucida Calligraphy" pitchFamily="66" charset="0"/>
                <a:cs typeface="Gisha" pitchFamily="34" charset="-79"/>
              </a:rPr>
              <a:t>sendiri</a:t>
            </a:r>
            <a:r>
              <a:rPr lang="en-US" sz="2400" dirty="0" smtClean="0">
                <a:latin typeface="Lucida Calligraphy" pitchFamily="66" charset="0"/>
                <a:cs typeface="Gisha" pitchFamily="34" charset="-79"/>
              </a:rPr>
              <a:t>.</a:t>
            </a:r>
          </a:p>
        </p:txBody>
      </p:sp>
      <p:sp>
        <p:nvSpPr>
          <p:cNvPr id="2" name="Title 1"/>
          <p:cNvSpPr>
            <a:spLocks noGrp="1"/>
          </p:cNvSpPr>
          <p:nvPr>
            <p:ph type="title"/>
          </p:nvPr>
        </p:nvSpPr>
        <p:spPr/>
        <p:txBody>
          <a:bodyPr/>
          <a:lstStyle/>
          <a:p>
            <a:endParaRPr lang="en-US" dirty="0"/>
          </a:p>
        </p:txBody>
      </p:sp>
      <p:sp>
        <p:nvSpPr>
          <p:cNvPr id="4" name="Curved Right Arrow 3"/>
          <p:cNvSpPr/>
          <p:nvPr/>
        </p:nvSpPr>
        <p:spPr>
          <a:xfrm>
            <a:off x="838200" y="609600"/>
            <a:ext cx="1295400" cy="685800"/>
          </a:xfrm>
          <a:prstGeom prst="curvedRigh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Line Callout 2 5"/>
          <p:cNvSpPr/>
          <p:nvPr/>
        </p:nvSpPr>
        <p:spPr>
          <a:xfrm>
            <a:off x="3124200" y="609600"/>
            <a:ext cx="3886200" cy="685800"/>
          </a:xfrm>
          <a:prstGeom prst="borderCallout2">
            <a:avLst>
              <a:gd name="adj1" fmla="val 42631"/>
              <a:gd name="adj2" fmla="val 96"/>
              <a:gd name="adj3" fmla="val 46611"/>
              <a:gd name="adj4" fmla="val -14560"/>
              <a:gd name="adj5" fmla="val 170212"/>
              <a:gd name="adj6" fmla="val -37887"/>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Gill Sans MT" pitchFamily="34" charset="0"/>
              </a:rPr>
              <a:t>NILAI – NILAI OPERASIONAL</a:t>
            </a:r>
            <a:endParaRPr lang="en-US" sz="2000" dirty="0">
              <a:latin typeface="Gill Sans MT" pitchFamily="34"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par>
                          <p:cTn id="8" fill="hold">
                            <p:stCondLst>
                              <p:cond delay="2000"/>
                            </p:stCondLst>
                            <p:childTnLst>
                              <p:par>
                                <p:cTn id="9" presetID="40"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1"/>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5100"/>
                            </p:stCondLst>
                            <p:childTnLst>
                              <p:par>
                                <p:cTn id="15" presetID="21"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4)">
                                      <p:cBhvr>
                                        <p:cTn id="17" dur="2000"/>
                                        <p:tgtEl>
                                          <p:spTgt spid="3">
                                            <p:txEl>
                                              <p:pRg st="1" end="1"/>
                                            </p:txEl>
                                          </p:spTgt>
                                        </p:tgtEl>
                                      </p:cBhvr>
                                    </p:animEffect>
                                  </p:childTnLst>
                                </p:cTn>
                              </p:par>
                            </p:childTnLst>
                          </p:cTn>
                        </p:par>
                        <p:par>
                          <p:cTn id="18" fill="hold">
                            <p:stCondLst>
                              <p:cond delay="7100"/>
                            </p:stCondLst>
                            <p:childTnLst>
                              <p:par>
                                <p:cTn id="19" presetID="49" presetClass="entr" presetSubtype="0" decel="10000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2" end="2"/>
                                            </p:txEl>
                                          </p:spTgt>
                                        </p:tgtEl>
                                      </p:cBhvr>
                                    </p:animEffect>
                                  </p:childTnLst>
                                </p:cTn>
                              </p:par>
                            </p:childTnLst>
                          </p:cTn>
                        </p:par>
                        <p:par>
                          <p:cTn id="25" fill="hold">
                            <p:stCondLst>
                              <p:cond delay="7600"/>
                            </p:stCondLst>
                            <p:childTnLst>
                              <p:par>
                                <p:cTn id="26" presetID="35" presetClass="entr" presetSubtype="0"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0"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1"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par>
                          <p:cTn id="32" fill="hold">
                            <p:stCondLst>
                              <p:cond delay="9600"/>
                            </p:stCondLst>
                            <p:childTnLst>
                              <p:par>
                                <p:cTn id="33" presetID="52" presetClass="entr" presetSubtype="0"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par>
                          <p:cTn id="38" fill="hold">
                            <p:stCondLst>
                              <p:cond delay="10600"/>
                            </p:stCondLst>
                            <p:childTnLst>
                              <p:par>
                                <p:cTn id="39" presetID="29" presetClass="entr" presetSubtype="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
                                            <p:txEl>
                                              <p:pRg st="5" end="5"/>
                                            </p:txEl>
                                          </p:spTgt>
                                        </p:tgtEl>
                                      </p:cBhvr>
                                    </p:animEffect>
                                  </p:childTnLst>
                                </p:cTn>
                              </p:par>
                            </p:childTnLst>
                          </p:cTn>
                        </p:par>
                        <p:par>
                          <p:cTn id="44" fill="hold">
                            <p:stCondLst>
                              <p:cond delay="11600"/>
                            </p:stCondLst>
                            <p:childTnLst>
                              <p:par>
                                <p:cTn id="45" presetID="8" presetClass="entr" presetSubtype="16"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diamond(in)">
                                      <p:cBhvr>
                                        <p:cTn id="47" dur="2000"/>
                                        <p:tgtEl>
                                          <p:spTgt spid="3">
                                            <p:txEl>
                                              <p:pRg st="6" end="6"/>
                                            </p:txEl>
                                          </p:spTgt>
                                        </p:tgtEl>
                                      </p:cBhvr>
                                    </p:animEffect>
                                  </p:childTnLst>
                                </p:cTn>
                              </p:par>
                            </p:childTnLst>
                          </p:cTn>
                        </p:par>
                        <p:par>
                          <p:cTn id="48" fill="hold">
                            <p:stCondLst>
                              <p:cond delay="13600"/>
                            </p:stCondLst>
                            <p:childTnLst>
                              <p:par>
                                <p:cTn id="49" presetID="13" presetClass="entr" presetSubtype="16" fill="hold" nodeType="after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plus(in)">
                                      <p:cBhvr>
                                        <p:cTn id="51" dur="2000"/>
                                        <p:tgtEl>
                                          <p:spTgt spid="3">
                                            <p:txEl>
                                              <p:pRg st="7" end="7"/>
                                            </p:txEl>
                                          </p:spTgt>
                                        </p:tgtEl>
                                      </p:cBhvr>
                                    </p:animEffect>
                                  </p:childTnLst>
                                </p:cTn>
                              </p:par>
                            </p:childTnLst>
                          </p:cTn>
                        </p:par>
                        <p:par>
                          <p:cTn id="52" fill="hold">
                            <p:stCondLst>
                              <p:cond delay="15600"/>
                            </p:stCondLst>
                            <p:childTnLst>
                              <p:par>
                                <p:cTn id="53" presetID="40" presetClass="entr" presetSubtype="0" fill="hold" nodeType="afterEffect">
                                  <p:stCondLst>
                                    <p:cond delay="0"/>
                                  </p:stCondLst>
                                  <p:iterate type="lt">
                                    <p:tmPct val="10000"/>
                                  </p:iterate>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58" fill="hold">
                            <p:stCondLst>
                              <p:cond delay="19100"/>
                            </p:stCondLst>
                            <p:childTnLst>
                              <p:par>
                                <p:cTn id="59" presetID="37" presetClass="entr" presetSubtype="0" fill="hold" nodeType="after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0"/>
            <a:ext cx="8229600" cy="4525963"/>
          </a:xfrm>
        </p:spPr>
        <p:txBody>
          <a:bodyPr>
            <a:normAutofit fontScale="92500" lnSpcReduction="10000"/>
          </a:bodyPr>
          <a:lstStyle/>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Idealisme</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kejuangan</a:t>
            </a:r>
            <a:r>
              <a:rPr lang="en-US" sz="2600" b="1" dirty="0" smtClean="0">
                <a:solidFill>
                  <a:srgbClr val="B326DA"/>
                </a:solidFill>
                <a:latin typeface="Californian FB" pitchFamily="18" charset="0"/>
                <a:cs typeface="Gisha" pitchFamily="34" charset="-79"/>
              </a:rPr>
              <a:t> y</a:t>
            </a:r>
            <a:r>
              <a:rPr lang="id-ID" sz="2600" b="1" dirty="0" smtClean="0">
                <a:solidFill>
                  <a:srgbClr val="B326DA"/>
                </a:solidFill>
                <a:latin typeface="Californian FB" pitchFamily="18" charset="0"/>
                <a:cs typeface="Gisha" pitchFamily="34" charset="-79"/>
              </a:rPr>
              <a:t>an</a:t>
            </a:r>
            <a:r>
              <a:rPr lang="en-US" sz="2600" b="1" dirty="0" smtClean="0">
                <a:solidFill>
                  <a:srgbClr val="B326DA"/>
                </a:solidFill>
                <a:latin typeface="Californian FB" pitchFamily="18" charset="0"/>
                <a:cs typeface="Gisha" pitchFamily="34" charset="-79"/>
              </a:rPr>
              <a:t>g </a:t>
            </a:r>
            <a:r>
              <a:rPr lang="en-US" sz="2600" b="1" dirty="0" err="1" smtClean="0">
                <a:solidFill>
                  <a:srgbClr val="B326DA"/>
                </a:solidFill>
                <a:latin typeface="Californian FB" pitchFamily="18" charset="0"/>
                <a:cs typeface="Gisha" pitchFamily="34" charset="-79"/>
              </a:rPr>
              <a:t>tinggi</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Percaya</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kepada</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hari</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depan</a:t>
            </a:r>
            <a:r>
              <a:rPr lang="en-US" sz="2600" b="1" dirty="0" smtClean="0">
                <a:solidFill>
                  <a:srgbClr val="B326DA"/>
                </a:solidFill>
                <a:latin typeface="Californian FB" pitchFamily="18" charset="0"/>
                <a:cs typeface="Gisha" pitchFamily="34" charset="-79"/>
              </a:rPr>
              <a:t> y</a:t>
            </a:r>
            <a:r>
              <a:rPr lang="id-ID" sz="2600" b="1" dirty="0" smtClean="0">
                <a:solidFill>
                  <a:srgbClr val="B326DA"/>
                </a:solidFill>
                <a:latin typeface="Californian FB" pitchFamily="18" charset="0"/>
                <a:cs typeface="Gisha" pitchFamily="34" charset="-79"/>
              </a:rPr>
              <a:t>an</a:t>
            </a:r>
            <a:r>
              <a:rPr lang="en-US" sz="2600" b="1" dirty="0" smtClean="0">
                <a:solidFill>
                  <a:srgbClr val="B326DA"/>
                </a:solidFill>
                <a:latin typeface="Californian FB" pitchFamily="18" charset="0"/>
                <a:cs typeface="Gisha" pitchFamily="34" charset="-79"/>
              </a:rPr>
              <a:t>g </a:t>
            </a:r>
            <a:r>
              <a:rPr lang="en-US" sz="2600" b="1" dirty="0" err="1" smtClean="0">
                <a:solidFill>
                  <a:srgbClr val="B326DA"/>
                </a:solidFill>
                <a:latin typeface="Californian FB" pitchFamily="18" charset="0"/>
                <a:cs typeface="Gisha" pitchFamily="34" charset="-79"/>
              </a:rPr>
              <a:t>gemilang</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dari</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bangsanya</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Berani</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rela</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ikhlas</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berkorban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untuk</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tanah</a:t>
            </a:r>
            <a:r>
              <a:rPr lang="en-US" sz="2600" b="1" dirty="0" smtClean="0">
                <a:solidFill>
                  <a:srgbClr val="B326DA"/>
                </a:solidFill>
                <a:latin typeface="Californian FB" pitchFamily="18" charset="0"/>
                <a:cs typeface="Gisha" pitchFamily="34" charset="-79"/>
              </a:rPr>
              <a:t> air, </a:t>
            </a:r>
            <a:r>
              <a:rPr lang="en-US" sz="2600" b="1" dirty="0" err="1" smtClean="0">
                <a:solidFill>
                  <a:srgbClr val="B326DA"/>
                </a:solidFill>
                <a:latin typeface="Californian FB" pitchFamily="18" charset="0"/>
                <a:cs typeface="Gisha" pitchFamily="34" charset="-79"/>
              </a:rPr>
              <a:t>bangsa</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negara</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Kepahlawanan</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Sepi</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Ing</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Pamrih</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Rame</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Ing</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Gawe</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Kesetiakawanan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senasib</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sepenanggungan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kebersamaan</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Disiplin</a:t>
            </a:r>
            <a:r>
              <a:rPr lang="en-US" sz="2600" b="1" dirty="0" smtClean="0">
                <a:solidFill>
                  <a:srgbClr val="B326DA"/>
                </a:solidFill>
                <a:latin typeface="Californian FB" pitchFamily="18" charset="0"/>
                <a:cs typeface="Gisha" pitchFamily="34" charset="-79"/>
              </a:rPr>
              <a:t> y</a:t>
            </a:r>
            <a:r>
              <a:rPr lang="id-ID" sz="2600" b="1" dirty="0" smtClean="0">
                <a:solidFill>
                  <a:srgbClr val="B326DA"/>
                </a:solidFill>
                <a:latin typeface="Californian FB" pitchFamily="18" charset="0"/>
                <a:cs typeface="Gisha" pitchFamily="34" charset="-79"/>
              </a:rPr>
              <a:t>an</a:t>
            </a:r>
            <a:r>
              <a:rPr lang="en-US" sz="2600" b="1" dirty="0" smtClean="0">
                <a:solidFill>
                  <a:srgbClr val="B326DA"/>
                </a:solidFill>
                <a:latin typeface="Californian FB" pitchFamily="18" charset="0"/>
                <a:cs typeface="Gisha" pitchFamily="34" charset="-79"/>
              </a:rPr>
              <a:t>g </a:t>
            </a:r>
            <a:r>
              <a:rPr lang="en-US" sz="2600" b="1" dirty="0" err="1" smtClean="0">
                <a:solidFill>
                  <a:srgbClr val="B326DA"/>
                </a:solidFill>
                <a:latin typeface="Californian FB" pitchFamily="18" charset="0"/>
                <a:cs typeface="Gisha" pitchFamily="34" charset="-79"/>
              </a:rPr>
              <a:t>tinggi</a:t>
            </a:r>
            <a:r>
              <a:rPr lang="en-US" sz="2600" b="1" dirty="0" smtClean="0">
                <a:solidFill>
                  <a:srgbClr val="B326DA"/>
                </a:solidFill>
                <a:latin typeface="Californian FB" pitchFamily="18" charset="0"/>
                <a:cs typeface="Gisha" pitchFamily="34" charset="-79"/>
              </a:rPr>
              <a:t>.</a:t>
            </a:r>
          </a:p>
          <a:p>
            <a:pPr marL="914400" lvl="1" indent="-514350">
              <a:buClr>
                <a:srgbClr val="0000FF"/>
              </a:buClr>
              <a:buFont typeface="+mj-lt"/>
              <a:buAutoNum type="arabicPeriod" startAt="10"/>
            </a:pPr>
            <a:r>
              <a:rPr lang="en-US" sz="2600" b="1" dirty="0" err="1" smtClean="0">
                <a:solidFill>
                  <a:srgbClr val="B326DA"/>
                </a:solidFill>
                <a:latin typeface="Californian FB" pitchFamily="18" charset="0"/>
                <a:cs typeface="Gisha" pitchFamily="34" charset="-79"/>
              </a:rPr>
              <a:t>Ulet</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tabah</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menghadapi</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segala</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macam</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ancaman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tantangan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hambatan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dan</a:t>
            </a:r>
            <a:r>
              <a:rPr lang="en-US" sz="2600" b="1" dirty="0" smtClean="0">
                <a:solidFill>
                  <a:srgbClr val="B326DA"/>
                </a:solidFill>
                <a:latin typeface="Californian FB" pitchFamily="18" charset="0"/>
                <a:cs typeface="Gisha" pitchFamily="34" charset="-79"/>
              </a:rPr>
              <a:t> </a:t>
            </a:r>
            <a:r>
              <a:rPr lang="en-US" sz="2600" b="1" dirty="0" err="1" smtClean="0">
                <a:solidFill>
                  <a:srgbClr val="B326DA"/>
                </a:solidFill>
                <a:latin typeface="Californian FB" pitchFamily="18" charset="0"/>
                <a:cs typeface="Gisha" pitchFamily="34" charset="-79"/>
              </a:rPr>
              <a:t>gangguan</a:t>
            </a:r>
            <a:r>
              <a:rPr lang="en-US" sz="2600" b="1" dirty="0" smtClean="0">
                <a:solidFill>
                  <a:srgbClr val="B326DA"/>
                </a:solidFill>
                <a:latin typeface="Californian FB" pitchFamily="18" charset="0"/>
                <a:cs typeface="Gisha" pitchFamily="34" charset="-79"/>
              </a:rPr>
              <a:t>.</a:t>
            </a:r>
          </a:p>
          <a:p>
            <a:pPr marL="514350" indent="-514350">
              <a:buFont typeface="+mj-lt"/>
              <a:buAutoNum type="arabicPeriod" startAt="10"/>
            </a:pPr>
            <a:endParaRPr lang="en-US" dirty="0" smtClean="0">
              <a:solidFill>
                <a:srgbClr val="FF0000"/>
              </a:solidFill>
            </a:endParaRPr>
          </a:p>
          <a:p>
            <a:pPr>
              <a:buNone/>
            </a:pPr>
            <a:endParaRPr lang="en-US" dirty="0">
              <a:solidFill>
                <a:srgbClr val="FF0000"/>
              </a:solidFil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80">
                                          <p:stCondLst>
                                            <p:cond delay="0"/>
                                          </p:stCondLst>
                                        </p:cTn>
                                        <p:tgtEl>
                                          <p:spTgt spid="3">
                                            <p:txEl>
                                              <p:pRg st="1" end="1"/>
                                            </p:txEl>
                                          </p:spTgt>
                                        </p:tgtEl>
                                      </p:cBhvr>
                                    </p:animEffect>
                                    <p:anim calcmode="lin" valueType="num">
                                      <p:cBhvr>
                                        <p:cTn id="2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1" end="1"/>
                                            </p:txEl>
                                          </p:spTgt>
                                        </p:tgtEl>
                                      </p:cBhvr>
                                      <p:to x="100000" y="60000"/>
                                    </p:animScale>
                                    <p:animScale>
                                      <p:cBhvr>
                                        <p:cTn id="31" dur="166" decel="50000">
                                          <p:stCondLst>
                                            <p:cond delay="676"/>
                                          </p:stCondLst>
                                        </p:cTn>
                                        <p:tgtEl>
                                          <p:spTgt spid="3">
                                            <p:txEl>
                                              <p:pRg st="1" end="1"/>
                                            </p:txEl>
                                          </p:spTgt>
                                        </p:tgtEl>
                                      </p:cBhvr>
                                      <p:to x="100000" y="100000"/>
                                    </p:animScale>
                                    <p:animScale>
                                      <p:cBhvr>
                                        <p:cTn id="32" dur="26">
                                          <p:stCondLst>
                                            <p:cond delay="1312"/>
                                          </p:stCondLst>
                                        </p:cTn>
                                        <p:tgtEl>
                                          <p:spTgt spid="3">
                                            <p:txEl>
                                              <p:pRg st="1" end="1"/>
                                            </p:txEl>
                                          </p:spTgt>
                                        </p:tgtEl>
                                      </p:cBhvr>
                                      <p:to x="100000" y="80000"/>
                                    </p:animScale>
                                    <p:animScale>
                                      <p:cBhvr>
                                        <p:cTn id="33" dur="166" decel="50000">
                                          <p:stCondLst>
                                            <p:cond delay="1338"/>
                                          </p:stCondLst>
                                        </p:cTn>
                                        <p:tgtEl>
                                          <p:spTgt spid="3">
                                            <p:txEl>
                                              <p:pRg st="1" end="1"/>
                                            </p:txEl>
                                          </p:spTgt>
                                        </p:tgtEl>
                                      </p:cBhvr>
                                      <p:to x="100000" y="100000"/>
                                    </p:animScale>
                                    <p:animScale>
                                      <p:cBhvr>
                                        <p:cTn id="34" dur="26">
                                          <p:stCondLst>
                                            <p:cond delay="1642"/>
                                          </p:stCondLst>
                                        </p:cTn>
                                        <p:tgtEl>
                                          <p:spTgt spid="3">
                                            <p:txEl>
                                              <p:pRg st="1" end="1"/>
                                            </p:txEl>
                                          </p:spTgt>
                                        </p:tgtEl>
                                      </p:cBhvr>
                                      <p:to x="100000" y="90000"/>
                                    </p:animScale>
                                    <p:animScale>
                                      <p:cBhvr>
                                        <p:cTn id="35" dur="166" decel="50000">
                                          <p:stCondLst>
                                            <p:cond delay="1668"/>
                                          </p:stCondLst>
                                        </p:cTn>
                                        <p:tgtEl>
                                          <p:spTgt spid="3">
                                            <p:txEl>
                                              <p:pRg st="1" end="1"/>
                                            </p:txEl>
                                          </p:spTgt>
                                        </p:tgtEl>
                                      </p:cBhvr>
                                      <p:to x="100000" y="100000"/>
                                    </p:animScale>
                                    <p:animScale>
                                      <p:cBhvr>
                                        <p:cTn id="36" dur="26">
                                          <p:stCondLst>
                                            <p:cond delay="1808"/>
                                          </p:stCondLst>
                                        </p:cTn>
                                        <p:tgtEl>
                                          <p:spTgt spid="3">
                                            <p:txEl>
                                              <p:pRg st="1" end="1"/>
                                            </p:txEl>
                                          </p:spTgt>
                                        </p:tgtEl>
                                      </p:cBhvr>
                                      <p:to x="100000" y="95000"/>
                                    </p:animScale>
                                    <p:animScale>
                                      <p:cBhvr>
                                        <p:cTn id="37" dur="166" decel="50000">
                                          <p:stCondLst>
                                            <p:cond delay="1834"/>
                                          </p:stCondLst>
                                        </p:cTn>
                                        <p:tgtEl>
                                          <p:spTgt spid="3">
                                            <p:txEl>
                                              <p:pRg st="1" end="1"/>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580">
                                          <p:stCondLst>
                                            <p:cond delay="0"/>
                                          </p:stCondLst>
                                        </p:cTn>
                                        <p:tgtEl>
                                          <p:spTgt spid="3">
                                            <p:txEl>
                                              <p:pRg st="3" end="3"/>
                                            </p:txEl>
                                          </p:spTgt>
                                        </p:tgtEl>
                                      </p:cBhvr>
                                    </p:animEffect>
                                    <p:anim calcmode="lin" valueType="num">
                                      <p:cBhvr>
                                        <p:cTn id="5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3" end="3"/>
                                            </p:txEl>
                                          </p:spTgt>
                                        </p:tgtEl>
                                      </p:cBhvr>
                                      <p:to x="100000" y="60000"/>
                                    </p:animScale>
                                    <p:animScale>
                                      <p:cBhvr>
                                        <p:cTn id="65" dur="166" decel="50000">
                                          <p:stCondLst>
                                            <p:cond delay="676"/>
                                          </p:stCondLst>
                                        </p:cTn>
                                        <p:tgtEl>
                                          <p:spTgt spid="3">
                                            <p:txEl>
                                              <p:pRg st="3" end="3"/>
                                            </p:txEl>
                                          </p:spTgt>
                                        </p:tgtEl>
                                      </p:cBhvr>
                                      <p:to x="100000" y="100000"/>
                                    </p:animScale>
                                    <p:animScale>
                                      <p:cBhvr>
                                        <p:cTn id="66" dur="26">
                                          <p:stCondLst>
                                            <p:cond delay="1312"/>
                                          </p:stCondLst>
                                        </p:cTn>
                                        <p:tgtEl>
                                          <p:spTgt spid="3">
                                            <p:txEl>
                                              <p:pRg st="3" end="3"/>
                                            </p:txEl>
                                          </p:spTgt>
                                        </p:tgtEl>
                                      </p:cBhvr>
                                      <p:to x="100000" y="80000"/>
                                    </p:animScale>
                                    <p:animScale>
                                      <p:cBhvr>
                                        <p:cTn id="67" dur="166" decel="50000">
                                          <p:stCondLst>
                                            <p:cond delay="1338"/>
                                          </p:stCondLst>
                                        </p:cTn>
                                        <p:tgtEl>
                                          <p:spTgt spid="3">
                                            <p:txEl>
                                              <p:pRg st="3" end="3"/>
                                            </p:txEl>
                                          </p:spTgt>
                                        </p:tgtEl>
                                      </p:cBhvr>
                                      <p:to x="100000" y="100000"/>
                                    </p:animScale>
                                    <p:animScale>
                                      <p:cBhvr>
                                        <p:cTn id="68" dur="26">
                                          <p:stCondLst>
                                            <p:cond delay="1642"/>
                                          </p:stCondLst>
                                        </p:cTn>
                                        <p:tgtEl>
                                          <p:spTgt spid="3">
                                            <p:txEl>
                                              <p:pRg st="3" end="3"/>
                                            </p:txEl>
                                          </p:spTgt>
                                        </p:tgtEl>
                                      </p:cBhvr>
                                      <p:to x="100000" y="90000"/>
                                    </p:animScale>
                                    <p:animScale>
                                      <p:cBhvr>
                                        <p:cTn id="69" dur="166" decel="50000">
                                          <p:stCondLst>
                                            <p:cond delay="1668"/>
                                          </p:stCondLst>
                                        </p:cTn>
                                        <p:tgtEl>
                                          <p:spTgt spid="3">
                                            <p:txEl>
                                              <p:pRg st="3" end="3"/>
                                            </p:txEl>
                                          </p:spTgt>
                                        </p:tgtEl>
                                      </p:cBhvr>
                                      <p:to x="100000" y="100000"/>
                                    </p:animScale>
                                    <p:animScale>
                                      <p:cBhvr>
                                        <p:cTn id="70" dur="26">
                                          <p:stCondLst>
                                            <p:cond delay="1808"/>
                                          </p:stCondLst>
                                        </p:cTn>
                                        <p:tgtEl>
                                          <p:spTgt spid="3">
                                            <p:txEl>
                                              <p:pRg st="3" end="3"/>
                                            </p:txEl>
                                          </p:spTgt>
                                        </p:tgtEl>
                                      </p:cBhvr>
                                      <p:to x="100000" y="95000"/>
                                    </p:animScale>
                                    <p:animScale>
                                      <p:cBhvr>
                                        <p:cTn id="71" dur="166" decel="50000">
                                          <p:stCondLst>
                                            <p:cond delay="1834"/>
                                          </p:stCondLst>
                                        </p:cTn>
                                        <p:tgtEl>
                                          <p:spTgt spid="3">
                                            <p:txEl>
                                              <p:pRg st="3" end="3"/>
                                            </p:txEl>
                                          </p:spTgt>
                                        </p:tgtEl>
                                      </p:cBhvr>
                                      <p:to x="100000" y="100000"/>
                                    </p:animScale>
                                  </p:childTnLst>
                                </p:cTn>
                              </p:par>
                            </p:childTnLst>
                          </p:cTn>
                        </p:par>
                        <p:par>
                          <p:cTn id="72" fill="hold">
                            <p:stCondLst>
                              <p:cond delay="8000"/>
                            </p:stCondLst>
                            <p:childTnLst>
                              <p:par>
                                <p:cTn id="73" presetID="26" presetClass="entr" presetSubtype="0" fill="hold" nodeType="after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childTnLst>
                          </p:cTn>
                        </p:par>
                        <p:par>
                          <p:cTn id="89" fill="hold">
                            <p:stCondLst>
                              <p:cond delay="10000"/>
                            </p:stCondLst>
                            <p:childTnLst>
                              <p:par>
                                <p:cTn id="90" presetID="26" presetClass="entr" presetSubtype="0" fill="hold" nodeType="after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childTnLst>
                          </p:cTn>
                        </p:par>
                        <p:par>
                          <p:cTn id="106" fill="hold">
                            <p:stCondLst>
                              <p:cond delay="12000"/>
                            </p:stCondLst>
                            <p:childTnLst>
                              <p:par>
                                <p:cTn id="107" presetID="26" presetClass="entr" presetSubtype="0" fill="hold" nodeType="after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wipe(down)">
                                      <p:cBhvr>
                                        <p:cTn id="109" dur="580">
                                          <p:stCondLst>
                                            <p:cond delay="0"/>
                                          </p:stCondLst>
                                        </p:cTn>
                                        <p:tgtEl>
                                          <p:spTgt spid="3">
                                            <p:txEl>
                                              <p:pRg st="6" end="6"/>
                                            </p:txEl>
                                          </p:spTgt>
                                        </p:tgtEl>
                                      </p:cBhvr>
                                    </p:animEffect>
                                    <p:anim calcmode="lin" valueType="num">
                                      <p:cBhvr>
                                        <p:cTn id="11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6" end="6"/>
                                            </p:txEl>
                                          </p:spTgt>
                                        </p:tgtEl>
                                      </p:cBhvr>
                                      <p:to x="100000" y="60000"/>
                                    </p:animScale>
                                    <p:animScale>
                                      <p:cBhvr>
                                        <p:cTn id="116" dur="166" decel="50000">
                                          <p:stCondLst>
                                            <p:cond delay="676"/>
                                          </p:stCondLst>
                                        </p:cTn>
                                        <p:tgtEl>
                                          <p:spTgt spid="3">
                                            <p:txEl>
                                              <p:pRg st="6" end="6"/>
                                            </p:txEl>
                                          </p:spTgt>
                                        </p:tgtEl>
                                      </p:cBhvr>
                                      <p:to x="100000" y="100000"/>
                                    </p:animScale>
                                    <p:animScale>
                                      <p:cBhvr>
                                        <p:cTn id="117" dur="26">
                                          <p:stCondLst>
                                            <p:cond delay="1312"/>
                                          </p:stCondLst>
                                        </p:cTn>
                                        <p:tgtEl>
                                          <p:spTgt spid="3">
                                            <p:txEl>
                                              <p:pRg st="6" end="6"/>
                                            </p:txEl>
                                          </p:spTgt>
                                        </p:tgtEl>
                                      </p:cBhvr>
                                      <p:to x="100000" y="80000"/>
                                    </p:animScale>
                                    <p:animScale>
                                      <p:cBhvr>
                                        <p:cTn id="118" dur="166" decel="50000">
                                          <p:stCondLst>
                                            <p:cond delay="1338"/>
                                          </p:stCondLst>
                                        </p:cTn>
                                        <p:tgtEl>
                                          <p:spTgt spid="3">
                                            <p:txEl>
                                              <p:pRg st="6" end="6"/>
                                            </p:txEl>
                                          </p:spTgt>
                                        </p:tgtEl>
                                      </p:cBhvr>
                                      <p:to x="100000" y="100000"/>
                                    </p:animScale>
                                    <p:animScale>
                                      <p:cBhvr>
                                        <p:cTn id="119" dur="26">
                                          <p:stCondLst>
                                            <p:cond delay="1642"/>
                                          </p:stCondLst>
                                        </p:cTn>
                                        <p:tgtEl>
                                          <p:spTgt spid="3">
                                            <p:txEl>
                                              <p:pRg st="6" end="6"/>
                                            </p:txEl>
                                          </p:spTgt>
                                        </p:tgtEl>
                                      </p:cBhvr>
                                      <p:to x="100000" y="90000"/>
                                    </p:animScale>
                                    <p:animScale>
                                      <p:cBhvr>
                                        <p:cTn id="120" dur="166" decel="50000">
                                          <p:stCondLst>
                                            <p:cond delay="1668"/>
                                          </p:stCondLst>
                                        </p:cTn>
                                        <p:tgtEl>
                                          <p:spTgt spid="3">
                                            <p:txEl>
                                              <p:pRg st="6" end="6"/>
                                            </p:txEl>
                                          </p:spTgt>
                                        </p:tgtEl>
                                      </p:cBhvr>
                                      <p:to x="100000" y="100000"/>
                                    </p:animScale>
                                    <p:animScale>
                                      <p:cBhvr>
                                        <p:cTn id="121" dur="26">
                                          <p:stCondLst>
                                            <p:cond delay="1808"/>
                                          </p:stCondLst>
                                        </p:cTn>
                                        <p:tgtEl>
                                          <p:spTgt spid="3">
                                            <p:txEl>
                                              <p:pRg st="6" end="6"/>
                                            </p:txEl>
                                          </p:spTgt>
                                        </p:tgtEl>
                                      </p:cBhvr>
                                      <p:to x="100000" y="95000"/>
                                    </p:animScale>
                                    <p:animScale>
                                      <p:cBhvr>
                                        <p:cTn id="122" dur="166" decel="50000">
                                          <p:stCondLst>
                                            <p:cond delay="1834"/>
                                          </p:stCondLst>
                                        </p:cTn>
                                        <p:tgtEl>
                                          <p:spTgt spid="3">
                                            <p:txEl>
                                              <p:pRg st="6" end="6"/>
                                            </p:txEl>
                                          </p:spTgt>
                                        </p:tgtEl>
                                      </p:cBhvr>
                                      <p:to x="100000" y="100000"/>
                                    </p:animScale>
                                  </p:childTnLst>
                                </p:cTn>
                              </p:par>
                            </p:childTnLst>
                          </p:cTn>
                        </p:par>
                        <p:par>
                          <p:cTn id="123" fill="hold">
                            <p:stCondLst>
                              <p:cond delay="14000"/>
                            </p:stCondLst>
                            <p:childTnLst>
                              <p:par>
                                <p:cTn id="124" presetID="26" presetClass="entr" presetSubtype="0" fill="hold" nodeType="afterEffect">
                                  <p:stCondLst>
                                    <p:cond delay="0"/>
                                  </p:stCondLst>
                                  <p:childTnLst>
                                    <p:set>
                                      <p:cBhvr>
                                        <p:cTn id="125" dur="1" fill="hold">
                                          <p:stCondLst>
                                            <p:cond delay="0"/>
                                          </p:stCondLst>
                                        </p:cTn>
                                        <p:tgtEl>
                                          <p:spTgt spid="3">
                                            <p:txEl>
                                              <p:pRg st="7" end="7"/>
                                            </p:txEl>
                                          </p:spTgt>
                                        </p:tgtEl>
                                        <p:attrNameLst>
                                          <p:attrName>style.visibility</p:attrName>
                                        </p:attrNameLst>
                                      </p:cBhvr>
                                      <p:to>
                                        <p:strVal val="visible"/>
                                      </p:to>
                                    </p:set>
                                    <p:animEffect transition="in" filter="wipe(down)">
                                      <p:cBhvr>
                                        <p:cTn id="126" dur="580">
                                          <p:stCondLst>
                                            <p:cond delay="0"/>
                                          </p:stCondLst>
                                        </p:cTn>
                                        <p:tgtEl>
                                          <p:spTgt spid="3">
                                            <p:txEl>
                                              <p:pRg st="7" end="7"/>
                                            </p:txEl>
                                          </p:spTgt>
                                        </p:tgtEl>
                                      </p:cBhvr>
                                    </p:animEffect>
                                    <p:anim calcmode="lin" valueType="num">
                                      <p:cBhvr>
                                        <p:cTn id="12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2" dur="26">
                                          <p:stCondLst>
                                            <p:cond delay="650"/>
                                          </p:stCondLst>
                                        </p:cTn>
                                        <p:tgtEl>
                                          <p:spTgt spid="3">
                                            <p:txEl>
                                              <p:pRg st="7" end="7"/>
                                            </p:txEl>
                                          </p:spTgt>
                                        </p:tgtEl>
                                      </p:cBhvr>
                                      <p:to x="100000" y="60000"/>
                                    </p:animScale>
                                    <p:animScale>
                                      <p:cBhvr>
                                        <p:cTn id="133" dur="166" decel="50000">
                                          <p:stCondLst>
                                            <p:cond delay="676"/>
                                          </p:stCondLst>
                                        </p:cTn>
                                        <p:tgtEl>
                                          <p:spTgt spid="3">
                                            <p:txEl>
                                              <p:pRg st="7" end="7"/>
                                            </p:txEl>
                                          </p:spTgt>
                                        </p:tgtEl>
                                      </p:cBhvr>
                                      <p:to x="100000" y="100000"/>
                                    </p:animScale>
                                    <p:animScale>
                                      <p:cBhvr>
                                        <p:cTn id="134" dur="26">
                                          <p:stCondLst>
                                            <p:cond delay="1312"/>
                                          </p:stCondLst>
                                        </p:cTn>
                                        <p:tgtEl>
                                          <p:spTgt spid="3">
                                            <p:txEl>
                                              <p:pRg st="7" end="7"/>
                                            </p:txEl>
                                          </p:spTgt>
                                        </p:tgtEl>
                                      </p:cBhvr>
                                      <p:to x="100000" y="80000"/>
                                    </p:animScale>
                                    <p:animScale>
                                      <p:cBhvr>
                                        <p:cTn id="135" dur="166" decel="50000">
                                          <p:stCondLst>
                                            <p:cond delay="1338"/>
                                          </p:stCondLst>
                                        </p:cTn>
                                        <p:tgtEl>
                                          <p:spTgt spid="3">
                                            <p:txEl>
                                              <p:pRg st="7" end="7"/>
                                            </p:txEl>
                                          </p:spTgt>
                                        </p:tgtEl>
                                      </p:cBhvr>
                                      <p:to x="100000" y="100000"/>
                                    </p:animScale>
                                    <p:animScale>
                                      <p:cBhvr>
                                        <p:cTn id="136" dur="26">
                                          <p:stCondLst>
                                            <p:cond delay="1642"/>
                                          </p:stCondLst>
                                        </p:cTn>
                                        <p:tgtEl>
                                          <p:spTgt spid="3">
                                            <p:txEl>
                                              <p:pRg st="7" end="7"/>
                                            </p:txEl>
                                          </p:spTgt>
                                        </p:tgtEl>
                                      </p:cBhvr>
                                      <p:to x="100000" y="90000"/>
                                    </p:animScale>
                                    <p:animScale>
                                      <p:cBhvr>
                                        <p:cTn id="137" dur="166" decel="50000">
                                          <p:stCondLst>
                                            <p:cond delay="1668"/>
                                          </p:stCondLst>
                                        </p:cTn>
                                        <p:tgtEl>
                                          <p:spTgt spid="3">
                                            <p:txEl>
                                              <p:pRg st="7" end="7"/>
                                            </p:txEl>
                                          </p:spTgt>
                                        </p:tgtEl>
                                      </p:cBhvr>
                                      <p:to x="100000" y="100000"/>
                                    </p:animScale>
                                    <p:animScale>
                                      <p:cBhvr>
                                        <p:cTn id="138" dur="26">
                                          <p:stCondLst>
                                            <p:cond delay="1808"/>
                                          </p:stCondLst>
                                        </p:cTn>
                                        <p:tgtEl>
                                          <p:spTgt spid="3">
                                            <p:txEl>
                                              <p:pRg st="7" end="7"/>
                                            </p:txEl>
                                          </p:spTgt>
                                        </p:tgtEl>
                                      </p:cBhvr>
                                      <p:to x="100000" y="95000"/>
                                    </p:animScale>
                                    <p:animScale>
                                      <p:cBhvr>
                                        <p:cTn id="139"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rgbClr val="7030A0"/>
            </a:gs>
            <a:gs pos="16000">
              <a:srgbClr val="00CCCC"/>
            </a:gs>
            <a:gs pos="47000">
              <a:srgbClr val="9999FF"/>
            </a:gs>
            <a:gs pos="60001">
              <a:srgbClr val="2E6792"/>
            </a:gs>
            <a:gs pos="71001">
              <a:srgbClr val="3333CC"/>
            </a:gs>
            <a:gs pos="81000">
              <a:srgbClr val="1170FF"/>
            </a:gs>
            <a:gs pos="100000">
              <a:srgbClr val="006699"/>
            </a:gs>
          </a:gsLst>
          <a:lin ang="135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sp>
        <p:nvSpPr>
          <p:cNvPr id="4" name="Oval Callout 3"/>
          <p:cNvSpPr/>
          <p:nvPr/>
        </p:nvSpPr>
        <p:spPr>
          <a:xfrm>
            <a:off x="533400" y="304800"/>
            <a:ext cx="8077200" cy="1371600"/>
          </a:xfrm>
          <a:prstGeom prst="wedgeEllipseCallout">
            <a:avLst>
              <a:gd name="adj1" fmla="val -22523"/>
              <a:gd name="adj2" fmla="val 141107"/>
            </a:avLst>
          </a:prstGeom>
          <a:solidFill>
            <a:srgbClr val="CB41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JIWA, SEMANGAT DAN  NILAI-NILAI 45  SEBAGAI IDENTITAS ATAU JATI DIRI JIWA, SEMANGAT DAN NILAI-NILAI KEJUANGAN DAN MODAL PERJUANGAN BANGSA INDONESIA</a:t>
            </a:r>
            <a:endParaRPr lang="en-US" dirty="0"/>
          </a:p>
        </p:txBody>
      </p:sp>
      <p:sp>
        <p:nvSpPr>
          <p:cNvPr id="6" name="Flowchart: Connector 5"/>
          <p:cNvSpPr/>
          <p:nvPr/>
        </p:nvSpPr>
        <p:spPr>
          <a:xfrm>
            <a:off x="838200" y="2667000"/>
            <a:ext cx="1752600" cy="2971800"/>
          </a:xfrm>
          <a:prstGeom prst="flowChartConnector">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Secara</a:t>
            </a:r>
            <a:r>
              <a:rPr lang="en-US" sz="2400" dirty="0" smtClean="0"/>
              <a:t> </a:t>
            </a:r>
            <a:r>
              <a:rPr lang="en-US" sz="2400" dirty="0" err="1" smtClean="0"/>
              <a:t>Dasar</a:t>
            </a:r>
            <a:endParaRPr lang="en-US" sz="2400" dirty="0"/>
          </a:p>
        </p:txBody>
      </p:sp>
      <p:sp>
        <p:nvSpPr>
          <p:cNvPr id="8" name="Right Arrow 7"/>
          <p:cNvSpPr/>
          <p:nvPr/>
        </p:nvSpPr>
        <p:spPr>
          <a:xfrm>
            <a:off x="2819400" y="3657600"/>
            <a:ext cx="2286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Merupakan</a:t>
            </a:r>
            <a:endParaRPr lang="en-US" sz="2400" dirty="0"/>
          </a:p>
        </p:txBody>
      </p:sp>
      <p:sp>
        <p:nvSpPr>
          <p:cNvPr id="9" name="Double Wave 8"/>
          <p:cNvSpPr/>
          <p:nvPr/>
        </p:nvSpPr>
        <p:spPr>
          <a:xfrm>
            <a:off x="5334000" y="3276600"/>
            <a:ext cx="2971800" cy="1676400"/>
          </a:xfrm>
          <a:prstGeom prst="doubleWav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Modal </a:t>
            </a:r>
            <a:r>
              <a:rPr lang="en-US" sz="2000" dirty="0" err="1" smtClean="0"/>
              <a:t>Utama</a:t>
            </a:r>
            <a:r>
              <a:rPr lang="en-US" sz="2000" dirty="0" smtClean="0"/>
              <a:t> </a:t>
            </a:r>
            <a:r>
              <a:rPr lang="en-US" sz="2000" dirty="0" err="1" smtClean="0"/>
              <a:t>Bagi</a:t>
            </a:r>
            <a:r>
              <a:rPr lang="en-US" sz="2000" dirty="0" smtClean="0"/>
              <a:t> </a:t>
            </a:r>
            <a:r>
              <a:rPr lang="en-US" sz="2000" dirty="0" err="1" smtClean="0"/>
              <a:t>Perjuangan</a:t>
            </a:r>
            <a:r>
              <a:rPr lang="en-US" sz="2000" dirty="0" smtClean="0"/>
              <a:t> </a:t>
            </a:r>
            <a:r>
              <a:rPr lang="en-US" sz="2000" dirty="0" err="1" smtClean="0"/>
              <a:t>Bangsa</a:t>
            </a:r>
            <a:r>
              <a:rPr lang="en-US" sz="2000" dirty="0" smtClean="0"/>
              <a:t> Indonesia </a:t>
            </a:r>
            <a:r>
              <a:rPr lang="en-US" sz="2000" dirty="0" err="1" smtClean="0"/>
              <a:t>dan</a:t>
            </a:r>
            <a:r>
              <a:rPr lang="en-US" sz="2000" dirty="0" smtClean="0"/>
              <a:t> </a:t>
            </a:r>
            <a:r>
              <a:rPr lang="en-US" sz="2000" dirty="0" err="1" smtClean="0"/>
              <a:t>perlu</a:t>
            </a:r>
            <a:r>
              <a:rPr lang="en-US" sz="2000" dirty="0" smtClean="0"/>
              <a:t> </a:t>
            </a:r>
            <a:r>
              <a:rPr lang="en-US" sz="2000" dirty="0" err="1" smtClean="0"/>
              <a:t>dilestarikan</a:t>
            </a:r>
            <a:r>
              <a:rPr lang="en-US" sz="2000" dirty="0" smtClean="0"/>
              <a:t>.</a:t>
            </a:r>
            <a:endParaRPr lang="en-US" sz="20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8" presetClass="entr" presetSubtype="16" fill="hold" grpId="0" nodeType="after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diamond(in)">
                                      <p:cBhvr>
                                        <p:cTn id="14" dur="2000"/>
                                        <p:tgtEl>
                                          <p:spTgt spid="6">
                                            <p:bg/>
                                          </p:spTgt>
                                        </p:tgtEl>
                                      </p:cBhvr>
                                    </p:animEffect>
                                  </p:childTnLst>
                                </p:cTn>
                              </p:par>
                            </p:childTnLst>
                          </p:cTn>
                        </p:par>
                        <p:par>
                          <p:cTn id="15" fill="hold">
                            <p:stCondLst>
                              <p:cond delay="4000"/>
                            </p:stCondLst>
                            <p:childTnLst>
                              <p:par>
                                <p:cTn id="16" presetID="8" presetClass="entr" presetSubtype="16" fill="hold" grpId="0"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amond(in)">
                                      <p:cBhvr>
                                        <p:cTn id="18" dur="2000"/>
                                        <p:tgtEl>
                                          <p:spTgt spid="6">
                                            <p:txEl>
                                              <p:pRg st="0" end="0"/>
                                            </p:txEl>
                                          </p:spTgt>
                                        </p:tgtEl>
                                      </p:cBhvr>
                                    </p:animEffect>
                                  </p:childTnLst>
                                </p:cTn>
                              </p:par>
                            </p:childTnLst>
                          </p:cTn>
                        </p:par>
                        <p:par>
                          <p:cTn id="19" fill="hold">
                            <p:stCondLst>
                              <p:cond delay="6000"/>
                            </p:stCondLst>
                            <p:childTnLst>
                              <p:par>
                                <p:cTn id="20" presetID="37"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900" decel="100000" fill="hold"/>
                                        <p:tgtEl>
                                          <p:spTgt spid="8"/>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6" fill="hold">
                            <p:stCondLst>
                              <p:cond delay="7000"/>
                            </p:stCondLst>
                            <p:childTnLst>
                              <p:par>
                                <p:cTn id="27" presetID="8"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allAtOnce"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131A1"/>
        </a:solidFill>
        <a:effectLst/>
      </p:bgPr>
    </p:bg>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85000" lnSpcReduction="20000"/>
          </a:bodyPr>
          <a:lstStyle/>
          <a:p>
            <a:pPr>
              <a:buClr>
                <a:srgbClr val="00B050"/>
              </a:buClr>
              <a:buNone/>
            </a:pPr>
            <a:endParaRPr lang="en-US" dirty="0" smtClean="0"/>
          </a:p>
          <a:p>
            <a:pPr>
              <a:buClr>
                <a:srgbClr val="00B050"/>
              </a:buClr>
              <a:buFont typeface="Wingdings" pitchFamily="2" charset="2"/>
              <a:buChar char="v"/>
            </a:pPr>
            <a:endParaRPr lang="en-US" dirty="0" smtClean="0"/>
          </a:p>
          <a:p>
            <a:pPr>
              <a:buClr>
                <a:srgbClr val="00B050"/>
              </a:buClr>
              <a:buNone/>
            </a:pPr>
            <a:endParaRPr lang="en-US" dirty="0"/>
          </a:p>
          <a:p>
            <a:pPr>
              <a:buClr>
                <a:srgbClr val="00B050"/>
              </a:buClr>
              <a:buNone/>
            </a:pPr>
            <a:endParaRPr lang="en-US" sz="3500" dirty="0" smtClean="0"/>
          </a:p>
          <a:p>
            <a:pPr>
              <a:buClr>
                <a:srgbClr val="00B050"/>
              </a:buClr>
              <a:buFont typeface="Wingdings" pitchFamily="2" charset="2"/>
              <a:buChar char="v"/>
            </a:pPr>
            <a:r>
              <a:rPr lang="en-US" sz="3500" dirty="0" smtClean="0">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Masa</a:t>
            </a:r>
            <a:r>
              <a:rPr lang="en-US" sz="3500" b="1" dirty="0" smtClean="0">
                <a:solidFill>
                  <a:srgbClr val="66FF33"/>
                </a:solidFill>
                <a:latin typeface="Andalus" pitchFamily="18" charset="-78"/>
                <a:cs typeface="Andalus" pitchFamily="18" charset="-78"/>
              </a:rPr>
              <a:t> </a:t>
            </a:r>
            <a:r>
              <a:rPr lang="id-ID" sz="3500" b="1" dirty="0" err="1" smtClean="0">
                <a:solidFill>
                  <a:srgbClr val="66FF33"/>
                </a:solidFill>
                <a:latin typeface="Andalus" pitchFamily="18" charset="-78"/>
                <a:cs typeface="Andalus" pitchFamily="18" charset="-78"/>
              </a:rPr>
              <a:t>S</a:t>
            </a:r>
            <a:r>
              <a:rPr lang="en-US" sz="3500" b="1" dirty="0" err="1" smtClean="0">
                <a:solidFill>
                  <a:srgbClr val="66FF33"/>
                </a:solidFill>
                <a:latin typeface="Andalus" pitchFamily="18" charset="-78"/>
                <a:cs typeface="Andalus" pitchFamily="18" charset="-78"/>
              </a:rPr>
              <a:t>ebelum</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Pergerakan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Nasional</a:t>
            </a:r>
            <a:endParaRPr lang="en-US" sz="3500" b="1" dirty="0" smtClean="0">
              <a:solidFill>
                <a:srgbClr val="66FF33"/>
              </a:solidFill>
              <a:latin typeface="Andalus" pitchFamily="18" charset="-78"/>
              <a:cs typeface="Andalus" pitchFamily="18" charset="-78"/>
            </a:endParaRPr>
          </a:p>
          <a:p>
            <a:pPr>
              <a:buNone/>
            </a:pPr>
            <a:r>
              <a:rPr lang="en-US" sz="3500" b="1" dirty="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Masa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Kejayaan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kerajaan-kerajaan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di</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wilayah</a:t>
            </a:r>
            <a:r>
              <a:rPr lang="en-US" sz="3500" b="1" dirty="0" smtClean="0">
                <a:solidFill>
                  <a:srgbClr val="66FF33"/>
                </a:solidFill>
                <a:latin typeface="Andalus" pitchFamily="18" charset="-78"/>
                <a:cs typeface="Andalus" pitchFamily="18" charset="-78"/>
              </a:rPr>
              <a:t> Nusantara. </a:t>
            </a:r>
            <a:r>
              <a:rPr lang="en-US" sz="3500" b="1" dirty="0" err="1" smtClean="0">
                <a:solidFill>
                  <a:srgbClr val="66FF33"/>
                </a:solidFill>
                <a:latin typeface="Andalus" pitchFamily="18" charset="-78"/>
                <a:cs typeface="Andalus" pitchFamily="18" charset="-78"/>
              </a:rPr>
              <a:t>Masuknya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berbagai</a:t>
            </a:r>
            <a:r>
              <a:rPr lang="en-US" sz="3500" b="1" dirty="0" smtClean="0">
                <a:solidFill>
                  <a:srgbClr val="66FF33"/>
                </a:solidFill>
                <a:latin typeface="Andalus" pitchFamily="18" charset="-78"/>
                <a:cs typeface="Andalus" pitchFamily="18" charset="-78"/>
              </a:rPr>
              <a:t> agama, </a:t>
            </a:r>
            <a:r>
              <a:rPr lang="en-US" sz="3500" b="1" dirty="0" err="1" smtClean="0">
                <a:solidFill>
                  <a:srgbClr val="66FF33"/>
                </a:solidFill>
                <a:latin typeface="Andalus" pitchFamily="18" charset="-78"/>
                <a:cs typeface="Andalus" pitchFamily="18" charset="-78"/>
              </a:rPr>
              <a:t>dan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kedatangan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bangsa-bangsa</a:t>
            </a:r>
            <a:r>
              <a:rPr lang="en-US" sz="3500" b="1" dirty="0" smtClean="0">
                <a:solidFill>
                  <a:srgbClr val="66FF33"/>
                </a:solidFill>
                <a:latin typeface="Andalus" pitchFamily="18" charset="-78"/>
                <a:cs typeface="Andalus" pitchFamily="18" charset="-78"/>
              </a:rPr>
              <a:t> Barat. Wilayah Nusantara </a:t>
            </a:r>
            <a:r>
              <a:rPr lang="en-US" sz="3500" b="1" dirty="0" err="1" smtClean="0">
                <a:solidFill>
                  <a:srgbClr val="66FF33"/>
                </a:solidFill>
                <a:latin typeface="Andalus" pitchFamily="18" charset="-78"/>
                <a:cs typeface="Andalus" pitchFamily="18" charset="-78"/>
              </a:rPr>
              <a:t>dahulu</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terdiri</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dari</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beberapa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Kerajaan</a:t>
            </a:r>
            <a:r>
              <a:rPr lang="en-US" sz="3500" b="1" dirty="0" smtClean="0">
                <a:solidFill>
                  <a:srgbClr val="66FF33"/>
                </a:solidFill>
                <a:latin typeface="Andalus" pitchFamily="18" charset="-78"/>
                <a:cs typeface="Andalus" pitchFamily="18" charset="-78"/>
              </a:rPr>
              <a:t> Hindu, </a:t>
            </a:r>
            <a:r>
              <a:rPr lang="en-US" sz="3500" b="1" dirty="0" err="1" smtClean="0">
                <a:solidFill>
                  <a:srgbClr val="66FF33"/>
                </a:solidFill>
                <a:latin typeface="Andalus" pitchFamily="18" charset="-78"/>
                <a:cs typeface="Andalus" pitchFamily="18" charset="-78"/>
              </a:rPr>
              <a:t>Budha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dan</a:t>
            </a:r>
            <a:r>
              <a:rPr lang="en-US" sz="3500" b="1" dirty="0" smtClean="0">
                <a:solidFill>
                  <a:srgbClr val="66FF33"/>
                </a:solidFill>
                <a:latin typeface="Andalus" pitchFamily="18" charset="-78"/>
                <a:cs typeface="Andalus" pitchFamily="18" charset="-78"/>
              </a:rPr>
              <a:t> Islam yang </a:t>
            </a:r>
            <a:r>
              <a:rPr lang="en-US" sz="3500" b="1" dirty="0" err="1" smtClean="0">
                <a:solidFill>
                  <a:srgbClr val="66FF33"/>
                </a:solidFill>
                <a:latin typeface="Andalus" pitchFamily="18" charset="-78"/>
                <a:cs typeface="Andalus" pitchFamily="18" charset="-78"/>
              </a:rPr>
              <a:t>merdeka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dan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berdaulat</a:t>
            </a:r>
            <a:r>
              <a:rPr lang="en-US" sz="3500" b="1" dirty="0" smtClean="0">
                <a:solidFill>
                  <a:srgbClr val="66FF33"/>
                </a:solidFill>
                <a:latin typeface="Andalus" pitchFamily="18" charset="-78"/>
                <a:cs typeface="Andalus" pitchFamily="18" charset="-78"/>
              </a:rPr>
              <a:t>.  Di</a:t>
            </a:r>
            <a:r>
              <a:rPr lang="id-ID"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antaranya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Sriwijaya</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Majapahit</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dan</a:t>
            </a:r>
            <a:r>
              <a:rPr lang="en-US" sz="3500" b="1" dirty="0" smtClean="0">
                <a:solidFill>
                  <a:srgbClr val="66FF33"/>
                </a:solidFill>
                <a:latin typeface="Andalus" pitchFamily="18" charset="-78"/>
                <a:cs typeface="Andalus" pitchFamily="18" charset="-78"/>
              </a:rPr>
              <a:t> </a:t>
            </a:r>
            <a:r>
              <a:rPr lang="en-US" sz="3500" b="1" dirty="0" err="1" smtClean="0">
                <a:solidFill>
                  <a:srgbClr val="66FF33"/>
                </a:solidFill>
                <a:latin typeface="Andalus" pitchFamily="18" charset="-78"/>
                <a:cs typeface="Andalus" pitchFamily="18" charset="-78"/>
              </a:rPr>
              <a:t>Mataram</a:t>
            </a:r>
            <a:r>
              <a:rPr lang="en-US" sz="3500" b="1" dirty="0" smtClean="0">
                <a:solidFill>
                  <a:srgbClr val="66FF33"/>
                </a:solidFill>
                <a:latin typeface="Andalus" pitchFamily="18" charset="-78"/>
                <a:cs typeface="Andalus" pitchFamily="18" charset="-78"/>
              </a:rPr>
              <a:t>.</a:t>
            </a:r>
            <a:endParaRPr lang="en-US" sz="3500" b="1" dirty="0">
              <a:solidFill>
                <a:srgbClr val="66FF33"/>
              </a:solidFill>
              <a:latin typeface="Andalus" pitchFamily="18" charset="-78"/>
              <a:cs typeface="Andalus" pitchFamily="18" charset="-78"/>
            </a:endParaRPr>
          </a:p>
        </p:txBody>
      </p:sp>
      <p:sp>
        <p:nvSpPr>
          <p:cNvPr id="12" name="Title 11"/>
          <p:cNvSpPr>
            <a:spLocks noGrp="1"/>
          </p:cNvSpPr>
          <p:nvPr>
            <p:ph type="title"/>
          </p:nvPr>
        </p:nvSpPr>
        <p:spPr/>
        <p:txBody>
          <a:bodyPr/>
          <a:lstStyle/>
          <a:p>
            <a:endParaRPr lang="en-US" dirty="0"/>
          </a:p>
        </p:txBody>
      </p:sp>
      <p:sp>
        <p:nvSpPr>
          <p:cNvPr id="15" name="Cloud Callout 14"/>
          <p:cNvSpPr/>
          <p:nvPr/>
        </p:nvSpPr>
        <p:spPr>
          <a:xfrm>
            <a:off x="1828800" y="457200"/>
            <a:ext cx="4572000" cy="765048"/>
          </a:xfrm>
          <a:prstGeom prst="cloudCallout">
            <a:avLst>
              <a:gd name="adj1" fmla="val 40331"/>
              <a:gd name="adj2" fmla="val 109236"/>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3200" dirty="0" smtClean="0">
                <a:ea typeface="Adobe Ming Std L" pitchFamily="18" charset="-128"/>
              </a:rPr>
              <a:t>   </a:t>
            </a:r>
            <a:r>
              <a:rPr lang="en-US" sz="3200" dirty="0" smtClean="0">
                <a:solidFill>
                  <a:srgbClr val="0000FF"/>
                </a:solidFill>
                <a:ea typeface="Adobe Ming Std L" pitchFamily="18" charset="-128"/>
              </a:rPr>
              <a:t>PERIODISASI</a:t>
            </a:r>
            <a:endParaRPr lang="en-US" sz="3200" dirty="0">
              <a:solidFill>
                <a:srgbClr val="0000FF"/>
              </a:solidFill>
              <a:ea typeface="Adobe Ming Std L" pitchFamily="18" charset="-128"/>
            </a:endParaRPr>
          </a:p>
        </p:txBody>
      </p:sp>
      <p:sp>
        <p:nvSpPr>
          <p:cNvPr id="17" name="Oval Callout 16"/>
          <p:cNvSpPr/>
          <p:nvPr/>
        </p:nvSpPr>
        <p:spPr>
          <a:xfrm rot="20643255">
            <a:off x="5695145" y="1444320"/>
            <a:ext cx="3409784" cy="762000"/>
          </a:xfrm>
          <a:prstGeom prst="wedgeEllipseCallout">
            <a:avLst>
              <a:gd name="adj1" fmla="val -39897"/>
              <a:gd name="adj2" fmla="val 101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PERIODE PERTAMA</a:t>
            </a:r>
            <a:endParaRPr lang="en-US" sz="20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4)">
                                      <p:cBhvr>
                                        <p:cTn id="7" dur="2000"/>
                                        <p:tgtEl>
                                          <p:spTgt spid="15"/>
                                        </p:tgtEl>
                                      </p:cBhvr>
                                    </p:animEffect>
                                  </p:childTnLst>
                                </p:cTn>
                              </p:par>
                            </p:childTnLst>
                          </p:cTn>
                        </p:par>
                        <p:par>
                          <p:cTn id="8" fill="hold">
                            <p:stCondLst>
                              <p:cond delay="2000"/>
                            </p:stCondLst>
                            <p:childTnLst>
                              <p:par>
                                <p:cTn id="9" presetID="47"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anim calcmode="lin" valueType="num">
                                      <p:cBhvr>
                                        <p:cTn id="12" dur="2000" fill="hold"/>
                                        <p:tgtEl>
                                          <p:spTgt spid="17"/>
                                        </p:tgtEl>
                                        <p:attrNameLst>
                                          <p:attrName>ppt_x</p:attrName>
                                        </p:attrNameLst>
                                      </p:cBhvr>
                                      <p:tavLst>
                                        <p:tav tm="0">
                                          <p:val>
                                            <p:strVal val="#ppt_x"/>
                                          </p:val>
                                        </p:tav>
                                        <p:tav tm="100000">
                                          <p:val>
                                            <p:strVal val="#ppt_x"/>
                                          </p:val>
                                        </p:tav>
                                      </p:tavLst>
                                    </p:anim>
                                    <p:anim calcmode="lin" valueType="num">
                                      <p:cBhvr>
                                        <p:cTn id="13" dur="20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15" presetClass="entr" presetSubtype="0" fill="hold" nodeType="afterEffect">
                                  <p:stCondLst>
                                    <p:cond delay="2000"/>
                                  </p:stCondLst>
                                  <p:childTnLst>
                                    <p:set>
                                      <p:cBhvr>
                                        <p:cTn id="16" dur="1" fill="hold">
                                          <p:stCondLst>
                                            <p:cond delay="0"/>
                                          </p:stCondLst>
                                        </p:cTn>
                                        <p:tgtEl>
                                          <p:spTgt spid="13">
                                            <p:txEl>
                                              <p:pRg st="4" end="4"/>
                                            </p:txEl>
                                          </p:spTgt>
                                        </p:tgtEl>
                                        <p:attrNameLst>
                                          <p:attrName>style.visibility</p:attrName>
                                        </p:attrNameLst>
                                      </p:cBhvr>
                                      <p:to>
                                        <p:strVal val="visible"/>
                                      </p:to>
                                    </p:set>
                                    <p:anim calcmode="lin" valueType="num">
                                      <p:cBhvr>
                                        <p:cTn id="17" dur="20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18" dur="2000" fill="hold"/>
                                        <p:tgtEl>
                                          <p:spTgt spid="13">
                                            <p:txEl>
                                              <p:pRg st="4" end="4"/>
                                            </p:txEl>
                                          </p:spTgt>
                                        </p:tgtEl>
                                        <p:attrNameLst>
                                          <p:attrName>ppt_h</p:attrName>
                                        </p:attrNameLst>
                                      </p:cBhvr>
                                      <p:tavLst>
                                        <p:tav tm="0">
                                          <p:val>
                                            <p:fltVal val="0"/>
                                          </p:val>
                                        </p:tav>
                                        <p:tav tm="100000">
                                          <p:val>
                                            <p:strVal val="#ppt_h"/>
                                          </p:val>
                                        </p:tav>
                                      </p:tavLst>
                                    </p:anim>
                                    <p:anim calcmode="lin" valueType="num">
                                      <p:cBhvr>
                                        <p:cTn id="19" dur="2000" fill="hold"/>
                                        <p:tgtEl>
                                          <p:spTgt spid="1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0" dur="2000" fill="hold"/>
                                        <p:tgtEl>
                                          <p:spTgt spid="1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8000"/>
                            </p:stCondLst>
                            <p:childTnLst>
                              <p:par>
                                <p:cTn id="22" presetID="15" presetClass="entr" presetSubtype="0" fill="hold" nodeType="after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 calcmode="lin" valueType="num">
                                      <p:cBhvr>
                                        <p:cTn id="24" dur="20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25" dur="2000" fill="hold"/>
                                        <p:tgtEl>
                                          <p:spTgt spid="13">
                                            <p:txEl>
                                              <p:pRg st="5" end="5"/>
                                            </p:txEl>
                                          </p:spTgt>
                                        </p:tgtEl>
                                        <p:attrNameLst>
                                          <p:attrName>ppt_h</p:attrName>
                                        </p:attrNameLst>
                                      </p:cBhvr>
                                      <p:tavLst>
                                        <p:tav tm="0">
                                          <p:val>
                                            <p:fltVal val="0"/>
                                          </p:val>
                                        </p:tav>
                                        <p:tav tm="100000">
                                          <p:val>
                                            <p:strVal val="#ppt_h"/>
                                          </p:val>
                                        </p:tav>
                                      </p:tavLst>
                                    </p:anim>
                                    <p:anim calcmode="lin" valueType="num">
                                      <p:cBhvr>
                                        <p:cTn id="26" dur="2000" fill="hold"/>
                                        <p:tgtEl>
                                          <p:spTgt spid="1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27" dur="2000" fill="hold"/>
                                        <p:tgtEl>
                                          <p:spTgt spid="1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FF00"/>
            </a:gs>
            <a:gs pos="21001">
              <a:srgbClr val="0819FB"/>
            </a:gs>
            <a:gs pos="35001">
              <a:srgbClr val="1A8D48"/>
            </a:gs>
            <a:gs pos="52000">
              <a:srgbClr val="FFFF00"/>
            </a:gs>
            <a:gs pos="73000">
              <a:srgbClr val="EE3F17"/>
            </a:gs>
            <a:gs pos="88000">
              <a:srgbClr val="E81766"/>
            </a:gs>
            <a:gs pos="100000">
              <a:srgbClr val="A603AB"/>
            </a:gs>
          </a:gsLst>
          <a:lin ang="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endParaRPr lang="en-US" dirty="0"/>
          </a:p>
        </p:txBody>
      </p:sp>
      <p:sp>
        <p:nvSpPr>
          <p:cNvPr id="2" name="Title 1"/>
          <p:cNvSpPr>
            <a:spLocks noGrp="1"/>
          </p:cNvSpPr>
          <p:nvPr>
            <p:ph type="title"/>
          </p:nvPr>
        </p:nvSpPr>
        <p:spPr/>
        <p:txBody>
          <a:bodyPr/>
          <a:lstStyle/>
          <a:p>
            <a:endParaRPr lang="en-US"/>
          </a:p>
        </p:txBody>
      </p:sp>
      <p:sp>
        <p:nvSpPr>
          <p:cNvPr id="6" name="Flowchart: Sequential Access Storage 5"/>
          <p:cNvSpPr/>
          <p:nvPr/>
        </p:nvSpPr>
        <p:spPr>
          <a:xfrm rot="1164870">
            <a:off x="331241" y="621721"/>
            <a:ext cx="3962400" cy="1295400"/>
          </a:xfrm>
          <a:prstGeom prst="flowChartMagneticTape">
            <a:avLst/>
          </a:prstGeom>
          <a:solidFill>
            <a:srgbClr val="9A1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Dinamika</a:t>
            </a:r>
            <a:r>
              <a:rPr lang="en-US" sz="2400" dirty="0" smtClean="0"/>
              <a:t> </a:t>
            </a:r>
            <a:r>
              <a:rPr lang="en-US" sz="2400" dirty="0" err="1" smtClean="0"/>
              <a:t>Perkembangan</a:t>
            </a:r>
            <a:r>
              <a:rPr lang="en-US" sz="2400" dirty="0" smtClean="0"/>
              <a:t> </a:t>
            </a:r>
          </a:p>
          <a:p>
            <a:pPr algn="ctr"/>
            <a:r>
              <a:rPr lang="en-US" sz="2400" dirty="0" smtClean="0"/>
              <a:t>JSN 45</a:t>
            </a:r>
            <a:endParaRPr lang="en-US" sz="2400" dirty="0"/>
          </a:p>
        </p:txBody>
      </p:sp>
      <p:sp>
        <p:nvSpPr>
          <p:cNvPr id="7" name="Curved Left Arrow 6"/>
          <p:cNvSpPr/>
          <p:nvPr/>
        </p:nvSpPr>
        <p:spPr>
          <a:xfrm>
            <a:off x="4114800" y="2438400"/>
            <a:ext cx="304800" cy="762000"/>
          </a:xfrm>
          <a:prstGeom prst="curvedLeftArrow">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lowchart: Stored Data 8"/>
          <p:cNvSpPr/>
          <p:nvPr/>
        </p:nvSpPr>
        <p:spPr>
          <a:xfrm>
            <a:off x="609600" y="3276600"/>
            <a:ext cx="3810000" cy="213360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Nilai–Nilai</a:t>
            </a:r>
            <a:r>
              <a:rPr lang="en-US" sz="2000" dirty="0" smtClean="0"/>
              <a:t> </a:t>
            </a:r>
            <a:r>
              <a:rPr lang="en-US" sz="2000" dirty="0" err="1" smtClean="0"/>
              <a:t>Dasar</a:t>
            </a:r>
            <a:r>
              <a:rPr lang="en-US" sz="2000" dirty="0" smtClean="0"/>
              <a:t> </a:t>
            </a:r>
            <a:r>
              <a:rPr lang="en-US" sz="2000" dirty="0" err="1" smtClean="0"/>
              <a:t>akan</a:t>
            </a:r>
            <a:r>
              <a:rPr lang="en-US" sz="2000" dirty="0" smtClean="0"/>
              <a:t> </a:t>
            </a:r>
            <a:r>
              <a:rPr lang="en-US" sz="2000" dirty="0" err="1" smtClean="0"/>
              <a:t>tetap</a:t>
            </a:r>
            <a:r>
              <a:rPr lang="en-US" sz="2000" dirty="0" smtClean="0"/>
              <a:t> </a:t>
            </a:r>
            <a:r>
              <a:rPr lang="en-US" sz="2000" dirty="0" err="1" smtClean="0"/>
              <a:t>lestari</a:t>
            </a:r>
            <a:endParaRPr lang="en-US" sz="2000" dirty="0"/>
          </a:p>
        </p:txBody>
      </p:sp>
      <p:sp>
        <p:nvSpPr>
          <p:cNvPr id="10" name="Right Arrow 9"/>
          <p:cNvSpPr/>
          <p:nvPr/>
        </p:nvSpPr>
        <p:spPr>
          <a:xfrm>
            <a:off x="4343400" y="4038600"/>
            <a:ext cx="9906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7-Point Star 10"/>
          <p:cNvSpPr/>
          <p:nvPr/>
        </p:nvSpPr>
        <p:spPr>
          <a:xfrm>
            <a:off x="5410200" y="2667000"/>
            <a:ext cx="3733800" cy="3124200"/>
          </a:xfrm>
          <a:prstGeom prst="star7">
            <a:avLst/>
          </a:prstGeom>
          <a:solidFill>
            <a:srgbClr val="0BE1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a:p>
            <a:pPr algn="ctr"/>
            <a:r>
              <a:rPr lang="en-US" sz="2000" dirty="0" err="1" smtClean="0"/>
              <a:t>Nilai–Nilai</a:t>
            </a:r>
            <a:r>
              <a:rPr lang="en-US" sz="2000" dirty="0" smtClean="0"/>
              <a:t> </a:t>
            </a:r>
            <a:r>
              <a:rPr lang="en-US" sz="2000" dirty="0" err="1" smtClean="0"/>
              <a:t>Operasional</a:t>
            </a:r>
            <a:r>
              <a:rPr lang="en-US" sz="2000" dirty="0" smtClean="0"/>
              <a:t> </a:t>
            </a:r>
            <a:r>
              <a:rPr lang="en-US" sz="2000" dirty="0" err="1" smtClean="0"/>
              <a:t>akan</a:t>
            </a:r>
            <a:r>
              <a:rPr lang="en-US" sz="2000" dirty="0" smtClean="0"/>
              <a:t> </a:t>
            </a:r>
            <a:r>
              <a:rPr lang="en-US" sz="2000" dirty="0" err="1" smtClean="0"/>
              <a:t>Berubah</a:t>
            </a:r>
            <a:r>
              <a:rPr lang="en-US" sz="2000" dirty="0" smtClean="0"/>
              <a:t>:</a:t>
            </a:r>
          </a:p>
          <a:p>
            <a:pPr marL="342900" indent="-342900" algn="ctr">
              <a:buAutoNum type="arabicPeriod"/>
            </a:pPr>
            <a:r>
              <a:rPr lang="en-US" sz="2000" dirty="0" err="1" smtClean="0"/>
              <a:t>Kuantitatif</a:t>
            </a:r>
            <a:r>
              <a:rPr lang="en-US" sz="2000" dirty="0" smtClean="0"/>
              <a:t> </a:t>
            </a:r>
          </a:p>
          <a:p>
            <a:pPr marL="342900" indent="-342900" algn="ctr">
              <a:buAutoNum type="arabicPeriod"/>
            </a:pPr>
            <a:r>
              <a:rPr lang="en-US" sz="2000" dirty="0" err="1" smtClean="0"/>
              <a:t>Kualitatif</a:t>
            </a:r>
            <a:endParaRPr lang="en-US" sz="2000" dirty="0"/>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1"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2000"/>
                                        <p:tgtEl>
                                          <p:spTgt spid="7"/>
                                        </p:tgtEl>
                                      </p:cBhvr>
                                    </p:animEffect>
                                  </p:childTnLst>
                                </p:cTn>
                              </p:par>
                            </p:childTnLst>
                          </p:cTn>
                        </p:par>
                        <p:par>
                          <p:cTn id="12" fill="hold">
                            <p:stCondLst>
                              <p:cond delay="4000"/>
                            </p:stCondLst>
                            <p:childTnLst>
                              <p:par>
                                <p:cTn id="13" presetID="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6000"/>
                            </p:stCondLst>
                            <p:childTnLst>
                              <p:par>
                                <p:cTn id="18" presetID="26"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80">
                                          <p:stCondLst>
                                            <p:cond delay="0"/>
                                          </p:stCondLst>
                                        </p:cTn>
                                        <p:tgtEl>
                                          <p:spTgt spid="10"/>
                                        </p:tgtEl>
                                      </p:cBhvr>
                                    </p:animEffect>
                                    <p:anim calcmode="lin" valueType="num">
                                      <p:cBhvr>
                                        <p:cTn id="2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6" dur="26">
                                          <p:stCondLst>
                                            <p:cond delay="650"/>
                                          </p:stCondLst>
                                        </p:cTn>
                                        <p:tgtEl>
                                          <p:spTgt spid="10"/>
                                        </p:tgtEl>
                                      </p:cBhvr>
                                      <p:to x="100000" y="60000"/>
                                    </p:animScale>
                                    <p:animScale>
                                      <p:cBhvr>
                                        <p:cTn id="27" dur="166" decel="50000">
                                          <p:stCondLst>
                                            <p:cond delay="676"/>
                                          </p:stCondLst>
                                        </p:cTn>
                                        <p:tgtEl>
                                          <p:spTgt spid="10"/>
                                        </p:tgtEl>
                                      </p:cBhvr>
                                      <p:to x="100000" y="100000"/>
                                    </p:animScale>
                                    <p:animScale>
                                      <p:cBhvr>
                                        <p:cTn id="28" dur="26">
                                          <p:stCondLst>
                                            <p:cond delay="1312"/>
                                          </p:stCondLst>
                                        </p:cTn>
                                        <p:tgtEl>
                                          <p:spTgt spid="10"/>
                                        </p:tgtEl>
                                      </p:cBhvr>
                                      <p:to x="100000" y="80000"/>
                                    </p:animScale>
                                    <p:animScale>
                                      <p:cBhvr>
                                        <p:cTn id="29" dur="166" decel="50000">
                                          <p:stCondLst>
                                            <p:cond delay="1338"/>
                                          </p:stCondLst>
                                        </p:cTn>
                                        <p:tgtEl>
                                          <p:spTgt spid="10"/>
                                        </p:tgtEl>
                                      </p:cBhvr>
                                      <p:to x="100000" y="100000"/>
                                    </p:animScale>
                                    <p:animScale>
                                      <p:cBhvr>
                                        <p:cTn id="30" dur="26">
                                          <p:stCondLst>
                                            <p:cond delay="1642"/>
                                          </p:stCondLst>
                                        </p:cTn>
                                        <p:tgtEl>
                                          <p:spTgt spid="10"/>
                                        </p:tgtEl>
                                      </p:cBhvr>
                                      <p:to x="100000" y="90000"/>
                                    </p:animScale>
                                    <p:animScale>
                                      <p:cBhvr>
                                        <p:cTn id="31" dur="166" decel="50000">
                                          <p:stCondLst>
                                            <p:cond delay="1668"/>
                                          </p:stCondLst>
                                        </p:cTn>
                                        <p:tgtEl>
                                          <p:spTgt spid="10"/>
                                        </p:tgtEl>
                                      </p:cBhvr>
                                      <p:to x="100000" y="100000"/>
                                    </p:animScale>
                                    <p:animScale>
                                      <p:cBhvr>
                                        <p:cTn id="32" dur="26">
                                          <p:stCondLst>
                                            <p:cond delay="1808"/>
                                          </p:stCondLst>
                                        </p:cTn>
                                        <p:tgtEl>
                                          <p:spTgt spid="10"/>
                                        </p:tgtEl>
                                      </p:cBhvr>
                                      <p:to x="100000" y="95000"/>
                                    </p:animScale>
                                    <p:animScale>
                                      <p:cBhvr>
                                        <p:cTn id="33" dur="166" decel="50000">
                                          <p:stCondLst>
                                            <p:cond delay="1834"/>
                                          </p:stCondLst>
                                        </p:cTn>
                                        <p:tgtEl>
                                          <p:spTgt spid="10"/>
                                        </p:tgtEl>
                                      </p:cBhvr>
                                      <p:to x="100000" y="100000"/>
                                    </p:animScale>
                                  </p:childTnLst>
                                </p:cTn>
                              </p:par>
                            </p:childTnLst>
                          </p:cTn>
                        </p:par>
                        <p:par>
                          <p:cTn id="34" fill="hold">
                            <p:stCondLst>
                              <p:cond delay="8000"/>
                            </p:stCondLst>
                            <p:childTnLst>
                              <p:par>
                                <p:cTn id="35" presetID="29"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2000" fill="hold"/>
                                        <p:tgtEl>
                                          <p:spTgt spid="11"/>
                                        </p:tgtEl>
                                        <p:attrNameLst>
                                          <p:attrName>ppt_x</p:attrName>
                                        </p:attrNameLst>
                                      </p:cBhvr>
                                      <p:tavLst>
                                        <p:tav tm="0">
                                          <p:val>
                                            <p:strVal val="#ppt_x-.2"/>
                                          </p:val>
                                        </p:tav>
                                        <p:tav tm="100000">
                                          <p:val>
                                            <p:strVal val="#ppt_x"/>
                                          </p:val>
                                        </p:tav>
                                      </p:tavLst>
                                    </p:anim>
                                    <p:anim calcmode="lin" valueType="num">
                                      <p:cBhvr>
                                        <p:cTn id="38" dur="2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dirty="0" smtClean="0"/>
              <a:t>	</a:t>
            </a:r>
          </a:p>
          <a:p>
            <a:pPr algn="ctr">
              <a:buNone/>
            </a:pPr>
            <a:r>
              <a:rPr lang="en-US" b="1" dirty="0" err="1" smtClean="0">
                <a:solidFill>
                  <a:srgbClr val="FF0000"/>
                </a:solidFill>
              </a:rPr>
              <a:t>Berubah</a:t>
            </a:r>
            <a:r>
              <a:rPr lang="en-US" b="1" dirty="0" smtClean="0">
                <a:solidFill>
                  <a:srgbClr val="FF0000"/>
                </a:solidFill>
              </a:rPr>
              <a:t> </a:t>
            </a:r>
            <a:r>
              <a:rPr lang="en-US" b="1" dirty="0" err="1" smtClean="0">
                <a:solidFill>
                  <a:srgbClr val="FF0000"/>
                </a:solidFill>
              </a:rPr>
              <a:t>dari</a:t>
            </a:r>
            <a:r>
              <a:rPr lang="en-US" b="1" dirty="0" smtClean="0">
                <a:solidFill>
                  <a:srgbClr val="FF0000"/>
                </a:solidFill>
              </a:rPr>
              <a:t> </a:t>
            </a:r>
            <a:r>
              <a:rPr lang="en-US" b="1" dirty="0" err="1" smtClean="0">
                <a:solidFill>
                  <a:srgbClr val="FF0000"/>
                </a:solidFill>
              </a:rPr>
              <a:t>semangat</a:t>
            </a:r>
            <a:r>
              <a:rPr lang="en-US" b="1" dirty="0" smtClean="0">
                <a:solidFill>
                  <a:srgbClr val="FF0000"/>
                </a:solidFill>
              </a:rPr>
              <a:t> </a:t>
            </a:r>
            <a:r>
              <a:rPr lang="en-US" b="1" dirty="0" err="1" smtClean="0">
                <a:solidFill>
                  <a:srgbClr val="FF0000"/>
                </a:solidFill>
              </a:rPr>
              <a:t>menjadi</a:t>
            </a:r>
            <a:r>
              <a:rPr lang="en-US" b="1" dirty="0" smtClean="0">
                <a:solidFill>
                  <a:srgbClr val="FF0000"/>
                </a:solidFill>
              </a:rPr>
              <a:t> </a:t>
            </a:r>
            <a:r>
              <a:rPr lang="en-US" b="1" dirty="0" err="1" smtClean="0">
                <a:solidFill>
                  <a:srgbClr val="FF0000"/>
                </a:solidFill>
              </a:rPr>
              <a:t>jiwa</a:t>
            </a:r>
            <a:r>
              <a:rPr lang="en-US" b="1" dirty="0" smtClean="0">
                <a:solidFill>
                  <a:srgbClr val="FF0000"/>
                </a:solidFill>
              </a:rPr>
              <a:t> y</a:t>
            </a:r>
            <a:r>
              <a:rPr lang="id-ID" b="1" dirty="0" smtClean="0">
                <a:solidFill>
                  <a:srgbClr val="FF0000"/>
                </a:solidFill>
              </a:rPr>
              <a:t>an</a:t>
            </a:r>
            <a:r>
              <a:rPr lang="en-US" b="1" dirty="0" smtClean="0">
                <a:solidFill>
                  <a:srgbClr val="FF0000"/>
                </a:solidFill>
              </a:rPr>
              <a:t>g </a:t>
            </a:r>
            <a:r>
              <a:rPr lang="en-US" b="1" dirty="0" err="1" smtClean="0">
                <a:solidFill>
                  <a:srgbClr val="FF0000"/>
                </a:solidFill>
              </a:rPr>
              <a:t>hidup</a:t>
            </a:r>
            <a:r>
              <a:rPr lang="en-US" b="1" dirty="0" smtClean="0">
                <a:solidFill>
                  <a:srgbClr val="FF0000"/>
                </a:solidFill>
              </a:rPr>
              <a:t> </a:t>
            </a:r>
            <a:r>
              <a:rPr lang="en-US" b="1" dirty="0" err="1" smtClean="0">
                <a:solidFill>
                  <a:srgbClr val="FF0000"/>
                </a:solidFill>
              </a:rPr>
              <a:t>dalam</a:t>
            </a:r>
            <a:r>
              <a:rPr lang="en-US" b="1" dirty="0" smtClean="0">
                <a:solidFill>
                  <a:srgbClr val="FF0000"/>
                </a:solidFill>
              </a:rPr>
              <a:t> </a:t>
            </a:r>
            <a:r>
              <a:rPr lang="en-US" b="1" dirty="0" err="1" smtClean="0">
                <a:solidFill>
                  <a:srgbClr val="FF0000"/>
                </a:solidFill>
              </a:rPr>
              <a:t>sanubari</a:t>
            </a:r>
            <a:r>
              <a:rPr lang="en-US" b="1" dirty="0" smtClean="0">
                <a:solidFill>
                  <a:srgbClr val="FF0000"/>
                </a:solidFill>
              </a:rPr>
              <a:t> </a:t>
            </a:r>
            <a:r>
              <a:rPr lang="en-US" b="1" dirty="0" err="1" smtClean="0">
                <a:solidFill>
                  <a:srgbClr val="FF0000"/>
                </a:solidFill>
              </a:rPr>
              <a:t>bangsa</a:t>
            </a:r>
            <a:r>
              <a:rPr lang="en-US" b="1" dirty="0" smtClean="0">
                <a:solidFill>
                  <a:srgbClr val="FF0000"/>
                </a:solidFill>
              </a:rPr>
              <a:t> Indonesia, </a:t>
            </a:r>
            <a:r>
              <a:rPr lang="en-US" b="1" dirty="0" err="1" smtClean="0">
                <a:solidFill>
                  <a:srgbClr val="FF0000"/>
                </a:solidFill>
              </a:rPr>
              <a:t>memberi</a:t>
            </a:r>
            <a:r>
              <a:rPr lang="en-US" b="1" dirty="0" smtClean="0">
                <a:solidFill>
                  <a:srgbClr val="FF0000"/>
                </a:solidFill>
              </a:rPr>
              <a:t> </a:t>
            </a:r>
            <a:r>
              <a:rPr lang="en-US" b="1" dirty="0" err="1" smtClean="0">
                <a:solidFill>
                  <a:srgbClr val="FF0000"/>
                </a:solidFill>
              </a:rPr>
              <a:t>kekuatan</a:t>
            </a:r>
            <a:r>
              <a:rPr lang="en-US" b="1" dirty="0" smtClean="0">
                <a:solidFill>
                  <a:srgbClr val="FF0000"/>
                </a:solidFill>
              </a:rPr>
              <a:t> </a:t>
            </a:r>
            <a:r>
              <a:rPr lang="en-US" b="1" dirty="0" err="1" smtClean="0">
                <a:solidFill>
                  <a:srgbClr val="FF0000"/>
                </a:solidFill>
              </a:rPr>
              <a:t>dan</a:t>
            </a:r>
            <a:r>
              <a:rPr lang="en-US" b="1" dirty="0" smtClean="0">
                <a:solidFill>
                  <a:srgbClr val="FF0000"/>
                </a:solidFill>
              </a:rPr>
              <a:t> </a:t>
            </a:r>
            <a:r>
              <a:rPr lang="en-US" b="1" dirty="0" err="1" smtClean="0">
                <a:solidFill>
                  <a:srgbClr val="FF0000"/>
                </a:solidFill>
              </a:rPr>
              <a:t>melanjutkan</a:t>
            </a:r>
            <a:r>
              <a:rPr lang="en-US" b="1" dirty="0" smtClean="0">
                <a:solidFill>
                  <a:srgbClr val="FF0000"/>
                </a:solidFill>
              </a:rPr>
              <a:t> </a:t>
            </a:r>
            <a:r>
              <a:rPr lang="en-US" b="1" dirty="0" err="1" smtClean="0">
                <a:solidFill>
                  <a:srgbClr val="FF0000"/>
                </a:solidFill>
              </a:rPr>
              <a:t>perjuangan</a:t>
            </a:r>
            <a:r>
              <a:rPr lang="en-US" b="1" dirty="0" smtClean="0">
                <a:solidFill>
                  <a:srgbClr val="FF0000"/>
                </a:solidFill>
              </a:rPr>
              <a:t> </a:t>
            </a:r>
            <a:r>
              <a:rPr lang="en-US" b="1" dirty="0" err="1" smtClean="0">
                <a:solidFill>
                  <a:srgbClr val="FF0000"/>
                </a:solidFill>
              </a:rPr>
              <a:t>dengan</a:t>
            </a:r>
            <a:r>
              <a:rPr lang="en-US" b="1" dirty="0" smtClean="0">
                <a:solidFill>
                  <a:srgbClr val="FF0000"/>
                </a:solidFill>
              </a:rPr>
              <a:t> </a:t>
            </a:r>
            <a:r>
              <a:rPr lang="en-US" b="1" dirty="0" err="1" smtClean="0">
                <a:solidFill>
                  <a:srgbClr val="FF0000"/>
                </a:solidFill>
              </a:rPr>
              <a:t>membangun</a:t>
            </a:r>
            <a:r>
              <a:rPr lang="en-US" b="1" dirty="0" smtClean="0">
                <a:solidFill>
                  <a:srgbClr val="FF0000"/>
                </a:solidFill>
              </a:rPr>
              <a:t> </a:t>
            </a:r>
            <a:r>
              <a:rPr lang="en-US" b="1" dirty="0" err="1" smtClean="0">
                <a:solidFill>
                  <a:srgbClr val="FF0000"/>
                </a:solidFill>
              </a:rPr>
              <a:t>bangsa</a:t>
            </a:r>
            <a:r>
              <a:rPr lang="en-US" b="1" dirty="0" smtClean="0">
                <a:solidFill>
                  <a:srgbClr val="FF0000"/>
                </a:solidFill>
              </a:rPr>
              <a:t> </a:t>
            </a:r>
            <a:r>
              <a:rPr lang="en-US" b="1" dirty="0" err="1" smtClean="0">
                <a:solidFill>
                  <a:srgbClr val="FF0000"/>
                </a:solidFill>
              </a:rPr>
              <a:t>untuk</a:t>
            </a:r>
            <a:r>
              <a:rPr lang="en-US" b="1" dirty="0" smtClean="0">
                <a:solidFill>
                  <a:srgbClr val="FF0000"/>
                </a:solidFill>
              </a:rPr>
              <a:t> </a:t>
            </a:r>
            <a:r>
              <a:rPr lang="en-US" b="1" dirty="0" err="1" smtClean="0">
                <a:solidFill>
                  <a:srgbClr val="FF0000"/>
                </a:solidFill>
              </a:rPr>
              <a:t>mengisi</a:t>
            </a:r>
            <a:r>
              <a:rPr lang="en-US" b="1" dirty="0" smtClean="0">
                <a:solidFill>
                  <a:srgbClr val="FF0000"/>
                </a:solidFill>
              </a:rPr>
              <a:t> </a:t>
            </a:r>
            <a:r>
              <a:rPr lang="en-US" b="1" dirty="0" err="1" smtClean="0">
                <a:solidFill>
                  <a:srgbClr val="FF0000"/>
                </a:solidFill>
              </a:rPr>
              <a:t>kemerdekaan</a:t>
            </a:r>
            <a:r>
              <a:rPr lang="en-US" b="1" dirty="0" smtClean="0">
                <a:solidFill>
                  <a:srgbClr val="FF0000"/>
                </a:solidFill>
              </a:rPr>
              <a:t> </a:t>
            </a:r>
            <a:r>
              <a:rPr lang="en-US" b="1" dirty="0" err="1" smtClean="0">
                <a:solidFill>
                  <a:srgbClr val="FF0000"/>
                </a:solidFill>
              </a:rPr>
              <a:t>dan</a:t>
            </a:r>
            <a:r>
              <a:rPr lang="en-US" b="1" dirty="0" smtClean="0">
                <a:solidFill>
                  <a:srgbClr val="FF0000"/>
                </a:solidFill>
              </a:rPr>
              <a:t> </a:t>
            </a:r>
            <a:r>
              <a:rPr lang="en-US" b="1" dirty="0" err="1" smtClean="0">
                <a:solidFill>
                  <a:srgbClr val="FF0000"/>
                </a:solidFill>
              </a:rPr>
              <a:t>menciptakan</a:t>
            </a:r>
            <a:r>
              <a:rPr lang="en-US" b="1" dirty="0" smtClean="0">
                <a:solidFill>
                  <a:srgbClr val="FF0000"/>
                </a:solidFill>
              </a:rPr>
              <a:t> </a:t>
            </a:r>
            <a:r>
              <a:rPr lang="en-US" b="1" dirty="0" err="1" smtClean="0">
                <a:solidFill>
                  <a:srgbClr val="FF0000"/>
                </a:solidFill>
              </a:rPr>
              <a:t>kehidupan</a:t>
            </a:r>
            <a:r>
              <a:rPr lang="en-US" b="1" dirty="0" smtClean="0">
                <a:solidFill>
                  <a:srgbClr val="FF0000"/>
                </a:solidFill>
              </a:rPr>
              <a:t> y</a:t>
            </a:r>
            <a:r>
              <a:rPr lang="id-ID" b="1" dirty="0" smtClean="0">
                <a:solidFill>
                  <a:srgbClr val="FF0000"/>
                </a:solidFill>
              </a:rPr>
              <a:t>an</a:t>
            </a:r>
            <a:r>
              <a:rPr lang="en-US" b="1" dirty="0" smtClean="0">
                <a:solidFill>
                  <a:srgbClr val="FF0000"/>
                </a:solidFill>
              </a:rPr>
              <a:t>g </a:t>
            </a:r>
            <a:r>
              <a:rPr lang="en-US" b="1" dirty="0" err="1" smtClean="0">
                <a:solidFill>
                  <a:srgbClr val="FF0000"/>
                </a:solidFill>
              </a:rPr>
              <a:t>lebih</a:t>
            </a:r>
            <a:r>
              <a:rPr lang="en-US" b="1" dirty="0" smtClean="0">
                <a:solidFill>
                  <a:srgbClr val="FF0000"/>
                </a:solidFill>
              </a:rPr>
              <a:t> </a:t>
            </a:r>
            <a:r>
              <a:rPr lang="en-US" b="1" dirty="0" err="1" smtClean="0">
                <a:solidFill>
                  <a:srgbClr val="FF0000"/>
                </a:solidFill>
              </a:rPr>
              <a:t>baik</a:t>
            </a:r>
            <a:r>
              <a:rPr lang="en-US" b="1" dirty="0" smtClean="0">
                <a:solidFill>
                  <a:srgbClr val="FF0000"/>
                </a:solidFill>
              </a:rPr>
              <a:t>. </a:t>
            </a:r>
            <a:r>
              <a:rPr lang="en-US" b="1" dirty="0" err="1" smtClean="0">
                <a:solidFill>
                  <a:srgbClr val="FF0000"/>
                </a:solidFill>
              </a:rPr>
              <a:t>Kemudian</a:t>
            </a:r>
            <a:r>
              <a:rPr lang="en-US" b="1" dirty="0" smtClean="0">
                <a:solidFill>
                  <a:srgbClr val="FF0000"/>
                </a:solidFill>
              </a:rPr>
              <a:t> </a:t>
            </a:r>
            <a:r>
              <a:rPr lang="en-US" b="1" dirty="0" err="1" smtClean="0">
                <a:solidFill>
                  <a:srgbClr val="FF0000"/>
                </a:solidFill>
              </a:rPr>
              <a:t>fokus</a:t>
            </a:r>
            <a:r>
              <a:rPr lang="en-US" b="1" dirty="0" smtClean="0">
                <a:solidFill>
                  <a:srgbClr val="FF0000"/>
                </a:solidFill>
              </a:rPr>
              <a:t> </a:t>
            </a:r>
            <a:r>
              <a:rPr lang="en-US" b="1" dirty="0" err="1" smtClean="0">
                <a:solidFill>
                  <a:srgbClr val="FF0000"/>
                </a:solidFill>
              </a:rPr>
              <a:t>beralih</a:t>
            </a:r>
            <a:r>
              <a:rPr lang="en-US" b="1" dirty="0" smtClean="0">
                <a:solidFill>
                  <a:srgbClr val="FF0000"/>
                </a:solidFill>
              </a:rPr>
              <a:t> </a:t>
            </a:r>
            <a:r>
              <a:rPr lang="en-US" b="1" dirty="0" err="1" smtClean="0">
                <a:solidFill>
                  <a:srgbClr val="FF0000"/>
                </a:solidFill>
              </a:rPr>
              <a:t>dengan</a:t>
            </a:r>
            <a:r>
              <a:rPr lang="en-US" b="1" dirty="0" smtClean="0">
                <a:solidFill>
                  <a:srgbClr val="FF0000"/>
                </a:solidFill>
              </a:rPr>
              <a:t> </a:t>
            </a:r>
            <a:r>
              <a:rPr lang="en-US" b="1" dirty="0" err="1" smtClean="0">
                <a:solidFill>
                  <a:srgbClr val="FF0000"/>
                </a:solidFill>
              </a:rPr>
              <a:t>semboyan</a:t>
            </a:r>
            <a:r>
              <a:rPr lang="en-US" b="1" dirty="0" smtClean="0">
                <a:solidFill>
                  <a:srgbClr val="FF0000"/>
                </a:solidFill>
              </a:rPr>
              <a:t> </a:t>
            </a:r>
          </a:p>
          <a:p>
            <a:pPr algn="ctr">
              <a:buNone/>
            </a:pPr>
            <a:r>
              <a:rPr lang="en-US" b="1" dirty="0" smtClean="0">
                <a:solidFill>
                  <a:srgbClr val="0000FF"/>
                </a:solidFill>
              </a:rPr>
              <a:t>	</a:t>
            </a:r>
            <a:r>
              <a:rPr lang="en-US" b="1" dirty="0" smtClean="0">
                <a:solidFill>
                  <a:srgbClr val="FF0000"/>
                </a:solidFill>
              </a:rPr>
              <a:t>“</a:t>
            </a:r>
            <a:r>
              <a:rPr lang="en-US" b="1" u="sng" dirty="0" smtClean="0">
                <a:solidFill>
                  <a:srgbClr val="FF0000"/>
                </a:solidFill>
              </a:rPr>
              <a:t>MERDEKA  ATAU  MATI</a:t>
            </a:r>
            <a:r>
              <a:rPr lang="en-US" b="1" dirty="0" smtClean="0">
                <a:solidFill>
                  <a:srgbClr val="FF0000"/>
                </a:solidFill>
              </a:rPr>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4)">
                                      <p:cBhvr>
                                        <p:cTn id="7" dur="2000"/>
                                        <p:tgtEl>
                                          <p:spTgt spid="3">
                                            <p:txEl>
                                              <p:pRg st="1" end="1"/>
                                            </p:txEl>
                                          </p:spTgt>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80">
                                          <p:stCondLst>
                                            <p:cond delay="0"/>
                                          </p:stCondLst>
                                        </p:cTn>
                                        <p:tgtEl>
                                          <p:spTgt spid="3">
                                            <p:txEl>
                                              <p:pRg st="2" end="2"/>
                                            </p:txEl>
                                          </p:spTgt>
                                        </p:tgtEl>
                                      </p:cBhvr>
                                    </p:animEffect>
                                    <p:anim calcmode="lin" valueType="num">
                                      <p:cBhvr>
                                        <p:cTn id="1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2" end="2"/>
                                            </p:txEl>
                                          </p:spTgt>
                                        </p:tgtEl>
                                      </p:cBhvr>
                                      <p:to x="100000" y="60000"/>
                                    </p:animScale>
                                    <p:animScale>
                                      <p:cBhvr>
                                        <p:cTn id="18" dur="166" decel="50000">
                                          <p:stCondLst>
                                            <p:cond delay="676"/>
                                          </p:stCondLst>
                                        </p:cTn>
                                        <p:tgtEl>
                                          <p:spTgt spid="3">
                                            <p:txEl>
                                              <p:pRg st="2" end="2"/>
                                            </p:txEl>
                                          </p:spTgt>
                                        </p:tgtEl>
                                      </p:cBhvr>
                                      <p:to x="100000" y="100000"/>
                                    </p:animScale>
                                    <p:animScale>
                                      <p:cBhvr>
                                        <p:cTn id="19" dur="26">
                                          <p:stCondLst>
                                            <p:cond delay="1312"/>
                                          </p:stCondLst>
                                        </p:cTn>
                                        <p:tgtEl>
                                          <p:spTgt spid="3">
                                            <p:txEl>
                                              <p:pRg st="2" end="2"/>
                                            </p:txEl>
                                          </p:spTgt>
                                        </p:tgtEl>
                                      </p:cBhvr>
                                      <p:to x="100000" y="80000"/>
                                    </p:animScale>
                                    <p:animScale>
                                      <p:cBhvr>
                                        <p:cTn id="20" dur="166" decel="50000">
                                          <p:stCondLst>
                                            <p:cond delay="1338"/>
                                          </p:stCondLst>
                                        </p:cTn>
                                        <p:tgtEl>
                                          <p:spTgt spid="3">
                                            <p:txEl>
                                              <p:pRg st="2" end="2"/>
                                            </p:txEl>
                                          </p:spTgt>
                                        </p:tgtEl>
                                      </p:cBhvr>
                                      <p:to x="100000" y="100000"/>
                                    </p:animScale>
                                    <p:animScale>
                                      <p:cBhvr>
                                        <p:cTn id="21" dur="26">
                                          <p:stCondLst>
                                            <p:cond delay="1642"/>
                                          </p:stCondLst>
                                        </p:cTn>
                                        <p:tgtEl>
                                          <p:spTgt spid="3">
                                            <p:txEl>
                                              <p:pRg st="2" end="2"/>
                                            </p:txEl>
                                          </p:spTgt>
                                        </p:tgtEl>
                                      </p:cBhvr>
                                      <p:to x="100000" y="90000"/>
                                    </p:animScale>
                                    <p:animScale>
                                      <p:cBhvr>
                                        <p:cTn id="22" dur="166" decel="50000">
                                          <p:stCondLst>
                                            <p:cond delay="1668"/>
                                          </p:stCondLst>
                                        </p:cTn>
                                        <p:tgtEl>
                                          <p:spTgt spid="3">
                                            <p:txEl>
                                              <p:pRg st="2" end="2"/>
                                            </p:txEl>
                                          </p:spTgt>
                                        </p:tgtEl>
                                      </p:cBhvr>
                                      <p:to x="100000" y="100000"/>
                                    </p:animScale>
                                    <p:animScale>
                                      <p:cBhvr>
                                        <p:cTn id="23" dur="26">
                                          <p:stCondLst>
                                            <p:cond delay="1808"/>
                                          </p:stCondLst>
                                        </p:cTn>
                                        <p:tgtEl>
                                          <p:spTgt spid="3">
                                            <p:txEl>
                                              <p:pRg st="2" end="2"/>
                                            </p:txEl>
                                          </p:spTgt>
                                        </p:tgtEl>
                                      </p:cBhvr>
                                      <p:to x="100000" y="95000"/>
                                    </p:animScale>
                                    <p:animScale>
                                      <p:cBhvr>
                                        <p:cTn id="2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0000">
              <a:srgbClr val="9A18D4"/>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sp>
        <p:nvSpPr>
          <p:cNvPr id="2" name="Title 1"/>
          <p:cNvSpPr>
            <a:spLocks noGrp="1"/>
          </p:cNvSpPr>
          <p:nvPr>
            <p:ph type="title"/>
          </p:nvPr>
        </p:nvSpPr>
        <p:spPr/>
        <p:txBody>
          <a:bodyPr/>
          <a:lstStyle/>
          <a:p>
            <a:endParaRPr lang="en-US"/>
          </a:p>
        </p:txBody>
      </p:sp>
      <p:sp>
        <p:nvSpPr>
          <p:cNvPr id="4" name="Flowchart: Preparation 3"/>
          <p:cNvSpPr/>
          <p:nvPr/>
        </p:nvSpPr>
        <p:spPr>
          <a:xfrm>
            <a:off x="1143000" y="457200"/>
            <a:ext cx="6934200" cy="990600"/>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33CC"/>
                </a:solidFill>
                <a:latin typeface="Maiandra GD" pitchFamily="34" charset="0"/>
              </a:rPr>
              <a:t>PREDIKAT 45 PADA JSN 45</a:t>
            </a:r>
            <a:endParaRPr lang="en-US" sz="2400" b="1" dirty="0">
              <a:solidFill>
                <a:srgbClr val="FF33CC"/>
              </a:solidFill>
              <a:latin typeface="Maiandra GD" pitchFamily="34" charset="0"/>
            </a:endParaRPr>
          </a:p>
        </p:txBody>
      </p:sp>
      <p:sp>
        <p:nvSpPr>
          <p:cNvPr id="5" name="Flowchart: Manual Operation 4"/>
          <p:cNvSpPr/>
          <p:nvPr/>
        </p:nvSpPr>
        <p:spPr>
          <a:xfrm>
            <a:off x="1371600" y="2514600"/>
            <a:ext cx="6705600" cy="3352800"/>
          </a:xfrm>
          <a:prstGeom prst="flowChartManualOperation">
            <a:avLst/>
          </a:prstGeom>
          <a:blipFill>
            <a:blip r:embed="rId2"/>
            <a:tile tx="0" ty="0" sx="100000" sy="100000" flip="none" algn="tl"/>
          </a:blip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Gill Sans MT" pitchFamily="34" charset="0"/>
              </a:rPr>
              <a:t>Predikat</a:t>
            </a:r>
            <a:r>
              <a:rPr lang="en-US" sz="2000" dirty="0" smtClean="0">
                <a:latin typeface="Gill Sans MT" pitchFamily="34" charset="0"/>
              </a:rPr>
              <a:t> 45 y</a:t>
            </a:r>
            <a:r>
              <a:rPr lang="id-ID" sz="2000" dirty="0" smtClean="0">
                <a:latin typeface="Gill Sans MT" pitchFamily="34" charset="0"/>
              </a:rPr>
              <a:t>an</a:t>
            </a:r>
            <a:r>
              <a:rPr lang="en-US" sz="2000" dirty="0" smtClean="0">
                <a:latin typeface="Gill Sans MT" pitchFamily="34" charset="0"/>
              </a:rPr>
              <a:t>g </a:t>
            </a:r>
            <a:r>
              <a:rPr lang="en-US" sz="2000" dirty="0" err="1" smtClean="0">
                <a:latin typeface="Gill Sans MT" pitchFamily="34" charset="0"/>
              </a:rPr>
              <a:t>melekat</a:t>
            </a:r>
            <a:r>
              <a:rPr lang="en-US" sz="2000" dirty="0" smtClean="0">
                <a:latin typeface="Gill Sans MT" pitchFamily="34" charset="0"/>
              </a:rPr>
              <a:t> </a:t>
            </a:r>
            <a:r>
              <a:rPr lang="en-US" sz="2000" dirty="0" err="1" smtClean="0">
                <a:latin typeface="Gill Sans MT" pitchFamily="34" charset="0"/>
              </a:rPr>
              <a:t>pada</a:t>
            </a:r>
            <a:r>
              <a:rPr lang="en-US" sz="2000" dirty="0" smtClean="0">
                <a:latin typeface="Gill Sans MT" pitchFamily="34" charset="0"/>
              </a:rPr>
              <a:t> JSN </a:t>
            </a:r>
            <a:r>
              <a:rPr lang="en-US" sz="2000" dirty="0" err="1" smtClean="0">
                <a:latin typeface="Gill Sans MT" pitchFamily="34" charset="0"/>
              </a:rPr>
              <a:t>lahir</a:t>
            </a:r>
            <a:r>
              <a:rPr lang="en-US" sz="2000" dirty="0" smtClean="0">
                <a:latin typeface="Gill Sans MT" pitchFamily="34" charset="0"/>
              </a:rPr>
              <a:t> </a:t>
            </a:r>
            <a:r>
              <a:rPr lang="en-US" sz="2000" dirty="0" err="1" smtClean="0">
                <a:latin typeface="Gill Sans MT" pitchFamily="34" charset="0"/>
              </a:rPr>
              <a:t>dan</a:t>
            </a:r>
            <a:r>
              <a:rPr lang="en-US" sz="2000" dirty="0" smtClean="0">
                <a:latin typeface="Gill Sans MT" pitchFamily="34" charset="0"/>
              </a:rPr>
              <a:t> </a:t>
            </a:r>
            <a:r>
              <a:rPr lang="en-US" sz="2000" dirty="0" err="1" smtClean="0">
                <a:latin typeface="Gill Sans MT" pitchFamily="34" charset="0"/>
              </a:rPr>
              <a:t>berkembang</a:t>
            </a:r>
            <a:r>
              <a:rPr lang="en-US" sz="2000" dirty="0" smtClean="0">
                <a:latin typeface="Gill Sans MT" pitchFamily="34" charset="0"/>
              </a:rPr>
              <a:t>  </a:t>
            </a:r>
            <a:r>
              <a:rPr lang="en-US" sz="2000" dirty="0" err="1" smtClean="0">
                <a:latin typeface="Gill Sans MT" pitchFamily="34" charset="0"/>
              </a:rPr>
              <a:t>dalam</a:t>
            </a:r>
            <a:r>
              <a:rPr lang="en-US" sz="2000" dirty="0" smtClean="0">
                <a:latin typeface="Gill Sans MT" pitchFamily="34" charset="0"/>
              </a:rPr>
              <a:t> </a:t>
            </a:r>
            <a:r>
              <a:rPr lang="en-US" sz="2000" dirty="0" err="1" smtClean="0">
                <a:latin typeface="Gill Sans MT" pitchFamily="34" charset="0"/>
              </a:rPr>
              <a:t>perjuangan</a:t>
            </a:r>
            <a:r>
              <a:rPr lang="en-US" sz="2000" dirty="0" smtClean="0">
                <a:latin typeface="Gill Sans MT" pitchFamily="34" charset="0"/>
              </a:rPr>
              <a:t> </a:t>
            </a:r>
            <a:r>
              <a:rPr lang="en-US" sz="2000" dirty="0" err="1" smtClean="0">
                <a:latin typeface="Gill Sans MT" pitchFamily="34" charset="0"/>
              </a:rPr>
              <a:t>bangsa</a:t>
            </a:r>
            <a:r>
              <a:rPr lang="en-US" sz="2000" dirty="0" smtClean="0">
                <a:latin typeface="Gill Sans MT" pitchFamily="34" charset="0"/>
              </a:rPr>
              <a:t> </a:t>
            </a:r>
            <a:r>
              <a:rPr lang="en-US" sz="2000" dirty="0" err="1" smtClean="0">
                <a:latin typeface="Gill Sans MT" pitchFamily="34" charset="0"/>
              </a:rPr>
              <a:t>sampai</a:t>
            </a:r>
            <a:r>
              <a:rPr lang="en-US" sz="2000" dirty="0" smtClean="0">
                <a:latin typeface="Gill Sans MT" pitchFamily="34" charset="0"/>
              </a:rPr>
              <a:t> </a:t>
            </a:r>
            <a:r>
              <a:rPr lang="en-US" sz="2000" dirty="0" err="1" smtClean="0">
                <a:latin typeface="Gill Sans MT" pitchFamily="34" charset="0"/>
              </a:rPr>
              <a:t>akhir</a:t>
            </a:r>
            <a:r>
              <a:rPr lang="en-US" sz="2000" dirty="0" smtClean="0">
                <a:latin typeface="Gill Sans MT" pitchFamily="34" charset="0"/>
              </a:rPr>
              <a:t> </a:t>
            </a:r>
            <a:r>
              <a:rPr lang="en-US" sz="2000" dirty="0" err="1" smtClean="0">
                <a:latin typeface="Gill Sans MT" pitchFamily="34" charset="0"/>
              </a:rPr>
              <a:t>perang</a:t>
            </a:r>
            <a:r>
              <a:rPr lang="en-US" sz="2000" dirty="0" smtClean="0">
                <a:latin typeface="Gill Sans MT" pitchFamily="34" charset="0"/>
              </a:rPr>
              <a:t> </a:t>
            </a:r>
            <a:r>
              <a:rPr lang="en-US" sz="2000" dirty="0" err="1" smtClean="0">
                <a:latin typeface="Gill Sans MT" pitchFamily="34" charset="0"/>
              </a:rPr>
              <a:t>kemerdekaan</a:t>
            </a:r>
            <a:r>
              <a:rPr lang="id-ID" sz="2000" dirty="0" smtClean="0">
                <a:latin typeface="Gill Sans MT" pitchFamily="34" charset="0"/>
              </a:rPr>
              <a:t>.</a:t>
            </a:r>
            <a:r>
              <a:rPr lang="en-US" sz="2000" dirty="0" smtClean="0">
                <a:latin typeface="Gill Sans MT" pitchFamily="34" charset="0"/>
              </a:rPr>
              <a:t> </a:t>
            </a:r>
            <a:r>
              <a:rPr lang="id-ID" sz="2000" dirty="0" smtClean="0">
                <a:latin typeface="Gill Sans MT" pitchFamily="34" charset="0"/>
              </a:rPr>
              <a:t> D</a:t>
            </a:r>
            <a:r>
              <a:rPr lang="en-US" sz="2000" dirty="0" smtClean="0">
                <a:latin typeface="Gill Sans MT" pitchFamily="34" charset="0"/>
              </a:rPr>
              <a:t>an </a:t>
            </a:r>
            <a:r>
              <a:rPr lang="en-US" sz="2000" dirty="0" err="1" smtClean="0">
                <a:latin typeface="Gill Sans MT" pitchFamily="34" charset="0"/>
              </a:rPr>
              <a:t>akan</a:t>
            </a:r>
            <a:r>
              <a:rPr lang="en-US" sz="2000" dirty="0" smtClean="0">
                <a:latin typeface="Gill Sans MT" pitchFamily="34" charset="0"/>
              </a:rPr>
              <a:t> </a:t>
            </a:r>
            <a:r>
              <a:rPr lang="en-US" sz="2000" dirty="0" err="1" smtClean="0">
                <a:latin typeface="Gill Sans MT" pitchFamily="34" charset="0"/>
              </a:rPr>
              <a:t>tiba</a:t>
            </a:r>
            <a:r>
              <a:rPr lang="en-US" sz="2000" dirty="0" smtClean="0">
                <a:latin typeface="Gill Sans MT" pitchFamily="34" charset="0"/>
              </a:rPr>
              <a:t> </a:t>
            </a:r>
            <a:r>
              <a:rPr lang="en-US" sz="2000" dirty="0" err="1" smtClean="0">
                <a:latin typeface="Gill Sans MT" pitchFamily="34" charset="0"/>
              </a:rPr>
              <a:t>saatnya</a:t>
            </a:r>
            <a:r>
              <a:rPr lang="en-US" sz="2000" dirty="0" smtClean="0">
                <a:latin typeface="Gill Sans MT" pitchFamily="34" charset="0"/>
              </a:rPr>
              <a:t> JSN 45  </a:t>
            </a:r>
            <a:r>
              <a:rPr lang="en-US" sz="2000" dirty="0" err="1" smtClean="0">
                <a:latin typeface="Gill Sans MT" pitchFamily="34" charset="0"/>
              </a:rPr>
              <a:t>akan</a:t>
            </a:r>
            <a:r>
              <a:rPr lang="en-US" sz="2000" dirty="0" smtClean="0">
                <a:latin typeface="Gill Sans MT" pitchFamily="34" charset="0"/>
              </a:rPr>
              <a:t> </a:t>
            </a:r>
            <a:r>
              <a:rPr lang="en-US" sz="2000" dirty="0" err="1" smtClean="0">
                <a:latin typeface="Gill Sans MT" pitchFamily="34" charset="0"/>
              </a:rPr>
              <a:t>meresap</a:t>
            </a:r>
            <a:r>
              <a:rPr lang="en-US" sz="2000" dirty="0" smtClean="0">
                <a:latin typeface="Gill Sans MT" pitchFamily="34" charset="0"/>
              </a:rPr>
              <a:t> </a:t>
            </a:r>
            <a:r>
              <a:rPr lang="en-US" sz="2000" dirty="0" err="1" smtClean="0">
                <a:latin typeface="Gill Sans MT" pitchFamily="34" charset="0"/>
              </a:rPr>
              <a:t>dan</a:t>
            </a:r>
            <a:r>
              <a:rPr lang="en-US" sz="2000" dirty="0" smtClean="0">
                <a:latin typeface="Gill Sans MT" pitchFamily="34" charset="0"/>
              </a:rPr>
              <a:t> </a:t>
            </a:r>
            <a:r>
              <a:rPr lang="en-US" sz="2000" dirty="0" err="1" smtClean="0">
                <a:latin typeface="Gill Sans MT" pitchFamily="34" charset="0"/>
              </a:rPr>
              <a:t>terpatri</a:t>
            </a:r>
            <a:r>
              <a:rPr lang="en-US" sz="2000" dirty="0" smtClean="0">
                <a:latin typeface="Gill Sans MT" pitchFamily="34" charset="0"/>
              </a:rPr>
              <a:t> </a:t>
            </a:r>
            <a:r>
              <a:rPr lang="en-US" sz="2000" dirty="0" err="1" smtClean="0">
                <a:latin typeface="Gill Sans MT" pitchFamily="34" charset="0"/>
              </a:rPr>
              <a:t>dalam</a:t>
            </a:r>
            <a:r>
              <a:rPr lang="en-US" sz="2000" dirty="0" smtClean="0">
                <a:latin typeface="Gill Sans MT" pitchFamily="34" charset="0"/>
              </a:rPr>
              <a:t> </a:t>
            </a:r>
            <a:r>
              <a:rPr lang="en-US" sz="2000" dirty="0" err="1" smtClean="0">
                <a:latin typeface="Gill Sans MT" pitchFamily="34" charset="0"/>
              </a:rPr>
              <a:t>jiwa</a:t>
            </a:r>
            <a:r>
              <a:rPr lang="en-US" sz="2000" dirty="0" smtClean="0">
                <a:latin typeface="Gill Sans MT" pitchFamily="34" charset="0"/>
              </a:rPr>
              <a:t> </a:t>
            </a:r>
            <a:r>
              <a:rPr lang="en-US" sz="2000" dirty="0" err="1" smtClean="0">
                <a:latin typeface="Gill Sans MT" pitchFamily="34" charset="0"/>
              </a:rPr>
              <a:t>setiap</a:t>
            </a:r>
            <a:r>
              <a:rPr lang="en-US" sz="2000" dirty="0" smtClean="0">
                <a:latin typeface="Gill Sans MT" pitchFamily="34" charset="0"/>
              </a:rPr>
              <a:t> </a:t>
            </a:r>
            <a:r>
              <a:rPr lang="en-US" sz="2000" dirty="0" err="1" smtClean="0">
                <a:latin typeface="Gill Sans MT" pitchFamily="34" charset="0"/>
              </a:rPr>
              <a:t>orang</a:t>
            </a:r>
            <a:r>
              <a:rPr lang="en-US" sz="2000" dirty="0" smtClean="0">
                <a:latin typeface="Gill Sans MT" pitchFamily="34" charset="0"/>
              </a:rPr>
              <a:t> Indonesia </a:t>
            </a:r>
            <a:r>
              <a:rPr lang="en-US" sz="2000" dirty="0" err="1" smtClean="0">
                <a:latin typeface="Gill Sans MT" pitchFamily="34" charset="0"/>
              </a:rPr>
              <a:t>di</a:t>
            </a:r>
            <a:r>
              <a:rPr lang="en-US" sz="2000" dirty="0" smtClean="0">
                <a:latin typeface="Gill Sans MT" pitchFamily="34" charset="0"/>
              </a:rPr>
              <a:t> </a:t>
            </a:r>
            <a:r>
              <a:rPr lang="en-US" sz="2000" dirty="0" err="1" smtClean="0">
                <a:latin typeface="Gill Sans MT" pitchFamily="34" charset="0"/>
              </a:rPr>
              <a:t>masa</a:t>
            </a:r>
            <a:r>
              <a:rPr lang="en-US" sz="2000" dirty="0" smtClean="0">
                <a:latin typeface="Gill Sans MT" pitchFamily="34" charset="0"/>
              </a:rPr>
              <a:t> </a:t>
            </a:r>
            <a:r>
              <a:rPr lang="en-US" sz="2000" dirty="0" err="1" smtClean="0">
                <a:latin typeface="Gill Sans MT" pitchFamily="34" charset="0"/>
              </a:rPr>
              <a:t>mendatang</a:t>
            </a:r>
            <a:r>
              <a:rPr lang="en-US" sz="2000" dirty="0" smtClean="0">
                <a:latin typeface="Gill Sans MT" pitchFamily="34" charset="0"/>
              </a:rPr>
              <a:t>.</a:t>
            </a:r>
            <a:endParaRPr lang="en-US" sz="2000" dirty="0">
              <a:latin typeface="Gill Sans MT" pitchFamily="34" charset="0"/>
            </a:endParaRPr>
          </a:p>
        </p:txBody>
      </p:sp>
      <p:sp>
        <p:nvSpPr>
          <p:cNvPr id="6" name="Striped Right Arrow 5"/>
          <p:cNvSpPr/>
          <p:nvPr/>
        </p:nvSpPr>
        <p:spPr>
          <a:xfrm rot="5400000">
            <a:off x="4305300" y="1714500"/>
            <a:ext cx="762000" cy="381000"/>
          </a:xfrm>
          <a:prstGeom prst="stripedRightArrow">
            <a:avLst/>
          </a:prstGeom>
          <a:solidFill>
            <a:srgbClr val="9A1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par>
                          <p:cTn id="10" fill="hold">
                            <p:stCondLst>
                              <p:cond delay="2800"/>
                            </p:stCondLst>
                            <p:childTnLst>
                              <p:par>
                                <p:cTn id="11" presetID="8"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par>
                          <p:cTn id="14" fill="hold">
                            <p:stCondLst>
                              <p:cond delay="4800"/>
                            </p:stCondLst>
                            <p:childTnLst>
                              <p:par>
                                <p:cTn id="15" presetID="20" presetClass="entr" presetSubtype="0" fill="hold" grpId="0" nodeType="after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wedge">
                                      <p:cBhvr>
                                        <p:cTn id="17" dur="2000"/>
                                        <p:tgtEl>
                                          <p:spTgt spid="5">
                                            <p:bg/>
                                          </p:spTgt>
                                        </p:tgtEl>
                                      </p:cBhvr>
                                    </p:animEffect>
                                  </p:childTnLst>
                                </p:cTn>
                              </p:par>
                            </p:childTnLst>
                          </p:cTn>
                        </p:par>
                        <p:par>
                          <p:cTn id="18" fill="hold">
                            <p:stCondLst>
                              <p:cond delay="6800"/>
                            </p:stCondLst>
                            <p:childTnLst>
                              <p:par>
                                <p:cTn id="19" presetID="26" presetClass="entr" presetSubtype="0" fill="hold"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down)">
                                      <p:cBhvr>
                                        <p:cTn id="21" dur="580">
                                          <p:stCondLst>
                                            <p:cond delay="0"/>
                                          </p:stCondLst>
                                        </p:cTn>
                                        <p:tgtEl>
                                          <p:spTgt spid="5">
                                            <p:txEl>
                                              <p:pRg st="0" end="0"/>
                                            </p:txEl>
                                          </p:spTgt>
                                        </p:tgtEl>
                                      </p:cBhvr>
                                    </p:animEffect>
                                    <p:anim calcmode="lin" valueType="num">
                                      <p:cBhvr>
                                        <p:cTn id="22"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xEl>
                                              <p:pRg st="0" end="0"/>
                                            </p:txEl>
                                          </p:spTgt>
                                        </p:tgtEl>
                                      </p:cBhvr>
                                      <p:to x="100000" y="60000"/>
                                    </p:animScale>
                                    <p:animScale>
                                      <p:cBhvr>
                                        <p:cTn id="28" dur="166" decel="50000">
                                          <p:stCondLst>
                                            <p:cond delay="676"/>
                                          </p:stCondLst>
                                        </p:cTn>
                                        <p:tgtEl>
                                          <p:spTgt spid="5">
                                            <p:txEl>
                                              <p:pRg st="0" end="0"/>
                                            </p:txEl>
                                          </p:spTgt>
                                        </p:tgtEl>
                                      </p:cBhvr>
                                      <p:to x="100000" y="100000"/>
                                    </p:animScale>
                                    <p:animScale>
                                      <p:cBhvr>
                                        <p:cTn id="29" dur="26">
                                          <p:stCondLst>
                                            <p:cond delay="1312"/>
                                          </p:stCondLst>
                                        </p:cTn>
                                        <p:tgtEl>
                                          <p:spTgt spid="5">
                                            <p:txEl>
                                              <p:pRg st="0" end="0"/>
                                            </p:txEl>
                                          </p:spTgt>
                                        </p:tgtEl>
                                      </p:cBhvr>
                                      <p:to x="100000" y="80000"/>
                                    </p:animScale>
                                    <p:animScale>
                                      <p:cBhvr>
                                        <p:cTn id="30" dur="166" decel="50000">
                                          <p:stCondLst>
                                            <p:cond delay="1338"/>
                                          </p:stCondLst>
                                        </p:cTn>
                                        <p:tgtEl>
                                          <p:spTgt spid="5">
                                            <p:txEl>
                                              <p:pRg st="0" end="0"/>
                                            </p:txEl>
                                          </p:spTgt>
                                        </p:tgtEl>
                                      </p:cBhvr>
                                      <p:to x="100000" y="100000"/>
                                    </p:animScale>
                                    <p:animScale>
                                      <p:cBhvr>
                                        <p:cTn id="31" dur="26">
                                          <p:stCondLst>
                                            <p:cond delay="1642"/>
                                          </p:stCondLst>
                                        </p:cTn>
                                        <p:tgtEl>
                                          <p:spTgt spid="5">
                                            <p:txEl>
                                              <p:pRg st="0" end="0"/>
                                            </p:txEl>
                                          </p:spTgt>
                                        </p:tgtEl>
                                      </p:cBhvr>
                                      <p:to x="100000" y="90000"/>
                                    </p:animScale>
                                    <p:animScale>
                                      <p:cBhvr>
                                        <p:cTn id="32" dur="166" decel="50000">
                                          <p:stCondLst>
                                            <p:cond delay="1668"/>
                                          </p:stCondLst>
                                        </p:cTn>
                                        <p:tgtEl>
                                          <p:spTgt spid="5">
                                            <p:txEl>
                                              <p:pRg st="0" end="0"/>
                                            </p:txEl>
                                          </p:spTgt>
                                        </p:tgtEl>
                                      </p:cBhvr>
                                      <p:to x="100000" y="100000"/>
                                    </p:animScale>
                                    <p:animScale>
                                      <p:cBhvr>
                                        <p:cTn id="33" dur="26">
                                          <p:stCondLst>
                                            <p:cond delay="1808"/>
                                          </p:stCondLst>
                                        </p:cTn>
                                        <p:tgtEl>
                                          <p:spTgt spid="5">
                                            <p:txEl>
                                              <p:pRg st="0" end="0"/>
                                            </p:txEl>
                                          </p:spTgt>
                                        </p:tgtEl>
                                      </p:cBhvr>
                                      <p:to x="100000" y="95000"/>
                                    </p:animScale>
                                    <p:animScale>
                                      <p:cBhvr>
                                        <p:cTn id="34"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7000">
              <a:srgbClr val="00B050"/>
            </a:gs>
            <a:gs pos="17999">
              <a:srgbClr val="FEE7F2"/>
            </a:gs>
            <a:gs pos="36000">
              <a:srgbClr val="FAC77D"/>
            </a:gs>
            <a:gs pos="61000">
              <a:srgbClr val="FBA97D"/>
            </a:gs>
            <a:gs pos="82001">
              <a:srgbClr val="FBD49C"/>
            </a:gs>
            <a:gs pos="100000">
              <a:srgbClr val="FEE7F2"/>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sp>
        <p:nvSpPr>
          <p:cNvPr id="2" name="Title 1"/>
          <p:cNvSpPr>
            <a:spLocks noGrp="1"/>
          </p:cNvSpPr>
          <p:nvPr>
            <p:ph type="title"/>
          </p:nvPr>
        </p:nvSpPr>
        <p:spPr/>
        <p:txBody>
          <a:bodyPr/>
          <a:lstStyle/>
          <a:p>
            <a:endParaRPr lang="en-US" dirty="0"/>
          </a:p>
        </p:txBody>
      </p:sp>
      <p:sp>
        <p:nvSpPr>
          <p:cNvPr id="4" name="Rectangle 3"/>
          <p:cNvSpPr/>
          <p:nvPr/>
        </p:nvSpPr>
        <p:spPr>
          <a:xfrm>
            <a:off x="457200" y="304800"/>
            <a:ext cx="8229600" cy="120032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600" b="1" cap="all" spc="0" dirty="0" smtClean="0">
                <a:ln/>
                <a:solidFill>
                  <a:srgbClr val="9A18D4"/>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METODE KELESTARIAN</a:t>
            </a:r>
          </a:p>
          <a:p>
            <a:pPr algn="ctr"/>
            <a:r>
              <a:rPr lang="en-US" sz="3600" b="1" cap="all" spc="0" dirty="0" smtClean="0">
                <a:ln/>
                <a:solidFill>
                  <a:srgbClr val="9A18D4"/>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JSN 45</a:t>
            </a:r>
            <a:endParaRPr lang="en-US" sz="3600" b="1" cap="all" spc="0" dirty="0">
              <a:ln/>
              <a:solidFill>
                <a:srgbClr val="9A18D4"/>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Notched Right Arrow 4"/>
          <p:cNvSpPr/>
          <p:nvPr/>
        </p:nvSpPr>
        <p:spPr>
          <a:xfrm>
            <a:off x="685800" y="3048000"/>
            <a:ext cx="2514600" cy="1447800"/>
          </a:xfrm>
          <a:prstGeom prst="notchedRightArrow">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UMUM</a:t>
            </a:r>
            <a:endParaRPr lang="en-US" dirty="0"/>
          </a:p>
        </p:txBody>
      </p:sp>
      <p:sp>
        <p:nvSpPr>
          <p:cNvPr id="6" name="Flowchart: Alternate Process 5"/>
          <p:cNvSpPr/>
          <p:nvPr/>
        </p:nvSpPr>
        <p:spPr>
          <a:xfrm>
            <a:off x="3657600" y="2286000"/>
            <a:ext cx="4648200" cy="685800"/>
          </a:xfrm>
          <a:prstGeom prst="flowChartAlternateProcess">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METODE PELESTARIAN JSN 45</a:t>
            </a:r>
            <a:endParaRPr lang="en-US" dirty="0">
              <a:solidFill>
                <a:schemeClr val="bg1"/>
              </a:solidFill>
            </a:endParaRPr>
          </a:p>
        </p:txBody>
      </p:sp>
      <p:sp>
        <p:nvSpPr>
          <p:cNvPr id="7" name="Flowchart: Alternate Process 6"/>
          <p:cNvSpPr/>
          <p:nvPr/>
        </p:nvSpPr>
        <p:spPr>
          <a:xfrm>
            <a:off x="3733800" y="4191000"/>
            <a:ext cx="4572000" cy="914400"/>
          </a:xfrm>
          <a:prstGeom prst="flowChartAlternateProcess">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POLA PENERAPAN METODE PELESTARIAN </a:t>
            </a:r>
          </a:p>
          <a:p>
            <a:pPr algn="ctr"/>
            <a:r>
              <a:rPr lang="en-US" dirty="0" smtClean="0">
                <a:solidFill>
                  <a:schemeClr val="bg1"/>
                </a:solidFill>
              </a:rPr>
              <a:t>JSN 45</a:t>
            </a:r>
            <a:endParaRPr lang="en-US" dirty="0">
              <a:solidFill>
                <a:schemeClr val="bg1"/>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2000"/>
                                        <p:tgtEl>
                                          <p:spTgt spid="4">
                                            <p:txEl>
                                              <p:pRg st="0" end="0"/>
                                            </p:txEl>
                                          </p:spTgt>
                                        </p:tgtEl>
                                      </p:cBhvr>
                                    </p:animEffect>
                                  </p:childTnLst>
                                </p:cTn>
                              </p:par>
                            </p:childTnLst>
                          </p:cTn>
                        </p:par>
                        <p:par>
                          <p:cTn id="8" fill="hold">
                            <p:stCondLst>
                              <p:cond delay="2000"/>
                            </p:stCondLst>
                            <p:childTnLst>
                              <p:par>
                                <p:cTn id="9" presetID="18" presetClass="entr" presetSubtype="12"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strips(downLeft)">
                                      <p:cBhvr>
                                        <p:cTn id="11" dur="2000"/>
                                        <p:tgtEl>
                                          <p:spTgt spid="4">
                                            <p:txEl>
                                              <p:pRg st="1" end="1"/>
                                            </p:txEl>
                                          </p:spTgt>
                                        </p:tgtEl>
                                      </p:cBhvr>
                                    </p:animEffect>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0-#ppt_w/2"/>
                                          </p:val>
                                        </p:tav>
                                        <p:tav tm="100000">
                                          <p:val>
                                            <p:strVal val="#ppt_x"/>
                                          </p:val>
                                        </p:tav>
                                      </p:tavLst>
                                    </p:anim>
                                    <p:anim calcmode="lin" valueType="num">
                                      <p:cBhvr additive="base">
                                        <p:cTn id="16" dur="20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5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Scale>
                                      <p:cBhvr>
                                        <p:cTn id="20" dur="2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2000" decel="50000" fill="hold">
                                          <p:stCondLst>
                                            <p:cond delay="0"/>
                                          </p:stCondLst>
                                        </p:cTn>
                                        <p:tgtEl>
                                          <p:spTgt spid="6"/>
                                        </p:tgtEl>
                                        <p:attrNameLst>
                                          <p:attrName>ppt_x</p:attrName>
                                          <p:attrName>ppt_y</p:attrName>
                                        </p:attrNameLst>
                                      </p:cBhvr>
                                    </p:animMotion>
                                    <p:animEffect transition="in" filter="fade">
                                      <p:cBhvr>
                                        <p:cTn id="22" dur="2000"/>
                                        <p:tgtEl>
                                          <p:spTgt spid="6"/>
                                        </p:tgtEl>
                                      </p:cBhvr>
                                    </p:animEffect>
                                  </p:childTnLst>
                                </p:cTn>
                              </p:par>
                            </p:childTnLst>
                          </p:cTn>
                        </p:par>
                        <p:par>
                          <p:cTn id="23" fill="hold">
                            <p:stCondLst>
                              <p:cond delay="8000"/>
                            </p:stCondLst>
                            <p:childTnLst>
                              <p:par>
                                <p:cTn id="24" presetID="15"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2000" fill="hold"/>
                                        <p:tgtEl>
                                          <p:spTgt spid="7"/>
                                        </p:tgtEl>
                                        <p:attrNameLst>
                                          <p:attrName>ppt_w</p:attrName>
                                        </p:attrNameLst>
                                      </p:cBhvr>
                                      <p:tavLst>
                                        <p:tav tm="0">
                                          <p:val>
                                            <p:fltVal val="0"/>
                                          </p:val>
                                        </p:tav>
                                        <p:tav tm="100000">
                                          <p:val>
                                            <p:strVal val="#ppt_w"/>
                                          </p:val>
                                        </p:tav>
                                      </p:tavLst>
                                    </p:anim>
                                    <p:anim calcmode="lin" valueType="num">
                                      <p:cBhvr>
                                        <p:cTn id="27" dur="2000" fill="hold"/>
                                        <p:tgtEl>
                                          <p:spTgt spid="7"/>
                                        </p:tgtEl>
                                        <p:attrNameLst>
                                          <p:attrName>ppt_h</p:attrName>
                                        </p:attrNameLst>
                                      </p:cBhvr>
                                      <p:tavLst>
                                        <p:tav tm="0">
                                          <p:val>
                                            <p:fltVal val="0"/>
                                          </p:val>
                                        </p:tav>
                                        <p:tav tm="100000">
                                          <p:val>
                                            <p:strVal val="#ppt_h"/>
                                          </p:val>
                                        </p:tav>
                                      </p:tavLst>
                                    </p:anim>
                                    <p:anim calcmode="lin" valueType="num">
                                      <p:cBhvr>
                                        <p:cTn id="28" dur="2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9" dur="2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326DA"/>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038600" y="1905001"/>
          <a:ext cx="4495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4" name="Cloud Callout 3"/>
          <p:cNvSpPr/>
          <p:nvPr/>
        </p:nvSpPr>
        <p:spPr>
          <a:xfrm>
            <a:off x="1371600" y="304800"/>
            <a:ext cx="6248400" cy="990600"/>
          </a:xfrm>
          <a:prstGeom prst="cloudCallout">
            <a:avLst>
              <a:gd name="adj1" fmla="val -24555"/>
              <a:gd name="adj2" fmla="val 17508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B326DA"/>
                </a:solidFill>
              </a:rPr>
              <a:t>METODE PELESTARIAN </a:t>
            </a:r>
          </a:p>
          <a:p>
            <a:pPr algn="ctr"/>
            <a:r>
              <a:rPr lang="en-US" sz="2400" dirty="0" smtClean="0">
                <a:solidFill>
                  <a:srgbClr val="B326DA"/>
                </a:solidFill>
              </a:rPr>
              <a:t>JSN 45</a:t>
            </a:r>
            <a:endParaRPr lang="en-US" sz="2400" dirty="0">
              <a:solidFill>
                <a:srgbClr val="B326DA"/>
              </a:solidFill>
            </a:endParaRPr>
          </a:p>
        </p:txBody>
      </p:sp>
      <p:sp>
        <p:nvSpPr>
          <p:cNvPr id="5" name="Pentagon 4"/>
          <p:cNvSpPr/>
          <p:nvPr/>
        </p:nvSpPr>
        <p:spPr>
          <a:xfrm>
            <a:off x="838200" y="3048000"/>
            <a:ext cx="2819400" cy="1219200"/>
          </a:xfrm>
          <a:prstGeom prst="homePlate">
            <a:avLst/>
          </a:prstGeom>
          <a:blipFill>
            <a:blip r:embed="rId7"/>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METODE EDUKASI</a:t>
            </a:r>
            <a:endParaRPr lang="en-US" sz="2400" dirty="0">
              <a:solidFill>
                <a:srgbClr val="0000FF"/>
              </a:solidFill>
            </a:endParaRPr>
          </a:p>
        </p:txBody>
      </p:sp>
      <p:sp>
        <p:nvSpPr>
          <p:cNvPr id="7" name="Oval 6"/>
          <p:cNvSpPr/>
          <p:nvPr/>
        </p:nvSpPr>
        <p:spPr>
          <a:xfrm>
            <a:off x="228600" y="4648200"/>
            <a:ext cx="4267200" cy="1752600"/>
          </a:xfrm>
          <a:prstGeom prst="ellipse">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sv-SE" dirty="0" smtClean="0">
                <a:solidFill>
                  <a:srgbClr val="0000FF"/>
                </a:solidFill>
                <a:latin typeface="Times New Roman" pitchFamily="18" charset="0"/>
                <a:cs typeface="Times New Roman" pitchFamily="18" charset="0"/>
              </a:rPr>
              <a:t>Maksudnya untuk menanamkan dasar yang kuat untuk penghayatan dan pengamalan jiwa, semangat dan nilai-nilai 45.</a:t>
            </a:r>
            <a:endParaRPr lang="sv-SE" dirty="0">
              <a:solidFill>
                <a:srgbClr val="0000FF"/>
              </a:solidFill>
              <a:latin typeface="Times New Roman" pitchFamily="18" charset="0"/>
              <a:cs typeface="Times New Roman" pitchFamily="18" charset="0"/>
            </a:endParaRPr>
          </a:p>
        </p:txBody>
      </p:sp>
      <p:sp>
        <p:nvSpPr>
          <p:cNvPr id="10" name="Notched Right Arrow 9"/>
          <p:cNvSpPr/>
          <p:nvPr/>
        </p:nvSpPr>
        <p:spPr>
          <a:xfrm rot="2659052">
            <a:off x="285808" y="4399325"/>
            <a:ext cx="5334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2000"/>
                                        <p:tgtEl>
                                          <p:spTgt spid="4"/>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par>
                          <p:cTn id="12" fill="hold">
                            <p:stCondLst>
                              <p:cond delay="4000"/>
                            </p:stCondLst>
                            <p:childTnLst>
                              <p:par>
                                <p:cTn id="13" presetID="3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600" decel="100000"/>
                                        <p:tgtEl>
                                          <p:spTgt spid="6"/>
                                        </p:tgtEl>
                                      </p:cBhvr>
                                    </p:animEffect>
                                    <p:anim calcmode="lin" valueType="num">
                                      <p:cBhvr>
                                        <p:cTn id="16" dur="1600" decel="100000" fill="hold"/>
                                        <p:tgtEl>
                                          <p:spTgt spid="6"/>
                                        </p:tgtEl>
                                        <p:attrNameLst>
                                          <p:attrName>style.rotation</p:attrName>
                                        </p:attrNameLst>
                                      </p:cBhvr>
                                      <p:tavLst>
                                        <p:tav tm="0">
                                          <p:val>
                                            <p:fltVal val="-90"/>
                                          </p:val>
                                        </p:tav>
                                        <p:tav tm="100000">
                                          <p:val>
                                            <p:fltVal val="0"/>
                                          </p:val>
                                        </p:tav>
                                      </p:tavLst>
                                    </p:anim>
                                    <p:anim calcmode="lin" valueType="num">
                                      <p:cBhvr>
                                        <p:cTn id="17" dur="1600" decel="100000" fill="hold"/>
                                        <p:tgtEl>
                                          <p:spTgt spid="6"/>
                                        </p:tgtEl>
                                        <p:attrNameLst>
                                          <p:attrName>ppt_x</p:attrName>
                                        </p:attrNameLst>
                                      </p:cBhvr>
                                      <p:tavLst>
                                        <p:tav tm="0">
                                          <p:val>
                                            <p:strVal val="#ppt_x+0.4"/>
                                          </p:val>
                                        </p:tav>
                                        <p:tav tm="100000">
                                          <p:val>
                                            <p:strVal val="#ppt_x-0.05"/>
                                          </p:val>
                                        </p:tav>
                                      </p:tavLst>
                                    </p:anim>
                                    <p:anim calcmode="lin" valueType="num">
                                      <p:cBhvr>
                                        <p:cTn id="18" dur="1600" decel="100000" fill="hold"/>
                                        <p:tgtEl>
                                          <p:spTgt spid="6"/>
                                        </p:tgtEl>
                                        <p:attrNameLst>
                                          <p:attrName>ppt_y</p:attrName>
                                        </p:attrNameLst>
                                      </p:cBhvr>
                                      <p:tavLst>
                                        <p:tav tm="0">
                                          <p:val>
                                            <p:strVal val="#ppt_y-0.4"/>
                                          </p:val>
                                        </p:tav>
                                        <p:tav tm="100000">
                                          <p:val>
                                            <p:strVal val="#ppt_y+0.1"/>
                                          </p:val>
                                        </p:tav>
                                      </p:tavLst>
                                    </p:anim>
                                    <p:anim calcmode="lin" valueType="num">
                                      <p:cBhvr>
                                        <p:cTn id="19" dur="400" accel="100000" fill="hold">
                                          <p:stCondLst>
                                            <p:cond delay="1600"/>
                                          </p:stCondLst>
                                        </p:cTn>
                                        <p:tgtEl>
                                          <p:spTgt spid="6"/>
                                        </p:tgtEl>
                                        <p:attrNameLst>
                                          <p:attrName>ppt_x</p:attrName>
                                        </p:attrNameLst>
                                      </p:cBhvr>
                                      <p:tavLst>
                                        <p:tav tm="0">
                                          <p:val>
                                            <p:strVal val="#ppt_x-0.05"/>
                                          </p:val>
                                        </p:tav>
                                        <p:tav tm="100000">
                                          <p:val>
                                            <p:strVal val="#ppt_x"/>
                                          </p:val>
                                        </p:tav>
                                      </p:tavLst>
                                    </p:anim>
                                    <p:anim calcmode="lin" valueType="num">
                                      <p:cBhvr>
                                        <p:cTn id="20" dur="400" accel="100000" fill="hold">
                                          <p:stCondLst>
                                            <p:cond delay="1600"/>
                                          </p:stCondLst>
                                        </p:cTn>
                                        <p:tgtEl>
                                          <p:spTgt spid="6"/>
                                        </p:tgtEl>
                                        <p:attrNameLst>
                                          <p:attrName>ppt_y</p:attrName>
                                        </p:attrNameLst>
                                      </p:cBhvr>
                                      <p:tavLst>
                                        <p:tav tm="0">
                                          <p:val>
                                            <p:strVal val="#ppt_y+0.1"/>
                                          </p:val>
                                        </p:tav>
                                        <p:tav tm="100000">
                                          <p:val>
                                            <p:strVal val="#ppt_y"/>
                                          </p:val>
                                        </p:tav>
                                      </p:tavLst>
                                    </p:anim>
                                  </p:childTnLst>
                                </p:cTn>
                              </p:par>
                            </p:childTnLst>
                          </p:cTn>
                        </p:par>
                        <p:par>
                          <p:cTn id="21" fill="hold">
                            <p:stCondLst>
                              <p:cond delay="60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6500"/>
                            </p:stCondLst>
                            <p:childTnLst>
                              <p:par>
                                <p:cTn id="27" presetID="26"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80">
                                          <p:stCondLst>
                                            <p:cond delay="0"/>
                                          </p:stCondLst>
                                        </p:cTn>
                                        <p:tgtEl>
                                          <p:spTgt spid="7"/>
                                        </p:tgtEl>
                                      </p:cBhvr>
                                    </p:animEffect>
                                    <p:anim calcmode="lin" valueType="num">
                                      <p:cBhvr>
                                        <p:cTn id="3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gtEl>
                                      </p:cBhvr>
                                      <p:to x="100000" y="60000"/>
                                    </p:animScale>
                                    <p:animScale>
                                      <p:cBhvr>
                                        <p:cTn id="36" dur="166" decel="50000">
                                          <p:stCondLst>
                                            <p:cond delay="676"/>
                                          </p:stCondLst>
                                        </p:cTn>
                                        <p:tgtEl>
                                          <p:spTgt spid="7"/>
                                        </p:tgtEl>
                                      </p:cBhvr>
                                      <p:to x="100000" y="100000"/>
                                    </p:animScale>
                                    <p:animScale>
                                      <p:cBhvr>
                                        <p:cTn id="37" dur="26">
                                          <p:stCondLst>
                                            <p:cond delay="1312"/>
                                          </p:stCondLst>
                                        </p:cTn>
                                        <p:tgtEl>
                                          <p:spTgt spid="7"/>
                                        </p:tgtEl>
                                      </p:cBhvr>
                                      <p:to x="100000" y="80000"/>
                                    </p:animScale>
                                    <p:animScale>
                                      <p:cBhvr>
                                        <p:cTn id="38" dur="166" decel="50000">
                                          <p:stCondLst>
                                            <p:cond delay="1338"/>
                                          </p:stCondLst>
                                        </p:cTn>
                                        <p:tgtEl>
                                          <p:spTgt spid="7"/>
                                        </p:tgtEl>
                                      </p:cBhvr>
                                      <p:to x="100000" y="100000"/>
                                    </p:animScale>
                                    <p:animScale>
                                      <p:cBhvr>
                                        <p:cTn id="39" dur="26">
                                          <p:stCondLst>
                                            <p:cond delay="1642"/>
                                          </p:stCondLst>
                                        </p:cTn>
                                        <p:tgtEl>
                                          <p:spTgt spid="7"/>
                                        </p:tgtEl>
                                      </p:cBhvr>
                                      <p:to x="100000" y="90000"/>
                                    </p:animScale>
                                    <p:animScale>
                                      <p:cBhvr>
                                        <p:cTn id="40" dur="166" decel="50000">
                                          <p:stCondLst>
                                            <p:cond delay="1668"/>
                                          </p:stCondLst>
                                        </p:cTn>
                                        <p:tgtEl>
                                          <p:spTgt spid="7"/>
                                        </p:tgtEl>
                                      </p:cBhvr>
                                      <p:to x="100000" y="100000"/>
                                    </p:animScale>
                                    <p:animScale>
                                      <p:cBhvr>
                                        <p:cTn id="41" dur="26">
                                          <p:stCondLst>
                                            <p:cond delay="1808"/>
                                          </p:stCondLst>
                                        </p:cTn>
                                        <p:tgtEl>
                                          <p:spTgt spid="7"/>
                                        </p:tgtEl>
                                      </p:cBhvr>
                                      <p:to x="100000" y="95000"/>
                                    </p:animScale>
                                    <p:animScale>
                                      <p:cBhvr>
                                        <p:cTn id="4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animBg="1"/>
      <p:bldP spid="5" grpId="0" animBg="1"/>
      <p:bldP spid="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53000">
              <a:srgbClr val="D4DEFF"/>
            </a:gs>
            <a:gs pos="83000">
              <a:srgbClr val="D4DEFF"/>
            </a:gs>
            <a:gs pos="100000">
              <a:srgbClr val="96AB94"/>
            </a:gs>
          </a:gsLst>
          <a:lin ang="189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2" name="Title 1"/>
          <p:cNvSpPr>
            <a:spLocks noGrp="1"/>
          </p:cNvSpPr>
          <p:nvPr>
            <p:ph type="title"/>
          </p:nvPr>
        </p:nvSpPr>
        <p:spPr>
          <a:xfrm>
            <a:off x="457200" y="274638"/>
            <a:ext cx="8534400" cy="1143000"/>
          </a:xfrm>
        </p:spPr>
        <p:txBody>
          <a:bodyPr/>
          <a:lstStyle/>
          <a:p>
            <a:endParaRPr lang="en-US" dirty="0"/>
          </a:p>
        </p:txBody>
      </p:sp>
      <p:sp>
        <p:nvSpPr>
          <p:cNvPr id="6" name="Oval Callout 5"/>
          <p:cNvSpPr/>
          <p:nvPr/>
        </p:nvSpPr>
        <p:spPr>
          <a:xfrm rot="20585728">
            <a:off x="14412" y="473107"/>
            <a:ext cx="5486400" cy="914400"/>
          </a:xfrm>
          <a:prstGeom prst="wedgeEllipseCallout">
            <a:avLst>
              <a:gd name="adj1" fmla="val 38158"/>
              <a:gd name="adj2" fmla="val 9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rPr>
              <a:t>METODE KETELADANAN</a:t>
            </a:r>
            <a:endParaRPr lang="en-US" sz="2400" dirty="0">
              <a:solidFill>
                <a:srgbClr val="FFFF00"/>
              </a:solidFill>
            </a:endParaRPr>
          </a:p>
        </p:txBody>
      </p:sp>
      <p:sp>
        <p:nvSpPr>
          <p:cNvPr id="7" name="Flowchart: Connector 6"/>
          <p:cNvSpPr/>
          <p:nvPr/>
        </p:nvSpPr>
        <p:spPr>
          <a:xfrm>
            <a:off x="6096000" y="2057400"/>
            <a:ext cx="3048000" cy="1219200"/>
          </a:xfrm>
          <a:prstGeom prst="flowChartConnector">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Bersifat</a:t>
            </a:r>
            <a:r>
              <a:rPr lang="en-US" sz="2400" dirty="0" smtClean="0"/>
              <a:t> </a:t>
            </a:r>
            <a:r>
              <a:rPr lang="en-US" sz="2400" dirty="0" err="1" smtClean="0"/>
              <a:t>Edukatif</a:t>
            </a:r>
            <a:r>
              <a:rPr lang="en-US" sz="2400" dirty="0" smtClean="0"/>
              <a:t> </a:t>
            </a:r>
            <a:r>
              <a:rPr lang="en-US" sz="2400" dirty="0" err="1" smtClean="0"/>
              <a:t>Persuasif</a:t>
            </a:r>
            <a:endParaRPr lang="en-US" sz="2400" dirty="0"/>
          </a:p>
        </p:txBody>
      </p:sp>
      <p:sp>
        <p:nvSpPr>
          <p:cNvPr id="8" name="Curved Down Ribbon 7"/>
          <p:cNvSpPr/>
          <p:nvPr/>
        </p:nvSpPr>
        <p:spPr>
          <a:xfrm>
            <a:off x="2209800" y="4114800"/>
            <a:ext cx="6629400" cy="2590800"/>
          </a:xfrm>
          <a:prstGeom prst="ellipseRibbon">
            <a:avLst>
              <a:gd name="adj1" fmla="val 25526"/>
              <a:gd name="adj2" fmla="val 5000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33CC"/>
              </a:buClr>
              <a:buFont typeface="Wingdings" pitchFamily="2" charset="2"/>
              <a:buChar char="v"/>
            </a:pPr>
            <a:r>
              <a:rPr lang="en-US" dirty="0" smtClean="0"/>
              <a:t> </a:t>
            </a:r>
            <a:r>
              <a:rPr lang="en-US" sz="2400" dirty="0" err="1" smtClean="0">
                <a:solidFill>
                  <a:srgbClr val="9A18D4"/>
                </a:solidFill>
                <a:latin typeface="Andalus" pitchFamily="18" charset="-78"/>
                <a:cs typeface="Andalus" pitchFamily="18" charset="-78"/>
              </a:rPr>
              <a:t>Ing</a:t>
            </a:r>
            <a:r>
              <a:rPr lang="en-US" sz="2400" dirty="0" smtClean="0">
                <a:solidFill>
                  <a:srgbClr val="9A18D4"/>
                </a:solidFill>
                <a:latin typeface="Andalus" pitchFamily="18" charset="-78"/>
                <a:cs typeface="Andalus" pitchFamily="18" charset="-78"/>
              </a:rPr>
              <a:t> </a:t>
            </a:r>
            <a:r>
              <a:rPr lang="en-US" sz="2400" dirty="0" err="1" smtClean="0">
                <a:solidFill>
                  <a:srgbClr val="9A18D4"/>
                </a:solidFill>
                <a:latin typeface="Andalus" pitchFamily="18" charset="-78"/>
                <a:cs typeface="Andalus" pitchFamily="18" charset="-78"/>
              </a:rPr>
              <a:t>Ngarsa</a:t>
            </a:r>
            <a:r>
              <a:rPr lang="en-US" sz="2400" dirty="0" smtClean="0">
                <a:solidFill>
                  <a:srgbClr val="9A18D4"/>
                </a:solidFill>
                <a:latin typeface="Andalus" pitchFamily="18" charset="-78"/>
                <a:cs typeface="Andalus" pitchFamily="18" charset="-78"/>
              </a:rPr>
              <a:t> Sing </a:t>
            </a:r>
            <a:r>
              <a:rPr lang="en-US" sz="2400" dirty="0" err="1" smtClean="0">
                <a:solidFill>
                  <a:srgbClr val="9A18D4"/>
                </a:solidFill>
                <a:latin typeface="Andalus" pitchFamily="18" charset="-78"/>
                <a:cs typeface="Andalus" pitchFamily="18" charset="-78"/>
              </a:rPr>
              <a:t>Tuladha</a:t>
            </a:r>
            <a:endParaRPr lang="en-US" sz="2400" dirty="0" smtClean="0">
              <a:solidFill>
                <a:srgbClr val="9A18D4"/>
              </a:solidFill>
              <a:latin typeface="Andalus" pitchFamily="18" charset="-78"/>
              <a:cs typeface="Andalus" pitchFamily="18" charset="-78"/>
            </a:endParaRPr>
          </a:p>
          <a:p>
            <a:pPr algn="ctr">
              <a:buClr>
                <a:srgbClr val="FF33CC"/>
              </a:buClr>
              <a:buFont typeface="Wingdings" pitchFamily="2" charset="2"/>
              <a:buChar char="v"/>
            </a:pPr>
            <a:r>
              <a:rPr lang="en-US" sz="2400" dirty="0" smtClean="0">
                <a:latin typeface="Andalus" pitchFamily="18" charset="-78"/>
                <a:cs typeface="Andalus" pitchFamily="18" charset="-78"/>
              </a:rPr>
              <a:t> </a:t>
            </a:r>
            <a:r>
              <a:rPr lang="en-US" sz="2400" dirty="0" err="1" smtClean="0">
                <a:solidFill>
                  <a:srgbClr val="FFFF00"/>
                </a:solidFill>
                <a:latin typeface="Andalus" pitchFamily="18" charset="-78"/>
                <a:cs typeface="Andalus" pitchFamily="18" charset="-78"/>
              </a:rPr>
              <a:t>Ing</a:t>
            </a:r>
            <a:r>
              <a:rPr lang="en-US" sz="2400" dirty="0" smtClean="0">
                <a:solidFill>
                  <a:srgbClr val="FFFF00"/>
                </a:solidFill>
                <a:latin typeface="Andalus" pitchFamily="18" charset="-78"/>
                <a:cs typeface="Andalus" pitchFamily="18" charset="-78"/>
              </a:rPr>
              <a:t> </a:t>
            </a:r>
            <a:r>
              <a:rPr lang="en-US" sz="2400" dirty="0" err="1" smtClean="0">
                <a:solidFill>
                  <a:srgbClr val="FFFF00"/>
                </a:solidFill>
                <a:latin typeface="Andalus" pitchFamily="18" charset="-78"/>
                <a:cs typeface="Andalus" pitchFamily="18" charset="-78"/>
              </a:rPr>
              <a:t>Madya</a:t>
            </a:r>
            <a:r>
              <a:rPr lang="en-US" sz="2400" dirty="0" smtClean="0">
                <a:solidFill>
                  <a:srgbClr val="FFFF00"/>
                </a:solidFill>
                <a:latin typeface="Andalus" pitchFamily="18" charset="-78"/>
                <a:cs typeface="Andalus" pitchFamily="18" charset="-78"/>
              </a:rPr>
              <a:t> </a:t>
            </a:r>
            <a:r>
              <a:rPr lang="en-US" sz="2400" dirty="0" err="1" smtClean="0">
                <a:solidFill>
                  <a:srgbClr val="FFFF00"/>
                </a:solidFill>
                <a:latin typeface="Andalus" pitchFamily="18" charset="-78"/>
                <a:cs typeface="Andalus" pitchFamily="18" charset="-78"/>
              </a:rPr>
              <a:t>Mangun</a:t>
            </a:r>
            <a:r>
              <a:rPr lang="en-US" sz="2400" dirty="0" smtClean="0">
                <a:solidFill>
                  <a:srgbClr val="FFFF00"/>
                </a:solidFill>
                <a:latin typeface="Andalus" pitchFamily="18" charset="-78"/>
                <a:cs typeface="Andalus" pitchFamily="18" charset="-78"/>
              </a:rPr>
              <a:t> </a:t>
            </a:r>
            <a:r>
              <a:rPr lang="en-US" sz="2400" dirty="0" err="1" smtClean="0">
                <a:solidFill>
                  <a:srgbClr val="FFFF00"/>
                </a:solidFill>
                <a:latin typeface="Andalus" pitchFamily="18" charset="-78"/>
                <a:cs typeface="Andalus" pitchFamily="18" charset="-78"/>
              </a:rPr>
              <a:t>Karsa</a:t>
            </a:r>
            <a:endParaRPr lang="en-US" sz="2400" dirty="0" smtClean="0">
              <a:solidFill>
                <a:srgbClr val="FFFF00"/>
              </a:solidFill>
              <a:latin typeface="Andalus" pitchFamily="18" charset="-78"/>
              <a:cs typeface="Andalus" pitchFamily="18" charset="-78"/>
            </a:endParaRPr>
          </a:p>
          <a:p>
            <a:pPr algn="ctr">
              <a:buClr>
                <a:srgbClr val="FF33CC"/>
              </a:buClr>
              <a:buFont typeface="Wingdings" pitchFamily="2" charset="2"/>
              <a:buChar char="v"/>
            </a:pPr>
            <a:r>
              <a:rPr lang="en-US" sz="2400" dirty="0" smtClean="0">
                <a:latin typeface="Andalus" pitchFamily="18" charset="-78"/>
                <a:cs typeface="Andalus" pitchFamily="18" charset="-78"/>
              </a:rPr>
              <a:t> </a:t>
            </a:r>
            <a:r>
              <a:rPr lang="en-US" sz="2400" dirty="0" smtClean="0">
                <a:solidFill>
                  <a:srgbClr val="00FF00"/>
                </a:solidFill>
                <a:latin typeface="Andalus" pitchFamily="18" charset="-78"/>
                <a:cs typeface="Andalus" pitchFamily="18" charset="-78"/>
              </a:rPr>
              <a:t>Tut </a:t>
            </a:r>
            <a:r>
              <a:rPr lang="en-US" sz="2400" dirty="0" err="1" smtClean="0">
                <a:solidFill>
                  <a:srgbClr val="00FF00"/>
                </a:solidFill>
                <a:latin typeface="Andalus" pitchFamily="18" charset="-78"/>
                <a:cs typeface="Andalus" pitchFamily="18" charset="-78"/>
              </a:rPr>
              <a:t>Wuri</a:t>
            </a:r>
            <a:r>
              <a:rPr lang="en-US" sz="2400" dirty="0" smtClean="0">
                <a:solidFill>
                  <a:srgbClr val="00FF00"/>
                </a:solidFill>
                <a:latin typeface="Andalus" pitchFamily="18" charset="-78"/>
                <a:cs typeface="Andalus" pitchFamily="18" charset="-78"/>
              </a:rPr>
              <a:t> </a:t>
            </a:r>
            <a:r>
              <a:rPr lang="en-US" sz="2400" dirty="0" err="1" smtClean="0">
                <a:solidFill>
                  <a:srgbClr val="00FF00"/>
                </a:solidFill>
                <a:latin typeface="Andalus" pitchFamily="18" charset="-78"/>
                <a:cs typeface="Andalus" pitchFamily="18" charset="-78"/>
              </a:rPr>
              <a:t>Handayani</a:t>
            </a:r>
            <a:endParaRPr lang="en-US" sz="2400" dirty="0">
              <a:solidFill>
                <a:srgbClr val="00FF00"/>
              </a:solidFill>
              <a:latin typeface="Andalus" pitchFamily="18" charset="-78"/>
              <a:cs typeface="Andalus" pitchFamily="18" charset="-78"/>
            </a:endParaRPr>
          </a:p>
        </p:txBody>
      </p:sp>
      <p:pic>
        <p:nvPicPr>
          <p:cNvPr id="9" name="Picture 8" descr="images (13).jpg"/>
          <p:cNvPicPr>
            <a:picLocks noChangeAspect="1"/>
          </p:cNvPicPr>
          <p:nvPr/>
        </p:nvPicPr>
        <p:blipFill>
          <a:blip r:embed="rId3"/>
          <a:stretch>
            <a:fillRect/>
          </a:stretch>
        </p:blipFill>
        <p:spPr>
          <a:xfrm>
            <a:off x="228601" y="4495800"/>
            <a:ext cx="1657351" cy="1752600"/>
          </a:xfrm>
          <a:prstGeom prst="rect">
            <a:avLst/>
          </a:prstGeom>
        </p:spPr>
      </p:pic>
      <p:sp>
        <p:nvSpPr>
          <p:cNvPr id="10" name="Oval Callout 9"/>
          <p:cNvSpPr/>
          <p:nvPr/>
        </p:nvSpPr>
        <p:spPr>
          <a:xfrm>
            <a:off x="5791200" y="457200"/>
            <a:ext cx="2971800" cy="914400"/>
          </a:xfrm>
          <a:prstGeom prst="wedgeEllipseCallout">
            <a:avLst>
              <a:gd name="adj1" fmla="val 19551"/>
              <a:gd name="adj2" fmla="val 101562"/>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00FF"/>
                </a:solidFill>
              </a:rPr>
              <a:t>Unsur</a:t>
            </a:r>
            <a:r>
              <a:rPr lang="en-US" dirty="0" smtClean="0">
                <a:solidFill>
                  <a:srgbClr val="0000FF"/>
                </a:solidFill>
              </a:rPr>
              <a:t> </a:t>
            </a:r>
            <a:r>
              <a:rPr lang="en-US" dirty="0" err="1" smtClean="0">
                <a:solidFill>
                  <a:srgbClr val="0000FF"/>
                </a:solidFill>
              </a:rPr>
              <a:t>Utama</a:t>
            </a:r>
            <a:r>
              <a:rPr lang="en-US" dirty="0" smtClean="0">
                <a:solidFill>
                  <a:srgbClr val="0000FF"/>
                </a:solidFill>
              </a:rPr>
              <a:t> </a:t>
            </a:r>
            <a:r>
              <a:rPr lang="en-US" dirty="0" err="1" smtClean="0">
                <a:solidFill>
                  <a:srgbClr val="0000FF"/>
                </a:solidFill>
              </a:rPr>
              <a:t>dalam</a:t>
            </a:r>
            <a:r>
              <a:rPr lang="en-US" dirty="0" smtClean="0">
                <a:solidFill>
                  <a:srgbClr val="0000FF"/>
                </a:solidFill>
              </a:rPr>
              <a:t> </a:t>
            </a:r>
            <a:r>
              <a:rPr lang="en-US" dirty="0" err="1" smtClean="0">
                <a:solidFill>
                  <a:srgbClr val="0000FF"/>
                </a:solidFill>
              </a:rPr>
              <a:t>metode</a:t>
            </a:r>
            <a:r>
              <a:rPr lang="en-US" dirty="0" smtClean="0">
                <a:solidFill>
                  <a:srgbClr val="0000FF"/>
                </a:solidFill>
              </a:rPr>
              <a:t> </a:t>
            </a:r>
            <a:r>
              <a:rPr lang="en-US" dirty="0" err="1" smtClean="0">
                <a:solidFill>
                  <a:srgbClr val="0000FF"/>
                </a:solidFill>
              </a:rPr>
              <a:t>Edukasi</a:t>
            </a:r>
            <a:endParaRPr lang="en-US" dirty="0">
              <a:solidFill>
                <a:srgbClr val="0000FF"/>
              </a:solidFill>
            </a:endParaRPr>
          </a:p>
        </p:txBody>
      </p:sp>
      <p:sp>
        <p:nvSpPr>
          <p:cNvPr id="11" name="Flowchart: Preparation 10"/>
          <p:cNvSpPr/>
          <p:nvPr/>
        </p:nvSpPr>
        <p:spPr>
          <a:xfrm>
            <a:off x="304800" y="1905000"/>
            <a:ext cx="5181600" cy="1981200"/>
          </a:xfrm>
          <a:prstGeom prst="flowChartPreparation">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7030A0"/>
                </a:solidFill>
              </a:rPr>
              <a:t>Tokoh-tokoh</a:t>
            </a:r>
            <a:r>
              <a:rPr lang="en-US" dirty="0" smtClean="0">
                <a:solidFill>
                  <a:srgbClr val="7030A0"/>
                </a:solidFill>
              </a:rPr>
              <a:t> yang </a:t>
            </a:r>
            <a:r>
              <a:rPr lang="en-US" dirty="0" err="1" smtClean="0">
                <a:solidFill>
                  <a:srgbClr val="7030A0"/>
                </a:solidFill>
              </a:rPr>
              <a:t>menjadi</a:t>
            </a:r>
            <a:r>
              <a:rPr lang="en-US" dirty="0" smtClean="0">
                <a:solidFill>
                  <a:srgbClr val="7030A0"/>
                </a:solidFill>
              </a:rPr>
              <a:t> </a:t>
            </a:r>
            <a:r>
              <a:rPr lang="en-US" dirty="0" err="1" smtClean="0">
                <a:solidFill>
                  <a:srgbClr val="7030A0"/>
                </a:solidFill>
              </a:rPr>
              <a:t>panutan</a:t>
            </a:r>
            <a:r>
              <a:rPr lang="en-US" dirty="0" smtClean="0">
                <a:solidFill>
                  <a:srgbClr val="7030A0"/>
                </a:solidFill>
              </a:rPr>
              <a:t> </a:t>
            </a:r>
            <a:r>
              <a:rPr lang="en-US" dirty="0" err="1" smtClean="0">
                <a:solidFill>
                  <a:srgbClr val="7030A0"/>
                </a:solidFill>
              </a:rPr>
              <a:t>dalam</a:t>
            </a:r>
            <a:r>
              <a:rPr lang="en-US" dirty="0" smtClean="0">
                <a:solidFill>
                  <a:srgbClr val="7030A0"/>
                </a:solidFill>
              </a:rPr>
              <a:t> </a:t>
            </a:r>
            <a:r>
              <a:rPr lang="en-US" dirty="0" err="1" smtClean="0">
                <a:solidFill>
                  <a:srgbClr val="7030A0"/>
                </a:solidFill>
              </a:rPr>
              <a:t>lingkungan</a:t>
            </a:r>
            <a:r>
              <a:rPr lang="en-US" dirty="0" smtClean="0">
                <a:solidFill>
                  <a:srgbClr val="7030A0"/>
                </a:solidFill>
              </a:rPr>
              <a:t> </a:t>
            </a:r>
            <a:r>
              <a:rPr lang="en-US" dirty="0" err="1" smtClean="0">
                <a:solidFill>
                  <a:srgbClr val="7030A0"/>
                </a:solidFill>
              </a:rPr>
              <a:t>masing-masing</a:t>
            </a:r>
            <a:r>
              <a:rPr lang="en-US" dirty="0" smtClean="0">
                <a:solidFill>
                  <a:srgbClr val="7030A0"/>
                </a:solidFill>
              </a:rPr>
              <a:t> </a:t>
            </a:r>
            <a:r>
              <a:rPr lang="en-US" dirty="0" err="1" smtClean="0">
                <a:solidFill>
                  <a:srgbClr val="7030A0"/>
                </a:solidFill>
              </a:rPr>
              <a:t>dapat</a:t>
            </a:r>
            <a:r>
              <a:rPr lang="en-US" dirty="0" smtClean="0">
                <a:solidFill>
                  <a:srgbClr val="7030A0"/>
                </a:solidFill>
              </a:rPr>
              <a:t> </a:t>
            </a:r>
            <a:r>
              <a:rPr lang="en-US" dirty="0" err="1" smtClean="0">
                <a:solidFill>
                  <a:srgbClr val="7030A0"/>
                </a:solidFill>
              </a:rPr>
              <a:t>memberi</a:t>
            </a:r>
            <a:r>
              <a:rPr lang="en-US" dirty="0" smtClean="0">
                <a:solidFill>
                  <a:srgbClr val="7030A0"/>
                </a:solidFill>
              </a:rPr>
              <a:t> </a:t>
            </a:r>
            <a:r>
              <a:rPr lang="en-US" dirty="0" err="1" smtClean="0">
                <a:solidFill>
                  <a:srgbClr val="7030A0"/>
                </a:solidFill>
              </a:rPr>
              <a:t>teladan</a:t>
            </a:r>
            <a:r>
              <a:rPr lang="en-US" dirty="0" smtClean="0">
                <a:solidFill>
                  <a:srgbClr val="7030A0"/>
                </a:solidFill>
              </a:rPr>
              <a:t> </a:t>
            </a:r>
            <a:r>
              <a:rPr lang="en-US" dirty="0" err="1" smtClean="0">
                <a:solidFill>
                  <a:srgbClr val="7030A0"/>
                </a:solidFill>
              </a:rPr>
              <a:t>dalam</a:t>
            </a:r>
            <a:r>
              <a:rPr lang="en-US" dirty="0" smtClean="0">
                <a:solidFill>
                  <a:srgbClr val="7030A0"/>
                </a:solidFill>
              </a:rPr>
              <a:t> </a:t>
            </a:r>
            <a:r>
              <a:rPr lang="en-US" dirty="0" err="1" smtClean="0">
                <a:solidFill>
                  <a:srgbClr val="7030A0"/>
                </a:solidFill>
              </a:rPr>
              <a:t>menghayati</a:t>
            </a:r>
            <a:r>
              <a:rPr lang="en-US" dirty="0" smtClean="0">
                <a:solidFill>
                  <a:srgbClr val="7030A0"/>
                </a:solidFill>
              </a:rPr>
              <a:t> </a:t>
            </a:r>
            <a:r>
              <a:rPr lang="en-US" dirty="0" err="1" smtClean="0">
                <a:solidFill>
                  <a:srgbClr val="7030A0"/>
                </a:solidFill>
              </a:rPr>
              <a:t>dan</a:t>
            </a:r>
            <a:r>
              <a:rPr lang="en-US" dirty="0" smtClean="0">
                <a:solidFill>
                  <a:srgbClr val="7030A0"/>
                </a:solidFill>
              </a:rPr>
              <a:t> </a:t>
            </a:r>
            <a:r>
              <a:rPr lang="en-US" dirty="0" err="1" smtClean="0">
                <a:solidFill>
                  <a:srgbClr val="7030A0"/>
                </a:solidFill>
              </a:rPr>
              <a:t>mengamalkan</a:t>
            </a:r>
            <a:r>
              <a:rPr lang="en-US" dirty="0" smtClean="0">
                <a:solidFill>
                  <a:srgbClr val="7030A0"/>
                </a:solidFill>
              </a:rPr>
              <a:t> JSN 45</a:t>
            </a:r>
            <a:endParaRPr lang="en-US" dirty="0">
              <a:solidFill>
                <a:srgbClr val="7030A0"/>
              </a:solidFill>
            </a:endParaRP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1800" decel="100000" fill="hold"/>
                                        <p:tgtEl>
                                          <p:spTgt spid="6"/>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6"/>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8"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amond(in)">
                                      <p:cBhvr>
                                        <p:cTn id="14" dur="2000"/>
                                        <p:tgtEl>
                                          <p:spTgt spid="10"/>
                                        </p:tgtEl>
                                      </p:cBhvr>
                                    </p:animEffect>
                                  </p:childTnLst>
                                </p:cTn>
                              </p:par>
                            </p:childTnLst>
                          </p:cTn>
                        </p:par>
                        <p:par>
                          <p:cTn id="15" fill="hold">
                            <p:stCondLst>
                              <p:cond delay="40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2000" fill="hold"/>
                                        <p:tgtEl>
                                          <p:spTgt spid="7"/>
                                        </p:tgtEl>
                                        <p:attrNameLst>
                                          <p:attrName>ppt_x</p:attrName>
                                        </p:attrNameLst>
                                      </p:cBhvr>
                                      <p:tavLst>
                                        <p:tav tm="0">
                                          <p:val>
                                            <p:strVal val="#ppt_x"/>
                                          </p:val>
                                        </p:tav>
                                        <p:tav tm="100000">
                                          <p:val>
                                            <p:strVal val="#ppt_x"/>
                                          </p:val>
                                        </p:tav>
                                      </p:tavLst>
                                    </p:anim>
                                    <p:anim calcmode="lin" valueType="num">
                                      <p:cBhvr additive="base">
                                        <p:cTn id="19" dur="20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1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plus(in)">
                                      <p:cBhvr>
                                        <p:cTn id="23" dur="2000"/>
                                        <p:tgtEl>
                                          <p:spTgt spid="11"/>
                                        </p:tgtEl>
                                      </p:cBhvr>
                                    </p:animEffect>
                                  </p:childTnLst>
                                </p:cTn>
                              </p:par>
                            </p:childTnLst>
                          </p:cTn>
                        </p:par>
                        <p:par>
                          <p:cTn id="24" fill="hold">
                            <p:stCondLst>
                              <p:cond delay="8000"/>
                            </p:stCondLst>
                            <p:childTnLst>
                              <p:par>
                                <p:cTn id="25" presetID="50" presetClass="entr" presetSubtype="0" decel="10000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0" fill="hold"/>
                                        <p:tgtEl>
                                          <p:spTgt spid="9"/>
                                        </p:tgtEl>
                                        <p:attrNameLst>
                                          <p:attrName>ppt_w</p:attrName>
                                        </p:attrNameLst>
                                      </p:cBhvr>
                                      <p:tavLst>
                                        <p:tav tm="0">
                                          <p:val>
                                            <p:strVal val="#ppt_w+.3"/>
                                          </p:val>
                                        </p:tav>
                                        <p:tav tm="100000">
                                          <p:val>
                                            <p:strVal val="#ppt_w"/>
                                          </p:val>
                                        </p:tav>
                                      </p:tavLst>
                                    </p:anim>
                                    <p:anim calcmode="lin" valueType="num">
                                      <p:cBhvr>
                                        <p:cTn id="28" dur="2000" fill="hold"/>
                                        <p:tgtEl>
                                          <p:spTgt spid="9"/>
                                        </p:tgtEl>
                                        <p:attrNameLst>
                                          <p:attrName>ppt_h</p:attrName>
                                        </p:attrNameLst>
                                      </p:cBhvr>
                                      <p:tavLst>
                                        <p:tav tm="0">
                                          <p:val>
                                            <p:strVal val="#ppt_h"/>
                                          </p:val>
                                        </p:tav>
                                        <p:tav tm="100000">
                                          <p:val>
                                            <p:strVal val="#ppt_h"/>
                                          </p:val>
                                        </p:tav>
                                      </p:tavLst>
                                    </p:anim>
                                    <p:animEffect transition="in" filter="fade">
                                      <p:cBhvr>
                                        <p:cTn id="29" dur="2000"/>
                                        <p:tgtEl>
                                          <p:spTgt spid="9"/>
                                        </p:tgtEl>
                                      </p:cBhvr>
                                    </p:animEffect>
                                  </p:childTnLst>
                                </p:cTn>
                              </p:par>
                            </p:childTnLst>
                          </p:cTn>
                        </p:par>
                        <p:par>
                          <p:cTn id="30" fill="hold">
                            <p:stCondLst>
                              <p:cond delay="10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8">
                                            <p:bg/>
                                          </p:spTgt>
                                        </p:tgtEl>
                                        <p:attrNameLst>
                                          <p:attrName>style.visibility</p:attrName>
                                        </p:attrNameLst>
                                      </p:cBhvr>
                                      <p:to>
                                        <p:strVal val="visible"/>
                                      </p:to>
                                    </p:set>
                                    <p:anim by="(-#ppt_w*2)" calcmode="lin" valueType="num">
                                      <p:cBhvr rctx="PPT">
                                        <p:cTn id="33" dur="1000" autoRev="1" fill="hold">
                                          <p:stCondLst>
                                            <p:cond delay="0"/>
                                          </p:stCondLst>
                                        </p:cTn>
                                        <p:tgtEl>
                                          <p:spTgt spid="8">
                                            <p:bg/>
                                          </p:spTgt>
                                        </p:tgtEl>
                                        <p:attrNameLst>
                                          <p:attrName>ppt_w</p:attrName>
                                        </p:attrNameLst>
                                      </p:cBhvr>
                                    </p:anim>
                                    <p:anim by="(#ppt_w*0.50)" calcmode="lin" valueType="num">
                                      <p:cBhvr>
                                        <p:cTn id="34" dur="1000" decel="50000" autoRev="1" fill="hold">
                                          <p:stCondLst>
                                            <p:cond delay="0"/>
                                          </p:stCondLst>
                                        </p:cTn>
                                        <p:tgtEl>
                                          <p:spTgt spid="8">
                                            <p:bg/>
                                          </p:spTgt>
                                        </p:tgtEl>
                                        <p:attrNameLst>
                                          <p:attrName>ppt_x</p:attrName>
                                        </p:attrNameLst>
                                      </p:cBhvr>
                                    </p:anim>
                                    <p:anim from="(-#ppt_h/2)" to="(#ppt_y)" calcmode="lin" valueType="num">
                                      <p:cBhvr>
                                        <p:cTn id="35" dur="2000" fill="hold">
                                          <p:stCondLst>
                                            <p:cond delay="0"/>
                                          </p:stCondLst>
                                        </p:cTn>
                                        <p:tgtEl>
                                          <p:spTgt spid="8">
                                            <p:bg/>
                                          </p:spTgt>
                                        </p:tgtEl>
                                        <p:attrNameLst>
                                          <p:attrName>ppt_y</p:attrName>
                                        </p:attrNameLst>
                                      </p:cBhvr>
                                    </p:anim>
                                    <p:animRot by="21600000">
                                      <p:cBhvr>
                                        <p:cTn id="36" dur="2000" fill="hold">
                                          <p:stCondLst>
                                            <p:cond delay="0"/>
                                          </p:stCondLst>
                                        </p:cTn>
                                        <p:tgtEl>
                                          <p:spTgt spid="8">
                                            <p:bg/>
                                          </p:spTgt>
                                        </p:tgtEl>
                                        <p:attrNameLst>
                                          <p:attrName>r</p:attrName>
                                        </p:attrNameLst>
                                      </p:cBhvr>
                                    </p:animRot>
                                  </p:childTnLst>
                                </p:cTn>
                              </p:par>
                            </p:childTnLst>
                          </p:cTn>
                        </p:par>
                        <p:par>
                          <p:cTn id="37" fill="hold">
                            <p:stCondLst>
                              <p:cond delay="120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8">
                                            <p:txEl>
                                              <p:pRg st="0" end="0"/>
                                            </p:txEl>
                                          </p:spTgt>
                                        </p:tgtEl>
                                        <p:attrNameLst>
                                          <p:attrName>style.visibility</p:attrName>
                                        </p:attrNameLst>
                                      </p:cBhvr>
                                      <p:to>
                                        <p:strVal val="visible"/>
                                      </p:to>
                                    </p:set>
                                    <p:anim by="(-#ppt_w*2)" calcmode="lin" valueType="num">
                                      <p:cBhvr rctx="PPT">
                                        <p:cTn id="40" dur="1000" autoRev="1" fill="hold">
                                          <p:stCondLst>
                                            <p:cond delay="0"/>
                                          </p:stCondLst>
                                        </p:cTn>
                                        <p:tgtEl>
                                          <p:spTgt spid="8">
                                            <p:txEl>
                                              <p:pRg st="0" end="0"/>
                                            </p:txEl>
                                          </p:spTgt>
                                        </p:tgtEl>
                                        <p:attrNameLst>
                                          <p:attrName>ppt_w</p:attrName>
                                        </p:attrNameLst>
                                      </p:cBhvr>
                                    </p:anim>
                                    <p:anim by="(#ppt_w*0.50)" calcmode="lin" valueType="num">
                                      <p:cBhvr>
                                        <p:cTn id="41" dur="1000" decel="50000" autoRev="1" fill="hold">
                                          <p:stCondLst>
                                            <p:cond delay="0"/>
                                          </p:stCondLst>
                                        </p:cTn>
                                        <p:tgtEl>
                                          <p:spTgt spid="8">
                                            <p:txEl>
                                              <p:pRg st="0" end="0"/>
                                            </p:txEl>
                                          </p:spTgt>
                                        </p:tgtEl>
                                        <p:attrNameLst>
                                          <p:attrName>ppt_x</p:attrName>
                                        </p:attrNameLst>
                                      </p:cBhvr>
                                    </p:anim>
                                    <p:anim from="(-#ppt_h/2)" to="(#ppt_y)" calcmode="lin" valueType="num">
                                      <p:cBhvr>
                                        <p:cTn id="42" dur="2000" fill="hold">
                                          <p:stCondLst>
                                            <p:cond delay="0"/>
                                          </p:stCondLst>
                                        </p:cTn>
                                        <p:tgtEl>
                                          <p:spTgt spid="8">
                                            <p:txEl>
                                              <p:pRg st="0" end="0"/>
                                            </p:txEl>
                                          </p:spTgt>
                                        </p:tgtEl>
                                        <p:attrNameLst>
                                          <p:attrName>ppt_y</p:attrName>
                                        </p:attrNameLst>
                                      </p:cBhvr>
                                    </p:anim>
                                    <p:animRot by="21600000">
                                      <p:cBhvr>
                                        <p:cTn id="43" dur="2000" fill="hold">
                                          <p:stCondLst>
                                            <p:cond delay="0"/>
                                          </p:stCondLst>
                                        </p:cTn>
                                        <p:tgtEl>
                                          <p:spTgt spid="8">
                                            <p:txEl>
                                              <p:pRg st="0" end="0"/>
                                            </p:txEl>
                                          </p:spTgt>
                                        </p:tgtEl>
                                        <p:attrNameLst>
                                          <p:attrName>r</p:attrName>
                                        </p:attrNameLst>
                                      </p:cBhvr>
                                    </p:animRot>
                                  </p:childTnLst>
                                </p:cTn>
                              </p:par>
                            </p:childTnLst>
                          </p:cTn>
                        </p:par>
                        <p:par>
                          <p:cTn id="44" fill="hold">
                            <p:stCondLst>
                              <p:cond delay="17800"/>
                            </p:stCondLst>
                            <p:childTnLst>
                              <p:par>
                                <p:cTn id="45" presetID="56" presetClass="entr" presetSubtype="0" fill="hold" grpId="0" nodeType="afterEffect">
                                  <p:stCondLst>
                                    <p:cond delay="0"/>
                                  </p:stCondLst>
                                  <p:iterate type="lt">
                                    <p:tmPct val="10000"/>
                                  </p:iterate>
                                  <p:childTnLst>
                                    <p:set>
                                      <p:cBhvr>
                                        <p:cTn id="46" dur="1" fill="hold">
                                          <p:stCondLst>
                                            <p:cond delay="0"/>
                                          </p:stCondLst>
                                        </p:cTn>
                                        <p:tgtEl>
                                          <p:spTgt spid="8">
                                            <p:txEl>
                                              <p:pRg st="1" end="1"/>
                                            </p:txEl>
                                          </p:spTgt>
                                        </p:tgtEl>
                                        <p:attrNameLst>
                                          <p:attrName>style.visibility</p:attrName>
                                        </p:attrNameLst>
                                      </p:cBhvr>
                                      <p:to>
                                        <p:strVal val="visible"/>
                                      </p:to>
                                    </p:set>
                                    <p:anim by="(-#ppt_w*2)" calcmode="lin" valueType="num">
                                      <p:cBhvr rctx="PPT">
                                        <p:cTn id="47" dur="1000" autoRev="1" fill="hold">
                                          <p:stCondLst>
                                            <p:cond delay="0"/>
                                          </p:stCondLst>
                                        </p:cTn>
                                        <p:tgtEl>
                                          <p:spTgt spid="8">
                                            <p:txEl>
                                              <p:pRg st="1" end="1"/>
                                            </p:txEl>
                                          </p:spTgt>
                                        </p:tgtEl>
                                        <p:attrNameLst>
                                          <p:attrName>ppt_w</p:attrName>
                                        </p:attrNameLst>
                                      </p:cBhvr>
                                    </p:anim>
                                    <p:anim by="(#ppt_w*0.50)" calcmode="lin" valueType="num">
                                      <p:cBhvr>
                                        <p:cTn id="48" dur="1000" decel="50000" autoRev="1" fill="hold">
                                          <p:stCondLst>
                                            <p:cond delay="0"/>
                                          </p:stCondLst>
                                        </p:cTn>
                                        <p:tgtEl>
                                          <p:spTgt spid="8">
                                            <p:txEl>
                                              <p:pRg st="1" end="1"/>
                                            </p:txEl>
                                          </p:spTgt>
                                        </p:tgtEl>
                                        <p:attrNameLst>
                                          <p:attrName>ppt_x</p:attrName>
                                        </p:attrNameLst>
                                      </p:cBhvr>
                                    </p:anim>
                                    <p:anim from="(-#ppt_h/2)" to="(#ppt_y)" calcmode="lin" valueType="num">
                                      <p:cBhvr>
                                        <p:cTn id="49" dur="2000" fill="hold">
                                          <p:stCondLst>
                                            <p:cond delay="0"/>
                                          </p:stCondLst>
                                        </p:cTn>
                                        <p:tgtEl>
                                          <p:spTgt spid="8">
                                            <p:txEl>
                                              <p:pRg st="1" end="1"/>
                                            </p:txEl>
                                          </p:spTgt>
                                        </p:tgtEl>
                                        <p:attrNameLst>
                                          <p:attrName>ppt_y</p:attrName>
                                        </p:attrNameLst>
                                      </p:cBhvr>
                                    </p:anim>
                                    <p:animRot by="21600000">
                                      <p:cBhvr>
                                        <p:cTn id="50" dur="2000" fill="hold">
                                          <p:stCondLst>
                                            <p:cond delay="0"/>
                                          </p:stCondLst>
                                        </p:cTn>
                                        <p:tgtEl>
                                          <p:spTgt spid="8">
                                            <p:txEl>
                                              <p:pRg st="1" end="1"/>
                                            </p:txEl>
                                          </p:spTgt>
                                        </p:tgtEl>
                                        <p:attrNameLst>
                                          <p:attrName>r</p:attrName>
                                        </p:attrNameLst>
                                      </p:cBhvr>
                                    </p:animRot>
                                  </p:childTnLst>
                                </p:cTn>
                              </p:par>
                            </p:childTnLst>
                          </p:cTn>
                        </p:par>
                        <p:par>
                          <p:cTn id="51" fill="hold">
                            <p:stCondLst>
                              <p:cond delay="23400"/>
                            </p:stCondLst>
                            <p:childTnLst>
                              <p:par>
                                <p:cTn id="52" presetID="56" presetClass="entr" presetSubtype="0" fill="hold" grpId="0" nodeType="afterEffect">
                                  <p:stCondLst>
                                    <p:cond delay="0"/>
                                  </p:stCondLst>
                                  <p:iterate type="lt">
                                    <p:tmPct val="10000"/>
                                  </p:iterate>
                                  <p:childTnLst>
                                    <p:set>
                                      <p:cBhvr>
                                        <p:cTn id="53" dur="1" fill="hold">
                                          <p:stCondLst>
                                            <p:cond delay="0"/>
                                          </p:stCondLst>
                                        </p:cTn>
                                        <p:tgtEl>
                                          <p:spTgt spid="8">
                                            <p:txEl>
                                              <p:pRg st="2" end="2"/>
                                            </p:txEl>
                                          </p:spTgt>
                                        </p:tgtEl>
                                        <p:attrNameLst>
                                          <p:attrName>style.visibility</p:attrName>
                                        </p:attrNameLst>
                                      </p:cBhvr>
                                      <p:to>
                                        <p:strVal val="visible"/>
                                      </p:to>
                                    </p:set>
                                    <p:anim by="(-#ppt_w*2)" calcmode="lin" valueType="num">
                                      <p:cBhvr rctx="PPT">
                                        <p:cTn id="54" dur="1000" autoRev="1" fill="hold">
                                          <p:stCondLst>
                                            <p:cond delay="0"/>
                                          </p:stCondLst>
                                        </p:cTn>
                                        <p:tgtEl>
                                          <p:spTgt spid="8">
                                            <p:txEl>
                                              <p:pRg st="2" end="2"/>
                                            </p:txEl>
                                          </p:spTgt>
                                        </p:tgtEl>
                                        <p:attrNameLst>
                                          <p:attrName>ppt_w</p:attrName>
                                        </p:attrNameLst>
                                      </p:cBhvr>
                                    </p:anim>
                                    <p:anim by="(#ppt_w*0.50)" calcmode="lin" valueType="num">
                                      <p:cBhvr>
                                        <p:cTn id="55" dur="1000" decel="50000" autoRev="1" fill="hold">
                                          <p:stCondLst>
                                            <p:cond delay="0"/>
                                          </p:stCondLst>
                                        </p:cTn>
                                        <p:tgtEl>
                                          <p:spTgt spid="8">
                                            <p:txEl>
                                              <p:pRg st="2" end="2"/>
                                            </p:txEl>
                                          </p:spTgt>
                                        </p:tgtEl>
                                        <p:attrNameLst>
                                          <p:attrName>ppt_x</p:attrName>
                                        </p:attrNameLst>
                                      </p:cBhvr>
                                    </p:anim>
                                    <p:anim from="(-#ppt_h/2)" to="(#ppt_y)" calcmode="lin" valueType="num">
                                      <p:cBhvr>
                                        <p:cTn id="56" dur="2000" fill="hold">
                                          <p:stCondLst>
                                            <p:cond delay="0"/>
                                          </p:stCondLst>
                                        </p:cTn>
                                        <p:tgtEl>
                                          <p:spTgt spid="8">
                                            <p:txEl>
                                              <p:pRg st="2" end="2"/>
                                            </p:txEl>
                                          </p:spTgt>
                                        </p:tgtEl>
                                        <p:attrNameLst>
                                          <p:attrName>ppt_y</p:attrName>
                                        </p:attrNameLst>
                                      </p:cBhvr>
                                    </p:anim>
                                    <p:animRot by="21600000">
                                      <p:cBhvr>
                                        <p:cTn id="57" dur="2000" fill="hold">
                                          <p:stCondLst>
                                            <p:cond delay="0"/>
                                          </p:stCondLst>
                                        </p:cTn>
                                        <p:tgtEl>
                                          <p:spTgt spid="8">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allAtOnce"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1"/>
            <a:ext cx="8229600" cy="4373563"/>
          </a:xfrm>
        </p:spPr>
        <p:txBody>
          <a:bodyPr>
            <a:normAutofit/>
          </a:bodyPr>
          <a:lstStyle/>
          <a:p>
            <a:pPr>
              <a:buNone/>
            </a:pPr>
            <a:endParaRPr lang="en-US" dirty="0" smtClean="0"/>
          </a:p>
          <a:p>
            <a:pPr>
              <a:buBlip>
                <a:blip r:embed="rId3"/>
              </a:buBlip>
            </a:pPr>
            <a:r>
              <a:rPr lang="en-US" dirty="0" smtClean="0">
                <a:solidFill>
                  <a:schemeClr val="bg1"/>
                </a:solidFill>
              </a:rPr>
              <a:t> </a:t>
            </a:r>
            <a:r>
              <a:rPr lang="en-US" sz="2800" dirty="0" err="1" smtClean="0">
                <a:solidFill>
                  <a:schemeClr val="bg1"/>
                </a:solidFill>
                <a:latin typeface="Tekton Pro Ext" pitchFamily="34" charset="0"/>
              </a:rPr>
              <a:t>Memberikan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keterangan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penjelasan</a:t>
            </a:r>
            <a:endParaRPr lang="en-US" sz="2800" dirty="0" smtClean="0">
              <a:solidFill>
                <a:schemeClr val="bg1"/>
              </a:solidFill>
              <a:latin typeface="Tekton Pro Ext" pitchFamily="34" charset="0"/>
            </a:endParaRPr>
          </a:p>
          <a:p>
            <a:pPr>
              <a:buBlip>
                <a:blip r:embed="rId3"/>
              </a:buBlip>
            </a:pP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Memberikan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ajakan</a:t>
            </a:r>
            <a:endParaRPr lang="en-US" sz="2800" dirty="0" smtClean="0">
              <a:solidFill>
                <a:schemeClr val="bg1"/>
              </a:solidFill>
              <a:latin typeface="Tekton Pro Ext" pitchFamily="34" charset="0"/>
            </a:endParaRPr>
          </a:p>
          <a:p>
            <a:pPr>
              <a:buBlip>
                <a:blip r:embed="rId3"/>
              </a:buBlip>
            </a:pP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Memberikan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dorongan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dan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motivasi</a:t>
            </a:r>
            <a:endParaRPr lang="en-US" sz="2800" dirty="0" smtClean="0">
              <a:solidFill>
                <a:schemeClr val="bg1"/>
              </a:solidFill>
              <a:latin typeface="Tekton Pro Ext" pitchFamily="34" charset="0"/>
            </a:endParaRPr>
          </a:p>
          <a:p>
            <a:pPr>
              <a:buNone/>
            </a:pP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kepada</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seseorang</a:t>
            </a:r>
            <a:r>
              <a:rPr lang="en-US" sz="2800" dirty="0" smtClean="0">
                <a:solidFill>
                  <a:schemeClr val="bg1"/>
                </a:solidFill>
                <a:latin typeface="Tekton Pro Ext" pitchFamily="34" charset="0"/>
              </a:rPr>
              <a:t>/</a:t>
            </a:r>
            <a:r>
              <a:rPr lang="en-US" sz="2800" dirty="0" err="1" smtClean="0">
                <a:solidFill>
                  <a:schemeClr val="bg1"/>
                </a:solidFill>
                <a:latin typeface="Tekton Pro Ext" pitchFamily="34" charset="0"/>
              </a:rPr>
              <a:t>kelomp</a:t>
            </a:r>
            <a:r>
              <a:rPr lang="en-US" sz="2800" dirty="0" err="1" smtClean="0">
                <a:latin typeface="Tekton Pro Ext" pitchFamily="34" charset="0"/>
              </a:rPr>
              <a:t>ok</a:t>
            </a:r>
            <a:r>
              <a:rPr lang="en-US" sz="2800" dirty="0" smtClean="0">
                <a:latin typeface="Tekton Pro Ext" pitchFamily="34" charset="0"/>
              </a:rPr>
              <a:t> y</a:t>
            </a:r>
            <a:r>
              <a:rPr lang="id-ID" sz="2800" dirty="0" smtClean="0">
                <a:latin typeface="Tekton Pro Ext" pitchFamily="34" charset="0"/>
              </a:rPr>
              <a:t>an</a:t>
            </a:r>
            <a:r>
              <a:rPr lang="en-US" sz="2800" dirty="0" smtClean="0">
                <a:latin typeface="Tekton Pro Ext" pitchFamily="34" charset="0"/>
              </a:rPr>
              <a:t>g </a:t>
            </a:r>
            <a:r>
              <a:rPr lang="en-US" sz="2800" dirty="0" err="1" smtClean="0">
                <a:latin typeface="Tekton Pro Ext" pitchFamily="34" charset="0"/>
              </a:rPr>
              <a:t>kita</a:t>
            </a:r>
            <a:endParaRPr lang="en-US" sz="2800" dirty="0" smtClean="0">
              <a:latin typeface="Tekton Pro Ext" pitchFamily="34" charset="0"/>
            </a:endParaRPr>
          </a:p>
          <a:p>
            <a:pPr>
              <a:buNone/>
            </a:pPr>
            <a:r>
              <a:rPr lang="en-US" sz="2800" dirty="0" smtClean="0">
                <a:latin typeface="Tekton Pro Ext" pitchFamily="34" charset="0"/>
              </a:rPr>
              <a:t>	 </a:t>
            </a:r>
            <a:r>
              <a:rPr lang="en-US" sz="2800" dirty="0" err="1" smtClean="0">
                <a:solidFill>
                  <a:schemeClr val="bg1"/>
                </a:solidFill>
                <a:latin typeface="Tekton Pro Ext" pitchFamily="34" charset="0"/>
              </a:rPr>
              <a:t>jadikan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sasaran</a:t>
            </a:r>
            <a:r>
              <a:rPr lang="en-US" sz="2800" dirty="0" smtClean="0">
                <a:solidFill>
                  <a:schemeClr val="bg1"/>
                </a:solidFill>
                <a:latin typeface="Tekton Pro Ext" pitchFamily="34" charset="0"/>
              </a:rPr>
              <a:t> </a:t>
            </a:r>
            <a:r>
              <a:rPr lang="en-US" sz="2800" dirty="0" err="1" smtClean="0">
                <a:solidFill>
                  <a:schemeClr val="bg1"/>
                </a:solidFill>
                <a:latin typeface="Tekton Pro Ext" pitchFamily="34" charset="0"/>
              </a:rPr>
              <a:t>informasi</a:t>
            </a:r>
            <a:endParaRPr lang="en-US" sz="2800" dirty="0">
              <a:solidFill>
                <a:schemeClr val="bg1"/>
              </a:solidFill>
              <a:latin typeface="Tekton Pro Ext" pitchFamily="34" charset="0"/>
            </a:endParaRPr>
          </a:p>
        </p:txBody>
      </p:sp>
      <p:sp>
        <p:nvSpPr>
          <p:cNvPr id="2" name="Title 1"/>
          <p:cNvSpPr>
            <a:spLocks noGrp="1"/>
          </p:cNvSpPr>
          <p:nvPr>
            <p:ph type="title"/>
          </p:nvPr>
        </p:nvSpPr>
        <p:spPr>
          <a:xfrm>
            <a:off x="381000" y="457200"/>
            <a:ext cx="8229600" cy="838200"/>
          </a:xfrm>
        </p:spPr>
        <p:txBody>
          <a:bodyPr anchor="ctr" anchorCtr="1">
            <a:normAutofit fontScale="90000"/>
          </a:bodyPr>
          <a:lstStyle/>
          <a:p>
            <a:pPr algn="ctr"/>
            <a:r>
              <a:rPr lang="en-US" sz="3100" b="1" dirty="0" smtClean="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rPr>
              <a:t>METODE </a:t>
            </a:r>
            <a:br>
              <a:rPr lang="en-US" sz="3100" b="1" dirty="0" smtClean="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rPr>
            </a:br>
            <a:r>
              <a:rPr lang="en-US" sz="3100" b="1" dirty="0" smtClean="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rPr>
              <a:t>INFORMASI DAN KOMUNIKASI</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r>
            <a:b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br>
            <a:endParaRPr lang="en-US" dirty="0"/>
          </a:p>
        </p:txBody>
      </p:sp>
      <p:sp>
        <p:nvSpPr>
          <p:cNvPr id="5" name="Lightning Bolt 4"/>
          <p:cNvSpPr/>
          <p:nvPr/>
        </p:nvSpPr>
        <p:spPr>
          <a:xfrm rot="5893839">
            <a:off x="3534083" y="1078141"/>
            <a:ext cx="990600" cy="762000"/>
          </a:xfrm>
          <a:prstGeom prst="lightningBol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6" name="Flowchart: Merge 5"/>
          <p:cNvSpPr/>
          <p:nvPr/>
        </p:nvSpPr>
        <p:spPr>
          <a:xfrm>
            <a:off x="685800" y="1981200"/>
            <a:ext cx="2362200" cy="457200"/>
          </a:xfrm>
          <a:prstGeom prst="flowChartMerge">
            <a:avLst/>
          </a:prstGeom>
          <a:solidFill>
            <a:srgbClr val="B326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Tujuan</a:t>
            </a:r>
            <a:endParaRPr lang="en-US" sz="2000" dirty="0"/>
          </a:p>
        </p:txBody>
      </p:sp>
      <p:pic>
        <p:nvPicPr>
          <p:cNvPr id="1026" name="Picture 2" descr="C:\Program Files\Microsoft Office\MEDIA\CAGCAT10\j0332268.wmf"/>
          <p:cNvPicPr>
            <a:picLocks noChangeAspect="1" noChangeArrowheads="1"/>
          </p:cNvPicPr>
          <p:nvPr/>
        </p:nvPicPr>
        <p:blipFill>
          <a:blip r:embed="rId4"/>
          <a:srcRect/>
          <a:stretch>
            <a:fillRect/>
          </a:stretch>
        </p:blipFill>
        <p:spPr bwMode="auto">
          <a:xfrm>
            <a:off x="7391400" y="381001"/>
            <a:ext cx="1600200" cy="1808683"/>
          </a:xfrm>
          <a:prstGeom prst="rect">
            <a:avLst/>
          </a:prstGeom>
          <a:noFill/>
        </p:spPr>
      </p:pic>
      <p:sp>
        <p:nvSpPr>
          <p:cNvPr id="7" name="Cloud Callout 6"/>
          <p:cNvSpPr/>
          <p:nvPr/>
        </p:nvSpPr>
        <p:spPr>
          <a:xfrm>
            <a:off x="2590800" y="5181600"/>
            <a:ext cx="6172200" cy="1524000"/>
          </a:xfrm>
          <a:prstGeom prst="cloudCallout">
            <a:avLst>
              <a:gd name="adj1" fmla="val -65140"/>
              <a:gd name="adj2" fmla="val -54166"/>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Berlin Sans FB" pitchFamily="34" charset="0"/>
              </a:rPr>
              <a:t>Untuk</a:t>
            </a:r>
            <a:r>
              <a:rPr lang="en-US" dirty="0" smtClean="0">
                <a:latin typeface="Berlin Sans FB" pitchFamily="34" charset="0"/>
              </a:rPr>
              <a:t> </a:t>
            </a:r>
            <a:r>
              <a:rPr lang="en-US" dirty="0" err="1" smtClean="0">
                <a:latin typeface="Berlin Sans FB" pitchFamily="34" charset="0"/>
              </a:rPr>
              <a:t>memelihara</a:t>
            </a:r>
            <a:r>
              <a:rPr lang="en-US" dirty="0" smtClean="0">
                <a:latin typeface="Berlin Sans FB" pitchFamily="34" charset="0"/>
              </a:rPr>
              <a:t> </a:t>
            </a:r>
            <a:r>
              <a:rPr lang="en-US" dirty="0" err="1" smtClean="0">
                <a:latin typeface="Berlin Sans FB" pitchFamily="34" charset="0"/>
              </a:rPr>
              <a:t>hubungan</a:t>
            </a:r>
            <a:r>
              <a:rPr lang="en-US" dirty="0" smtClean="0">
                <a:latin typeface="Berlin Sans FB" pitchFamily="34" charset="0"/>
              </a:rPr>
              <a:t> </a:t>
            </a:r>
            <a:r>
              <a:rPr lang="en-US" dirty="0" err="1" smtClean="0">
                <a:latin typeface="Berlin Sans FB" pitchFamily="34" charset="0"/>
              </a:rPr>
              <a:t>timbal</a:t>
            </a:r>
            <a:r>
              <a:rPr lang="en-US" dirty="0" smtClean="0">
                <a:latin typeface="Berlin Sans FB" pitchFamily="34" charset="0"/>
              </a:rPr>
              <a:t> </a:t>
            </a:r>
            <a:r>
              <a:rPr lang="en-US" dirty="0" err="1" smtClean="0">
                <a:latin typeface="Berlin Sans FB" pitchFamily="34" charset="0"/>
              </a:rPr>
              <a:t>balik</a:t>
            </a:r>
            <a:r>
              <a:rPr lang="en-US" dirty="0" smtClean="0">
                <a:latin typeface="Berlin Sans FB" pitchFamily="34" charset="0"/>
              </a:rPr>
              <a:t> </a:t>
            </a:r>
            <a:r>
              <a:rPr lang="en-US" dirty="0" err="1" smtClean="0">
                <a:latin typeface="Berlin Sans FB" pitchFamily="34" charset="0"/>
              </a:rPr>
              <a:t>antara</a:t>
            </a:r>
            <a:r>
              <a:rPr lang="en-US" dirty="0" smtClean="0">
                <a:latin typeface="Berlin Sans FB" pitchFamily="34" charset="0"/>
              </a:rPr>
              <a:t> </a:t>
            </a:r>
            <a:r>
              <a:rPr lang="en-US" dirty="0" err="1" smtClean="0">
                <a:latin typeface="Berlin Sans FB" pitchFamily="34" charset="0"/>
              </a:rPr>
              <a:t>para</a:t>
            </a:r>
            <a:r>
              <a:rPr lang="en-US" dirty="0" smtClean="0">
                <a:latin typeface="Berlin Sans FB" pitchFamily="34" charset="0"/>
              </a:rPr>
              <a:t> </a:t>
            </a:r>
            <a:r>
              <a:rPr lang="en-US" dirty="0" err="1" smtClean="0">
                <a:latin typeface="Berlin Sans FB" pitchFamily="34" charset="0"/>
              </a:rPr>
              <a:t>anggota</a:t>
            </a:r>
            <a:r>
              <a:rPr lang="en-US" dirty="0" smtClean="0">
                <a:latin typeface="Berlin Sans FB" pitchFamily="34" charset="0"/>
              </a:rPr>
              <a:t> </a:t>
            </a:r>
            <a:r>
              <a:rPr lang="en-US" dirty="0" err="1" smtClean="0">
                <a:latin typeface="Berlin Sans FB" pitchFamily="34" charset="0"/>
              </a:rPr>
              <a:t>tiap</a:t>
            </a:r>
            <a:r>
              <a:rPr lang="en-US" dirty="0" smtClean="0">
                <a:latin typeface="Berlin Sans FB" pitchFamily="34" charset="0"/>
              </a:rPr>
              <a:t> </a:t>
            </a:r>
            <a:r>
              <a:rPr lang="en-US" dirty="0" err="1" smtClean="0">
                <a:latin typeface="Berlin Sans FB" pitchFamily="34" charset="0"/>
              </a:rPr>
              <a:t>lingkungan</a:t>
            </a:r>
            <a:r>
              <a:rPr lang="en-US" dirty="0" smtClean="0">
                <a:latin typeface="Berlin Sans FB" pitchFamily="34" charset="0"/>
              </a:rPr>
              <a:t> </a:t>
            </a:r>
            <a:r>
              <a:rPr lang="en-US" dirty="0" err="1" smtClean="0">
                <a:latin typeface="Berlin Sans FB" pitchFamily="34" charset="0"/>
              </a:rPr>
              <a:t>dan</a:t>
            </a:r>
            <a:r>
              <a:rPr lang="en-US" dirty="0" smtClean="0">
                <a:latin typeface="Berlin Sans FB" pitchFamily="34" charset="0"/>
              </a:rPr>
              <a:t> </a:t>
            </a:r>
            <a:r>
              <a:rPr lang="en-US" dirty="0" err="1" smtClean="0">
                <a:latin typeface="Berlin Sans FB" pitchFamily="34" charset="0"/>
              </a:rPr>
              <a:t>dapat</a:t>
            </a:r>
            <a:r>
              <a:rPr lang="en-US" dirty="0" smtClean="0">
                <a:latin typeface="Berlin Sans FB" pitchFamily="34" charset="0"/>
              </a:rPr>
              <a:t> </a:t>
            </a:r>
            <a:r>
              <a:rPr lang="en-US" dirty="0" err="1" smtClean="0">
                <a:latin typeface="Berlin Sans FB" pitchFamily="34" charset="0"/>
              </a:rPr>
              <a:t>bertukar</a:t>
            </a:r>
            <a:r>
              <a:rPr lang="en-US" dirty="0" smtClean="0">
                <a:latin typeface="Berlin Sans FB" pitchFamily="34" charset="0"/>
              </a:rPr>
              <a:t> </a:t>
            </a:r>
            <a:r>
              <a:rPr lang="en-US" dirty="0" err="1" smtClean="0">
                <a:latin typeface="Berlin Sans FB" pitchFamily="34" charset="0"/>
              </a:rPr>
              <a:t>pikiran</a:t>
            </a:r>
            <a:r>
              <a:rPr lang="en-US" dirty="0" smtClean="0">
                <a:latin typeface="Berlin Sans FB" pitchFamily="34" charset="0"/>
              </a:rPr>
              <a:t>/</a:t>
            </a:r>
            <a:r>
              <a:rPr lang="en-US" dirty="0" err="1" smtClean="0">
                <a:latin typeface="Berlin Sans FB" pitchFamily="34" charset="0"/>
              </a:rPr>
              <a:t>pendapat</a:t>
            </a:r>
            <a:r>
              <a:rPr lang="en-US" dirty="0" smtClean="0">
                <a:latin typeface="Berlin Sans FB" pitchFamily="34" charset="0"/>
              </a:rPr>
              <a:t>.</a:t>
            </a:r>
            <a:endParaRPr lang="en-US" dirty="0">
              <a:latin typeface="Berlin Sans FB"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37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700"/>
                            </p:stCondLst>
                            <p:childTnLst>
                              <p:par>
                                <p:cTn id="16" presetID="18" presetClass="entr" presetSubtype="12"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2000"/>
                                        <p:tgtEl>
                                          <p:spTgt spid="6"/>
                                        </p:tgtEl>
                                      </p:cBhvr>
                                    </p:animEffect>
                                  </p:childTnLst>
                                </p:cTn>
                              </p:par>
                            </p:childTnLst>
                          </p:cTn>
                        </p:par>
                        <p:par>
                          <p:cTn id="19" fill="hold">
                            <p:stCondLst>
                              <p:cond delay="7700"/>
                            </p:stCondLst>
                            <p:childTnLst>
                              <p:par>
                                <p:cTn id="20" presetID="29" presetClass="entr" presetSubtype="0"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2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3" dur="2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4" dur="2000"/>
                                        <p:tgtEl>
                                          <p:spTgt spid="3">
                                            <p:txEl>
                                              <p:pRg st="1" end="1"/>
                                            </p:txEl>
                                          </p:spTgt>
                                        </p:tgtEl>
                                      </p:cBhvr>
                                    </p:animEffect>
                                  </p:childTnLst>
                                </p:cTn>
                              </p:par>
                            </p:childTnLst>
                          </p:cTn>
                        </p:par>
                        <p:par>
                          <p:cTn id="25" fill="hold">
                            <p:stCondLst>
                              <p:cond delay="9700"/>
                            </p:stCondLst>
                            <p:childTnLst>
                              <p:par>
                                <p:cTn id="26" presetID="29" presetClass="entr" presetSubtype="0" fill="hold"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2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2000"/>
                                        <p:tgtEl>
                                          <p:spTgt spid="3">
                                            <p:txEl>
                                              <p:pRg st="2" end="2"/>
                                            </p:txEl>
                                          </p:spTgt>
                                        </p:tgtEl>
                                      </p:cBhvr>
                                    </p:animEffect>
                                  </p:childTnLst>
                                </p:cTn>
                              </p:par>
                            </p:childTnLst>
                          </p:cTn>
                        </p:par>
                        <p:par>
                          <p:cTn id="31" fill="hold">
                            <p:stCondLst>
                              <p:cond delay="11700"/>
                            </p:stCondLst>
                            <p:childTnLst>
                              <p:par>
                                <p:cTn id="32" presetID="29"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6" dur="2000"/>
                                        <p:tgtEl>
                                          <p:spTgt spid="3">
                                            <p:txEl>
                                              <p:pRg st="3" end="3"/>
                                            </p:txEl>
                                          </p:spTgt>
                                        </p:tgtEl>
                                      </p:cBhvr>
                                    </p:animEffect>
                                  </p:childTnLst>
                                </p:cTn>
                              </p:par>
                            </p:childTnLst>
                          </p:cTn>
                        </p:par>
                        <p:par>
                          <p:cTn id="37" fill="hold">
                            <p:stCondLst>
                              <p:cond delay="13700"/>
                            </p:stCondLst>
                            <p:childTnLst>
                              <p:par>
                                <p:cTn id="38" presetID="29" presetClass="entr" presetSubtype="0"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2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1" dur="2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2" dur="2000"/>
                                        <p:tgtEl>
                                          <p:spTgt spid="3">
                                            <p:txEl>
                                              <p:pRg st="4" end="4"/>
                                            </p:txEl>
                                          </p:spTgt>
                                        </p:tgtEl>
                                      </p:cBhvr>
                                    </p:animEffect>
                                  </p:childTnLst>
                                </p:cTn>
                              </p:par>
                            </p:childTnLst>
                          </p:cTn>
                        </p:par>
                        <p:par>
                          <p:cTn id="43" fill="hold">
                            <p:stCondLst>
                              <p:cond delay="15700"/>
                            </p:stCondLst>
                            <p:childTnLst>
                              <p:par>
                                <p:cTn id="44" presetID="29" presetClass="entr" presetSubtype="0" fill="hold"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2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7" dur="2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8" dur="2000"/>
                                        <p:tgtEl>
                                          <p:spTgt spid="3">
                                            <p:txEl>
                                              <p:pRg st="5" end="5"/>
                                            </p:txEl>
                                          </p:spTgt>
                                        </p:tgtEl>
                                      </p:cBhvr>
                                    </p:animEffect>
                                  </p:childTnLst>
                                </p:cTn>
                              </p:par>
                            </p:childTnLst>
                          </p:cTn>
                        </p:par>
                        <p:par>
                          <p:cTn id="49" fill="hold">
                            <p:stCondLst>
                              <p:cond delay="17700"/>
                            </p:stCondLst>
                            <p:childTnLst>
                              <p:par>
                                <p:cTn id="50" presetID="13" presetClass="entr" presetSubtype="16" fill="hold" nodeType="after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plus(in)">
                                      <p:cBhvr>
                                        <p:cTn id="52" dur="2000"/>
                                        <p:tgtEl>
                                          <p:spTgt spid="1026"/>
                                        </p:tgtEl>
                                      </p:cBhvr>
                                    </p:animEffect>
                                  </p:childTnLst>
                                </p:cTn>
                              </p:par>
                            </p:childTnLst>
                          </p:cTn>
                        </p:par>
                        <p:par>
                          <p:cTn id="53" fill="hold">
                            <p:stCondLst>
                              <p:cond delay="19700"/>
                            </p:stCondLst>
                            <p:childTnLst>
                              <p:par>
                                <p:cTn id="54" presetID="22" presetClass="entr" presetSubtype="2"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right)">
                                      <p:cBhvr>
                                        <p:cTn id="5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rgbClr val="00FF00"/>
            </a:gs>
            <a:gs pos="12000">
              <a:srgbClr val="E6D78A"/>
            </a:gs>
            <a:gs pos="30000">
              <a:srgbClr val="C7AC4C"/>
            </a:gs>
            <a:gs pos="45000">
              <a:srgbClr val="E6D78A"/>
            </a:gs>
            <a:gs pos="77000">
              <a:srgbClr val="C7AC4C"/>
            </a:gs>
            <a:gs pos="100000">
              <a:srgbClr val="E6DCAC"/>
            </a:gs>
          </a:gsLst>
          <a:lin ang="135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sz="2800" dirty="0" smtClean="0"/>
              <a:t>	</a:t>
            </a:r>
            <a:r>
              <a:rPr lang="en-US" sz="2800" dirty="0" err="1" smtClean="0">
                <a:solidFill>
                  <a:srgbClr val="0000FF"/>
                </a:solidFill>
              </a:rPr>
              <a:t>Metode</a:t>
            </a:r>
            <a:r>
              <a:rPr lang="en-US" sz="2800" dirty="0" smtClean="0">
                <a:solidFill>
                  <a:srgbClr val="0000FF"/>
                </a:solidFill>
              </a:rPr>
              <a:t> </a:t>
            </a:r>
            <a:r>
              <a:rPr lang="en-US" sz="2800" dirty="0" err="1" smtClean="0">
                <a:solidFill>
                  <a:srgbClr val="0000FF"/>
                </a:solidFill>
              </a:rPr>
              <a:t>ini</a:t>
            </a:r>
            <a:r>
              <a:rPr lang="en-US" sz="2800" dirty="0" smtClean="0">
                <a:solidFill>
                  <a:srgbClr val="0000FF"/>
                </a:solidFill>
              </a:rPr>
              <a:t> </a:t>
            </a:r>
            <a:r>
              <a:rPr lang="en-US" sz="2800" dirty="0" err="1" smtClean="0">
                <a:solidFill>
                  <a:srgbClr val="0000FF"/>
                </a:solidFill>
              </a:rPr>
              <a:t>merupakan</a:t>
            </a:r>
            <a:r>
              <a:rPr lang="en-US" sz="2800" dirty="0" smtClean="0">
                <a:solidFill>
                  <a:srgbClr val="0000FF"/>
                </a:solidFill>
              </a:rPr>
              <a:t> </a:t>
            </a:r>
            <a:r>
              <a:rPr lang="en-US" sz="2800" dirty="0" err="1" smtClean="0">
                <a:solidFill>
                  <a:srgbClr val="0000FF"/>
                </a:solidFill>
              </a:rPr>
              <a:t>upaya</a:t>
            </a:r>
            <a:r>
              <a:rPr lang="en-US" sz="2800" dirty="0" smtClean="0">
                <a:solidFill>
                  <a:srgbClr val="0000FF"/>
                </a:solidFill>
              </a:rPr>
              <a:t> </a:t>
            </a:r>
            <a:r>
              <a:rPr lang="en-US" sz="2800" dirty="0" err="1" smtClean="0">
                <a:solidFill>
                  <a:srgbClr val="0000FF"/>
                </a:solidFill>
              </a:rPr>
              <a:t>untuk</a:t>
            </a:r>
            <a:r>
              <a:rPr lang="en-US" sz="2800" dirty="0" smtClean="0">
                <a:solidFill>
                  <a:srgbClr val="0000FF"/>
                </a:solidFill>
              </a:rPr>
              <a:t> </a:t>
            </a:r>
            <a:r>
              <a:rPr lang="en-US" sz="2800" dirty="0" err="1" smtClean="0">
                <a:solidFill>
                  <a:srgbClr val="0000FF"/>
                </a:solidFill>
              </a:rPr>
              <a:t>menyampaikan</a:t>
            </a:r>
            <a:r>
              <a:rPr lang="en-US" sz="2800" dirty="0" smtClean="0">
                <a:solidFill>
                  <a:srgbClr val="0000FF"/>
                </a:solidFill>
              </a:rPr>
              <a:t> </a:t>
            </a:r>
            <a:r>
              <a:rPr lang="en-US" sz="2800" dirty="0" err="1" smtClean="0">
                <a:solidFill>
                  <a:srgbClr val="0000FF"/>
                </a:solidFill>
              </a:rPr>
              <a:t>pesan</a:t>
            </a:r>
            <a:r>
              <a:rPr lang="en-US" sz="2800" dirty="0" smtClean="0">
                <a:solidFill>
                  <a:srgbClr val="0000FF"/>
                </a:solidFill>
              </a:rPr>
              <a:t> y</a:t>
            </a:r>
            <a:r>
              <a:rPr lang="id-ID" sz="2800" dirty="0" smtClean="0">
                <a:solidFill>
                  <a:srgbClr val="0000FF"/>
                </a:solidFill>
              </a:rPr>
              <a:t>an</a:t>
            </a:r>
            <a:r>
              <a:rPr lang="en-US" sz="2800" dirty="0" smtClean="0">
                <a:solidFill>
                  <a:srgbClr val="0000FF"/>
                </a:solidFill>
              </a:rPr>
              <a:t>g </a:t>
            </a:r>
            <a:r>
              <a:rPr lang="en-US" sz="2800" dirty="0" err="1" smtClean="0">
                <a:solidFill>
                  <a:srgbClr val="0000FF"/>
                </a:solidFill>
              </a:rPr>
              <a:t>terkandung</a:t>
            </a:r>
            <a:r>
              <a:rPr lang="en-US" sz="2800" dirty="0" smtClean="0">
                <a:solidFill>
                  <a:srgbClr val="0000FF"/>
                </a:solidFill>
              </a:rPr>
              <a:t> </a:t>
            </a:r>
            <a:r>
              <a:rPr lang="en-US" sz="2800" dirty="0" err="1" smtClean="0">
                <a:solidFill>
                  <a:srgbClr val="0000FF"/>
                </a:solidFill>
              </a:rPr>
              <a:t>dalam</a:t>
            </a:r>
            <a:r>
              <a:rPr lang="en-US" sz="2800" dirty="0" smtClean="0">
                <a:solidFill>
                  <a:srgbClr val="0000FF"/>
                </a:solidFill>
              </a:rPr>
              <a:t> JSN 45 </a:t>
            </a:r>
            <a:r>
              <a:rPr lang="en-US" sz="2800" dirty="0" err="1" smtClean="0">
                <a:solidFill>
                  <a:srgbClr val="0000FF"/>
                </a:solidFill>
              </a:rPr>
              <a:t>dalam</a:t>
            </a:r>
            <a:r>
              <a:rPr lang="en-US" sz="2800" dirty="0" smtClean="0">
                <a:solidFill>
                  <a:srgbClr val="0000FF"/>
                </a:solidFill>
              </a:rPr>
              <a:t> </a:t>
            </a:r>
            <a:r>
              <a:rPr lang="en-US" sz="2800" dirty="0" err="1" smtClean="0">
                <a:solidFill>
                  <a:srgbClr val="0000FF"/>
                </a:solidFill>
              </a:rPr>
              <a:t>ruang</a:t>
            </a:r>
            <a:r>
              <a:rPr lang="en-US" sz="2800" dirty="0" smtClean="0">
                <a:solidFill>
                  <a:srgbClr val="0000FF"/>
                </a:solidFill>
              </a:rPr>
              <a:t> </a:t>
            </a:r>
            <a:r>
              <a:rPr lang="en-US" sz="2800" dirty="0" err="1" smtClean="0">
                <a:solidFill>
                  <a:srgbClr val="0000FF"/>
                </a:solidFill>
              </a:rPr>
              <a:t>lingkup</a:t>
            </a:r>
            <a:r>
              <a:rPr lang="en-US" sz="2800" dirty="0" smtClean="0">
                <a:solidFill>
                  <a:srgbClr val="0000FF"/>
                </a:solidFill>
              </a:rPr>
              <a:t> </a:t>
            </a:r>
            <a:r>
              <a:rPr lang="en-US" sz="2800" dirty="0" err="1" smtClean="0">
                <a:solidFill>
                  <a:srgbClr val="0000FF"/>
                </a:solidFill>
              </a:rPr>
              <a:t>masyarakat</a:t>
            </a:r>
            <a:r>
              <a:rPr lang="en-US" sz="2800" dirty="0" smtClean="0">
                <a:solidFill>
                  <a:srgbClr val="0000FF"/>
                </a:solidFill>
              </a:rPr>
              <a:t> </a:t>
            </a:r>
            <a:r>
              <a:rPr lang="en-US" sz="2800" dirty="0" err="1" smtClean="0">
                <a:solidFill>
                  <a:srgbClr val="0000FF"/>
                </a:solidFill>
              </a:rPr>
              <a:t>dengan</a:t>
            </a:r>
            <a:r>
              <a:rPr lang="en-US" sz="2800" dirty="0" smtClean="0">
                <a:solidFill>
                  <a:srgbClr val="0000FF"/>
                </a:solidFill>
              </a:rPr>
              <a:t> </a:t>
            </a:r>
            <a:r>
              <a:rPr lang="en-US" sz="2800" dirty="0" err="1" smtClean="0">
                <a:solidFill>
                  <a:srgbClr val="0000FF"/>
                </a:solidFill>
              </a:rPr>
              <a:t>cara</a:t>
            </a:r>
            <a:r>
              <a:rPr lang="en-US" sz="2800" dirty="0" smtClean="0">
                <a:solidFill>
                  <a:srgbClr val="0000FF"/>
                </a:solidFill>
              </a:rPr>
              <a:t> </a:t>
            </a:r>
            <a:r>
              <a:rPr lang="en-US" sz="2800" dirty="0" err="1" smtClean="0">
                <a:solidFill>
                  <a:srgbClr val="0000FF"/>
                </a:solidFill>
              </a:rPr>
              <a:t>dan</a:t>
            </a:r>
            <a:r>
              <a:rPr lang="en-US" sz="2800" dirty="0" smtClean="0">
                <a:solidFill>
                  <a:srgbClr val="0000FF"/>
                </a:solidFill>
              </a:rPr>
              <a:t> </a:t>
            </a:r>
            <a:r>
              <a:rPr lang="en-US" sz="2800" dirty="0" err="1" smtClean="0">
                <a:solidFill>
                  <a:srgbClr val="0000FF"/>
                </a:solidFill>
              </a:rPr>
              <a:t>sarana</a:t>
            </a:r>
            <a:r>
              <a:rPr lang="en-US" sz="2800" dirty="0" smtClean="0">
                <a:solidFill>
                  <a:srgbClr val="0000FF"/>
                </a:solidFill>
              </a:rPr>
              <a:t> y</a:t>
            </a:r>
            <a:r>
              <a:rPr lang="id-ID" sz="2800" dirty="0" smtClean="0">
                <a:solidFill>
                  <a:srgbClr val="0000FF"/>
                </a:solidFill>
              </a:rPr>
              <a:t>an</a:t>
            </a:r>
            <a:r>
              <a:rPr lang="en-US" sz="2800" dirty="0" smtClean="0">
                <a:solidFill>
                  <a:srgbClr val="0000FF"/>
                </a:solidFill>
              </a:rPr>
              <a:t>g </a:t>
            </a:r>
            <a:r>
              <a:rPr lang="en-US" sz="2800" dirty="0" err="1" smtClean="0">
                <a:solidFill>
                  <a:srgbClr val="0000FF"/>
                </a:solidFill>
              </a:rPr>
              <a:t>tidak</a:t>
            </a:r>
            <a:r>
              <a:rPr lang="en-US" sz="2800" dirty="0" smtClean="0">
                <a:solidFill>
                  <a:srgbClr val="0000FF"/>
                </a:solidFill>
              </a:rPr>
              <a:t> </a:t>
            </a:r>
            <a:r>
              <a:rPr lang="en-US" sz="2800" dirty="0" err="1" smtClean="0">
                <a:solidFill>
                  <a:srgbClr val="0000FF"/>
                </a:solidFill>
              </a:rPr>
              <a:t>terbatas</a:t>
            </a:r>
            <a:r>
              <a:rPr lang="en-US" sz="2800" dirty="0" smtClean="0">
                <a:solidFill>
                  <a:srgbClr val="0000FF"/>
                </a:solidFill>
              </a:rPr>
              <a:t> </a:t>
            </a:r>
            <a:r>
              <a:rPr lang="en-US" sz="2800" dirty="0" err="1" smtClean="0">
                <a:solidFill>
                  <a:srgbClr val="0000FF"/>
                </a:solidFill>
              </a:rPr>
              <a:t>waktu</a:t>
            </a:r>
            <a:r>
              <a:rPr lang="en-US" sz="2800" dirty="0" smtClean="0">
                <a:solidFill>
                  <a:srgbClr val="0000FF"/>
                </a:solidFill>
              </a:rPr>
              <a:t> &amp; </a:t>
            </a:r>
            <a:r>
              <a:rPr lang="en-US" sz="2800" dirty="0" err="1" smtClean="0">
                <a:solidFill>
                  <a:srgbClr val="0000FF"/>
                </a:solidFill>
              </a:rPr>
              <a:t>objek</a:t>
            </a:r>
            <a:r>
              <a:rPr lang="en-US" sz="2800" dirty="0" smtClean="0">
                <a:solidFill>
                  <a:srgbClr val="0000FF"/>
                </a:solidFill>
              </a:rPr>
              <a:t> </a:t>
            </a:r>
            <a:r>
              <a:rPr lang="en-US" sz="2800" dirty="0" err="1" smtClean="0">
                <a:solidFill>
                  <a:srgbClr val="0000FF"/>
                </a:solidFill>
              </a:rPr>
              <a:t>dengan</a:t>
            </a:r>
            <a:r>
              <a:rPr lang="en-US" sz="2800" dirty="0" smtClean="0">
                <a:solidFill>
                  <a:srgbClr val="0000FF"/>
                </a:solidFill>
              </a:rPr>
              <a:t> </a:t>
            </a:r>
            <a:r>
              <a:rPr lang="en-US" sz="2800" dirty="0" err="1" smtClean="0">
                <a:solidFill>
                  <a:srgbClr val="0000FF"/>
                </a:solidFill>
              </a:rPr>
              <a:t>manfaat</a:t>
            </a:r>
            <a:r>
              <a:rPr lang="en-US" sz="2800" dirty="0" smtClean="0">
                <a:solidFill>
                  <a:srgbClr val="0000FF"/>
                </a:solidFill>
              </a:rPr>
              <a:t> </a:t>
            </a:r>
            <a:r>
              <a:rPr lang="en-US" sz="2800" dirty="0" err="1" smtClean="0">
                <a:solidFill>
                  <a:srgbClr val="0000FF"/>
                </a:solidFill>
              </a:rPr>
              <a:t>interaksi</a:t>
            </a:r>
            <a:r>
              <a:rPr lang="en-US" sz="2800" dirty="0" smtClean="0">
                <a:solidFill>
                  <a:srgbClr val="0000FF"/>
                </a:solidFill>
              </a:rPr>
              <a:t> </a:t>
            </a:r>
            <a:r>
              <a:rPr lang="en-US" sz="2800" dirty="0" err="1" smtClean="0">
                <a:solidFill>
                  <a:srgbClr val="0000FF"/>
                </a:solidFill>
              </a:rPr>
              <a:t>sosial</a:t>
            </a:r>
            <a:r>
              <a:rPr lang="en-US" sz="2800" dirty="0" smtClean="0">
                <a:solidFill>
                  <a:srgbClr val="0000FF"/>
                </a:solidFill>
              </a:rPr>
              <a:t>, </a:t>
            </a:r>
            <a:r>
              <a:rPr lang="en-US" sz="2800" dirty="0" err="1" smtClean="0">
                <a:solidFill>
                  <a:srgbClr val="0000FF"/>
                </a:solidFill>
              </a:rPr>
              <a:t>sehingga</a:t>
            </a:r>
            <a:r>
              <a:rPr lang="en-US" sz="2800" dirty="0" smtClean="0">
                <a:solidFill>
                  <a:srgbClr val="0000FF"/>
                </a:solidFill>
              </a:rPr>
              <a:t> </a:t>
            </a:r>
            <a:r>
              <a:rPr lang="en-US" sz="2800" dirty="0" err="1" smtClean="0">
                <a:solidFill>
                  <a:srgbClr val="0000FF"/>
                </a:solidFill>
              </a:rPr>
              <a:t>dapat</a:t>
            </a:r>
            <a:r>
              <a:rPr lang="en-US" sz="2800" dirty="0" smtClean="0">
                <a:solidFill>
                  <a:srgbClr val="0000FF"/>
                </a:solidFill>
              </a:rPr>
              <a:t> </a:t>
            </a:r>
            <a:r>
              <a:rPr lang="en-US" sz="2800" dirty="0" err="1" smtClean="0">
                <a:solidFill>
                  <a:srgbClr val="0000FF"/>
                </a:solidFill>
              </a:rPr>
              <a:t>dipahami</a:t>
            </a:r>
            <a:r>
              <a:rPr lang="en-US" sz="2800" dirty="0" smtClean="0">
                <a:solidFill>
                  <a:srgbClr val="0000FF"/>
                </a:solidFill>
              </a:rPr>
              <a:t> </a:t>
            </a:r>
            <a:r>
              <a:rPr lang="en-US" sz="2800" dirty="0" err="1" smtClean="0">
                <a:solidFill>
                  <a:srgbClr val="0000FF"/>
                </a:solidFill>
              </a:rPr>
              <a:t>secara</a:t>
            </a:r>
            <a:r>
              <a:rPr lang="en-US" sz="2800" dirty="0" smtClean="0">
                <a:solidFill>
                  <a:srgbClr val="0000FF"/>
                </a:solidFill>
              </a:rPr>
              <a:t> </a:t>
            </a:r>
            <a:r>
              <a:rPr lang="en-US" sz="2800" dirty="0" err="1" smtClean="0">
                <a:solidFill>
                  <a:srgbClr val="0000FF"/>
                </a:solidFill>
              </a:rPr>
              <a:t>meluas</a:t>
            </a:r>
            <a:r>
              <a:rPr lang="en-US" sz="2800" dirty="0" smtClean="0">
                <a:solidFill>
                  <a:srgbClr val="0000FF"/>
                </a:solidFill>
              </a:rPr>
              <a:t> </a:t>
            </a:r>
            <a:r>
              <a:rPr lang="en-US" sz="2800" dirty="0" err="1" smtClean="0">
                <a:solidFill>
                  <a:srgbClr val="0000FF"/>
                </a:solidFill>
              </a:rPr>
              <a:t>dalam</a:t>
            </a:r>
            <a:r>
              <a:rPr lang="en-US" sz="2800" dirty="0" smtClean="0">
                <a:solidFill>
                  <a:srgbClr val="0000FF"/>
                </a:solidFill>
              </a:rPr>
              <a:t> </a:t>
            </a:r>
            <a:r>
              <a:rPr lang="en-US" sz="2800" dirty="0" err="1" smtClean="0">
                <a:solidFill>
                  <a:srgbClr val="0000FF"/>
                </a:solidFill>
              </a:rPr>
              <a:t>masyarakat</a:t>
            </a:r>
            <a:r>
              <a:rPr lang="en-US" sz="2800" dirty="0" smtClean="0">
                <a:solidFill>
                  <a:srgbClr val="0000FF"/>
                </a:solidFill>
              </a:rPr>
              <a:t>.</a:t>
            </a:r>
            <a:endParaRPr lang="en-US" sz="2800" dirty="0">
              <a:solidFill>
                <a:srgbClr val="0000FF"/>
              </a:solidFill>
            </a:endParaRPr>
          </a:p>
        </p:txBody>
      </p:sp>
      <p:sp>
        <p:nvSpPr>
          <p:cNvPr id="2" name="Title 1"/>
          <p:cNvSpPr>
            <a:spLocks noGrp="1"/>
          </p:cNvSpPr>
          <p:nvPr>
            <p:ph type="title"/>
          </p:nvPr>
        </p:nvSpPr>
        <p:spPr/>
        <p:txBody>
          <a:bodyPr/>
          <a:lstStyle/>
          <a:p>
            <a:endParaRPr lang="en-US"/>
          </a:p>
        </p:txBody>
      </p:sp>
      <p:sp>
        <p:nvSpPr>
          <p:cNvPr id="6" name="Rounded Rectangular Callout 5"/>
          <p:cNvSpPr/>
          <p:nvPr/>
        </p:nvSpPr>
        <p:spPr>
          <a:xfrm>
            <a:off x="6019800" y="381000"/>
            <a:ext cx="2667000" cy="2057400"/>
          </a:xfrm>
          <a:prstGeom prst="wedgeRoundRectCallout">
            <a:avLst>
              <a:gd name="adj1" fmla="val -118594"/>
              <a:gd name="adj2" fmla="val 53774"/>
              <a:gd name="adj3" fmla="val 16667"/>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METODE KEMASYARAKATAN</a:t>
            </a:r>
          </a:p>
          <a:p>
            <a:pPr algn="ctr"/>
            <a:r>
              <a:rPr lang="en-US" dirty="0" smtClean="0"/>
              <a:t> ( SOSIALISASI )</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2000"/>
                                        <p:tgtEl>
                                          <p:spTgt spid="6"/>
                                        </p:tgtEl>
                                      </p:cBhvr>
                                    </p:animEffect>
                                  </p:childTnLst>
                                </p:cTn>
                              </p:par>
                            </p:childTnLst>
                          </p:cTn>
                        </p:par>
                        <p:par>
                          <p:cTn id="8" fill="hold">
                            <p:stCondLst>
                              <p:cond delay="2000"/>
                            </p:stCondLst>
                            <p:childTnLst>
                              <p:par>
                                <p:cTn id="9" presetID="21" presetClass="entr" presetSubtype="4"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wheel(4)">
                                      <p:cBhvr>
                                        <p:cTn id="1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chemeClr val="tx2">
                <a:lumMod val="50000"/>
              </a:schemeClr>
            </a:gs>
            <a:gs pos="13000">
              <a:srgbClr val="5F5F5F"/>
            </a:gs>
            <a:gs pos="21001">
              <a:srgbClr val="5F5F5F"/>
            </a:gs>
            <a:gs pos="63000">
              <a:srgbClr val="FFFFFF"/>
            </a:gs>
            <a:gs pos="67000">
              <a:srgbClr val="B2B2B2"/>
            </a:gs>
            <a:gs pos="69000">
              <a:srgbClr val="292929"/>
            </a:gs>
            <a:gs pos="82001">
              <a:srgbClr val="777777"/>
            </a:gs>
            <a:gs pos="100000">
              <a:srgbClr val="EAEAEA"/>
            </a:gs>
          </a:gsLst>
          <a:lin ang="81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lstStyle/>
          <a:p>
            <a:pPr>
              <a:buNone/>
            </a:pPr>
            <a:endParaRPr lang="en-US" dirty="0"/>
          </a:p>
        </p:txBody>
      </p:sp>
      <p:sp>
        <p:nvSpPr>
          <p:cNvPr id="2" name="Title 1"/>
          <p:cNvSpPr>
            <a:spLocks noGrp="1"/>
          </p:cNvSpPr>
          <p:nvPr>
            <p:ph type="title"/>
          </p:nvPr>
        </p:nvSpPr>
        <p:spPr/>
        <p:txBody>
          <a:bodyPr/>
          <a:lstStyle/>
          <a:p>
            <a:endParaRPr lang="en-US"/>
          </a:p>
        </p:txBody>
      </p:sp>
      <p:sp>
        <p:nvSpPr>
          <p:cNvPr id="4" name="Flowchart: Delay 3"/>
          <p:cNvSpPr/>
          <p:nvPr/>
        </p:nvSpPr>
        <p:spPr>
          <a:xfrm rot="906579">
            <a:off x="659468" y="819489"/>
            <a:ext cx="2286000" cy="685800"/>
          </a:xfrm>
          <a:prstGeom prst="flowChartDelay">
            <a:avLst/>
          </a:prstGeom>
          <a:solidFill>
            <a:srgbClr val="B326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Dapat</a:t>
            </a:r>
            <a:r>
              <a:rPr lang="en-US" sz="2000" dirty="0" smtClean="0"/>
              <a:t> </a:t>
            </a:r>
            <a:r>
              <a:rPr lang="en-US" sz="2000" dirty="0" err="1" smtClean="0"/>
              <a:t>Disimpulkan</a:t>
            </a:r>
            <a:endParaRPr lang="en-US" sz="2000" dirty="0"/>
          </a:p>
        </p:txBody>
      </p:sp>
      <p:sp>
        <p:nvSpPr>
          <p:cNvPr id="5" name="Cloud 4"/>
          <p:cNvSpPr/>
          <p:nvPr/>
        </p:nvSpPr>
        <p:spPr>
          <a:xfrm>
            <a:off x="685800" y="2133600"/>
            <a:ext cx="8077200" cy="4038600"/>
          </a:xfrm>
          <a:prstGeom prst="cloud">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752600" y="2971800"/>
            <a:ext cx="2819400" cy="914400"/>
          </a:xfrm>
          <a:prstGeom prst="ellips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METODE EDUKASI &amp; KETELADANAN</a:t>
            </a:r>
            <a:endParaRPr lang="en-US" dirty="0">
              <a:solidFill>
                <a:schemeClr val="bg1"/>
              </a:solidFill>
            </a:endParaRPr>
          </a:p>
        </p:txBody>
      </p:sp>
      <p:sp>
        <p:nvSpPr>
          <p:cNvPr id="7" name="Notched Right Arrow 6"/>
          <p:cNvSpPr/>
          <p:nvPr/>
        </p:nvSpPr>
        <p:spPr>
          <a:xfrm>
            <a:off x="4724400" y="3352800"/>
            <a:ext cx="9906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tored Data 7"/>
          <p:cNvSpPr/>
          <p:nvPr/>
        </p:nvSpPr>
        <p:spPr>
          <a:xfrm>
            <a:off x="5943600" y="3124200"/>
            <a:ext cx="2057400" cy="762000"/>
          </a:xfrm>
          <a:prstGeom prst="flowChartOnlineStorage">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METODE POKOK</a:t>
            </a:r>
            <a:endParaRPr lang="en-US" dirty="0"/>
          </a:p>
        </p:txBody>
      </p:sp>
      <p:sp>
        <p:nvSpPr>
          <p:cNvPr id="9" name="Oval 8"/>
          <p:cNvSpPr/>
          <p:nvPr/>
        </p:nvSpPr>
        <p:spPr>
          <a:xfrm>
            <a:off x="1219200" y="4114800"/>
            <a:ext cx="3429000" cy="1524000"/>
          </a:xfrm>
          <a:prstGeom prst="ellipse">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METODE INFORMASI &amp; KOMUNIKASI </a:t>
            </a:r>
          </a:p>
          <a:p>
            <a:pPr algn="ctr"/>
            <a:r>
              <a:rPr lang="en-US" dirty="0" smtClean="0"/>
              <a:t>DAN</a:t>
            </a:r>
          </a:p>
          <a:p>
            <a:pPr algn="ctr"/>
            <a:r>
              <a:rPr lang="en-US" dirty="0" smtClean="0"/>
              <a:t>KEMASYARAKATAN</a:t>
            </a:r>
            <a:endParaRPr lang="en-US" dirty="0"/>
          </a:p>
        </p:txBody>
      </p:sp>
      <p:sp>
        <p:nvSpPr>
          <p:cNvPr id="10" name="Notched Right Arrow 9"/>
          <p:cNvSpPr/>
          <p:nvPr/>
        </p:nvSpPr>
        <p:spPr>
          <a:xfrm>
            <a:off x="4800600" y="4800600"/>
            <a:ext cx="609600" cy="228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tored Data 11"/>
          <p:cNvSpPr/>
          <p:nvPr/>
        </p:nvSpPr>
        <p:spPr>
          <a:xfrm>
            <a:off x="5486400" y="4343400"/>
            <a:ext cx="2362200" cy="914400"/>
          </a:xfrm>
          <a:prstGeom prst="flowChartOnlineStorage">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METODE PENDUKUNG</a:t>
            </a:r>
            <a:endParaRPr lang="en-US" dirty="0"/>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2000"/>
                                        <p:tgtEl>
                                          <p:spTgt spid="4"/>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par>
                          <p:cTn id="12" fill="hold">
                            <p:stCondLst>
                              <p:cond delay="4000"/>
                            </p:stCondLst>
                            <p:childTnLst>
                              <p:par>
                                <p:cTn id="13" presetID="1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plus(in)">
                                      <p:cBhvr>
                                        <p:cTn id="15" dur="2000"/>
                                        <p:tgtEl>
                                          <p:spTgt spid="6"/>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ppt_x"/>
                                          </p:val>
                                        </p:tav>
                                        <p:tav tm="100000">
                                          <p:val>
                                            <p:strVal val="#ppt_x"/>
                                          </p:val>
                                        </p:tav>
                                      </p:tavLst>
                                    </p:anim>
                                    <p:anim calcmode="lin" valueType="num">
                                      <p:cBhvr additive="base">
                                        <p:cTn id="20" dur="20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8000"/>
                            </p:stCondLst>
                            <p:childTnLst>
                              <p:par>
                                <p:cTn id="22" presetID="40"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Effect transition="in" filter="fade">
                                      <p:cBhvr>
                                        <p:cTn id="24" dur="2000"/>
                                        <p:tgtEl>
                                          <p:spTgt spid="8"/>
                                        </p:tgtEl>
                                      </p:cBhvr>
                                    </p:animEffect>
                                    <p:anim calcmode="lin" valueType="num">
                                      <p:cBhvr>
                                        <p:cTn id="25" dur="2000" fill="hold"/>
                                        <p:tgtEl>
                                          <p:spTgt spid="8"/>
                                        </p:tgtEl>
                                        <p:attrNameLst>
                                          <p:attrName>ppt_x</p:attrName>
                                        </p:attrNameLst>
                                      </p:cBhvr>
                                      <p:tavLst>
                                        <p:tav tm="0">
                                          <p:val>
                                            <p:strVal val="#ppt_x-.1"/>
                                          </p:val>
                                        </p:tav>
                                        <p:tav tm="100000">
                                          <p:val>
                                            <p:strVal val="#ppt_x"/>
                                          </p:val>
                                        </p:tav>
                                      </p:tavLst>
                                    </p:anim>
                                    <p:anim calcmode="lin" valueType="num">
                                      <p:cBhvr>
                                        <p:cTn id="26" dur="20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2000"/>
                            </p:stCondLst>
                            <p:childTnLst>
                              <p:par>
                                <p:cTn id="28" presetID="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ppt_x"/>
                                          </p:val>
                                        </p:tav>
                                        <p:tav tm="100000">
                                          <p:val>
                                            <p:strVal val="#ppt_x"/>
                                          </p:val>
                                        </p:tav>
                                      </p:tavLst>
                                    </p:anim>
                                    <p:anim calcmode="lin" valueType="num">
                                      <p:cBhvr additive="base">
                                        <p:cTn id="31" dur="2000" fill="hold"/>
                                        <p:tgtEl>
                                          <p:spTgt spid="9"/>
                                        </p:tgtEl>
                                        <p:attrNameLst>
                                          <p:attrName>ppt_y</p:attrName>
                                        </p:attrNameLst>
                                      </p:cBhvr>
                                      <p:tavLst>
                                        <p:tav tm="0">
                                          <p:val>
                                            <p:strVal val="1+#ppt_h/2"/>
                                          </p:val>
                                        </p:tav>
                                        <p:tav tm="100000">
                                          <p:val>
                                            <p:strVal val="#ppt_y"/>
                                          </p:val>
                                        </p:tav>
                                      </p:tavLst>
                                    </p:anim>
                                  </p:childTnLst>
                                </p:cTn>
                              </p:par>
                            </p:childTnLst>
                          </p:cTn>
                        </p:par>
                        <p:par>
                          <p:cTn id="32" fill="hold">
                            <p:stCondLst>
                              <p:cond delay="14000"/>
                            </p:stCondLst>
                            <p:childTnLst>
                              <p:par>
                                <p:cTn id="33" presetID="18" presetClass="entr" presetSubtype="1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Left)">
                                      <p:cBhvr>
                                        <p:cTn id="35" dur="2000"/>
                                        <p:tgtEl>
                                          <p:spTgt spid="10"/>
                                        </p:tgtEl>
                                      </p:cBhvr>
                                    </p:animEffect>
                                  </p:childTnLst>
                                </p:cTn>
                              </p:par>
                            </p:childTnLst>
                          </p:cTn>
                        </p:par>
                        <p:par>
                          <p:cTn id="36" fill="hold">
                            <p:stCondLst>
                              <p:cond delay="16000"/>
                            </p:stCondLst>
                            <p:childTnLst>
                              <p:par>
                                <p:cTn id="37" presetID="40" presetClass="entr" presetSubtype="0" fill="hold" grpId="0" nodeType="afterEffect">
                                  <p:stCondLst>
                                    <p:cond delay="0"/>
                                  </p:stCondLst>
                                  <p:iterate type="lt">
                                    <p:tmPct val="10000"/>
                                  </p:iterate>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anim calcmode="lin" valueType="num">
                                      <p:cBhvr>
                                        <p:cTn id="40" dur="2000" fill="hold"/>
                                        <p:tgtEl>
                                          <p:spTgt spid="12"/>
                                        </p:tgtEl>
                                        <p:attrNameLst>
                                          <p:attrName>ppt_x</p:attrName>
                                        </p:attrNameLst>
                                      </p:cBhvr>
                                      <p:tavLst>
                                        <p:tav tm="0">
                                          <p:val>
                                            <p:strVal val="#ppt_x-.1"/>
                                          </p:val>
                                        </p:tav>
                                        <p:tav tm="100000">
                                          <p:val>
                                            <p:strVal val="#ppt_x"/>
                                          </p:val>
                                        </p:tav>
                                      </p:tavLst>
                                    </p:anim>
                                    <p:anim calcmode="lin" valueType="num">
                                      <p:cBhvr>
                                        <p:cTn id="41"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1219200" y="1600200"/>
          <a:ext cx="6705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4" name="Rectangle 3"/>
          <p:cNvSpPr/>
          <p:nvPr/>
        </p:nvSpPr>
        <p:spPr>
          <a:xfrm>
            <a:off x="2438401" y="304800"/>
            <a:ext cx="4278735" cy="1200329"/>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rPr>
              <a:t>POLA PENERAPAN </a:t>
            </a:r>
          </a:p>
          <a:p>
            <a:pPr algn="ctr"/>
            <a:r>
              <a:rPr lang="en-US" sz="3600" b="1" dirty="0" smtClean="0">
                <a:ln/>
                <a:solidFill>
                  <a:schemeClr val="accent3"/>
                </a:solidFill>
              </a:rPr>
              <a:t>METODE  JSN 45</a:t>
            </a:r>
            <a:endParaRPr lang="en-US" sz="3600" b="1" cap="none" spc="0" dirty="0">
              <a:ln/>
              <a:solidFill>
                <a:schemeClr val="accent3"/>
              </a:solidFill>
              <a:effectLst/>
            </a:endParaRPr>
          </a:p>
        </p:txBody>
      </p:sp>
      <p:sp>
        <p:nvSpPr>
          <p:cNvPr id="7" name="Flowchart: Stored Data 6"/>
          <p:cNvSpPr/>
          <p:nvPr/>
        </p:nvSpPr>
        <p:spPr>
          <a:xfrm rot="20278211">
            <a:off x="5796814" y="1942083"/>
            <a:ext cx="3156607" cy="719470"/>
          </a:xfrm>
          <a:prstGeom prst="flowChartOnlineStorage">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PENDEKATAN EDUKASI</a:t>
            </a:r>
            <a:endParaRPr lang="en-US" sz="2000" dirty="0"/>
          </a:p>
        </p:txBody>
      </p:sp>
      <p:pic>
        <p:nvPicPr>
          <p:cNvPr id="10" name="Picture 9" descr="images_043.jpg"/>
          <p:cNvPicPr>
            <a:picLocks noChangeAspect="1"/>
          </p:cNvPicPr>
          <p:nvPr/>
        </p:nvPicPr>
        <p:blipFill>
          <a:blip r:embed="rId7"/>
          <a:stretch>
            <a:fillRect/>
          </a:stretch>
        </p:blipFill>
        <p:spPr>
          <a:xfrm>
            <a:off x="1981201" y="2971801"/>
            <a:ext cx="1066801" cy="1304925"/>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2000"/>
                                        <p:tgtEl>
                                          <p:spTgt spid="4">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2000"/>
                                        <p:tgtEl>
                                          <p:spTgt spid="4">
                                            <p:txEl>
                                              <p:pRg st="1" end="1"/>
                                            </p:txEl>
                                          </p:spTgt>
                                        </p:tgtEl>
                                      </p:cBhvr>
                                    </p:animEffect>
                                  </p:childTnLst>
                                </p:cTn>
                              </p:par>
                            </p:childTnLst>
                          </p:cTn>
                        </p:par>
                        <p:par>
                          <p:cTn id="12" fill="hold">
                            <p:stCondLst>
                              <p:cond delay="4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2000"/>
                                        <p:tgtEl>
                                          <p:spTgt spid="7"/>
                                        </p:tgtEl>
                                      </p:cBhvr>
                                    </p:animEffect>
                                  </p:childTnLst>
                                </p:cTn>
                              </p:par>
                            </p:childTnLst>
                          </p:cTn>
                        </p:par>
                        <p:par>
                          <p:cTn id="16" fill="hold">
                            <p:stCondLst>
                              <p:cond delay="6000"/>
                            </p:stCondLst>
                            <p:childTnLst>
                              <p:par>
                                <p:cTn id="17" presetID="21"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4)">
                                      <p:cBhvr>
                                        <p:cTn id="19" dur="2000"/>
                                        <p:tgtEl>
                                          <p:spTgt spid="8"/>
                                        </p:tgtEl>
                                      </p:cBhvr>
                                    </p:animEffect>
                                  </p:childTnLst>
                                </p:cTn>
                              </p:par>
                            </p:childTnLst>
                          </p:cTn>
                        </p:par>
                        <p:par>
                          <p:cTn id="20" fill="hold">
                            <p:stCondLst>
                              <p:cond delay="8000"/>
                            </p:stCondLst>
                            <p:childTnLst>
                              <p:par>
                                <p:cTn id="21" presetID="1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plus(in)">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33CC"/>
        </a:solidFill>
        <a:effectLst/>
      </p:bgPr>
    </p:bg>
    <p:spTree>
      <p:nvGrpSpPr>
        <p:cNvPr id="1" name=""/>
        <p:cNvGrpSpPr/>
        <p:nvPr/>
      </p:nvGrpSpPr>
      <p:grpSpPr>
        <a:xfrm>
          <a:off x="0" y="0"/>
          <a:ext cx="0" cy="0"/>
          <a:chOff x="0" y="0"/>
          <a:chExt cx="0" cy="0"/>
        </a:xfrm>
      </p:grpSpPr>
      <p:sp>
        <p:nvSpPr>
          <p:cNvPr id="3" name="Subtitle 2"/>
          <p:cNvSpPr>
            <a:spLocks noGrp="1"/>
          </p:cNvSpPr>
          <p:nvPr>
            <p:ph idx="1"/>
          </p:nvPr>
        </p:nvSpPr>
        <p:spPr/>
        <p:txBody>
          <a:bodyPr>
            <a:normAutofit/>
          </a:bodyPr>
          <a:lstStyle/>
          <a:p>
            <a:pPr marL="457200" indent="-457200" algn="l">
              <a:buClr>
                <a:srgbClr val="00B0F0"/>
              </a:buClr>
              <a:buBlip>
                <a:blip r:embed="rId3"/>
              </a:buBlip>
            </a:pPr>
            <a:r>
              <a:rPr lang="en-US" sz="2400" dirty="0" err="1" smtClean="0">
                <a:solidFill>
                  <a:srgbClr val="0000FF"/>
                </a:solidFill>
              </a:rPr>
              <a:t>Masa</a:t>
            </a:r>
            <a:r>
              <a:rPr lang="en-US" sz="2400" dirty="0" smtClean="0">
                <a:solidFill>
                  <a:srgbClr val="0000FF"/>
                </a:solidFill>
              </a:rPr>
              <a:t> </a:t>
            </a:r>
            <a:r>
              <a:rPr lang="en-US" sz="2400" dirty="0" err="1" smtClean="0">
                <a:solidFill>
                  <a:srgbClr val="0000FF"/>
                </a:solidFill>
              </a:rPr>
              <a:t>Pergerakan</a:t>
            </a:r>
            <a:r>
              <a:rPr lang="en-US" sz="2400" dirty="0" smtClean="0">
                <a:solidFill>
                  <a:srgbClr val="0000FF"/>
                </a:solidFill>
              </a:rPr>
              <a:t> </a:t>
            </a:r>
            <a:r>
              <a:rPr lang="en-US" sz="2400" dirty="0" err="1" smtClean="0">
                <a:solidFill>
                  <a:srgbClr val="0000FF"/>
                </a:solidFill>
              </a:rPr>
              <a:t>Nasional</a:t>
            </a:r>
            <a:endParaRPr lang="en-US" sz="2400" dirty="0" smtClean="0">
              <a:solidFill>
                <a:srgbClr val="0000FF"/>
              </a:solidFill>
            </a:endParaRPr>
          </a:p>
          <a:p>
            <a:pPr marL="457200" indent="-457200">
              <a:buClr>
                <a:srgbClr val="00B0F0"/>
              </a:buClr>
              <a:buNone/>
            </a:pPr>
            <a:r>
              <a:rPr lang="en-US" sz="2400" dirty="0"/>
              <a:t>	</a:t>
            </a:r>
            <a:r>
              <a:rPr lang="en-US" sz="2400" dirty="0" smtClean="0"/>
              <a:t>	</a:t>
            </a:r>
            <a:endParaRPr lang="en-US" sz="2400" dirty="0" smtClean="0">
              <a:solidFill>
                <a:schemeClr val="tx1"/>
              </a:solidFill>
            </a:endParaRPr>
          </a:p>
          <a:p>
            <a:pPr marL="457200" indent="-457200" algn="l">
              <a:buClr>
                <a:srgbClr val="00B0F0"/>
              </a:buClr>
              <a:buNone/>
            </a:pPr>
            <a:endParaRPr lang="en-US" sz="2400" dirty="0">
              <a:solidFill>
                <a:schemeClr val="tx1"/>
              </a:solidFill>
            </a:endParaRPr>
          </a:p>
        </p:txBody>
      </p:sp>
      <p:sp>
        <p:nvSpPr>
          <p:cNvPr id="9" name="Title 8"/>
          <p:cNvSpPr>
            <a:spLocks noGrp="1"/>
          </p:cNvSpPr>
          <p:nvPr>
            <p:ph type="title"/>
          </p:nvPr>
        </p:nvSpPr>
        <p:spPr/>
        <p:txBody>
          <a:bodyPr/>
          <a:lstStyle/>
          <a:p>
            <a:endParaRPr lang="en-US" dirty="0"/>
          </a:p>
        </p:txBody>
      </p:sp>
      <p:sp>
        <p:nvSpPr>
          <p:cNvPr id="10" name="Flowchart: Punched Tape 9"/>
          <p:cNvSpPr/>
          <p:nvPr/>
        </p:nvSpPr>
        <p:spPr>
          <a:xfrm>
            <a:off x="2590800" y="304800"/>
            <a:ext cx="4191000" cy="990600"/>
          </a:xfrm>
          <a:prstGeom prst="flowChartPunchedTap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PERIODE KEDUA</a:t>
            </a:r>
            <a:endParaRPr lang="en-US" sz="2400" dirty="0">
              <a:solidFill>
                <a:srgbClr val="0000FF"/>
              </a:solidFill>
            </a:endParaRPr>
          </a:p>
        </p:txBody>
      </p:sp>
      <p:sp>
        <p:nvSpPr>
          <p:cNvPr id="11" name="Cloud 10"/>
          <p:cNvSpPr/>
          <p:nvPr/>
        </p:nvSpPr>
        <p:spPr>
          <a:xfrm>
            <a:off x="457200" y="1905000"/>
            <a:ext cx="8305800" cy="4343400"/>
          </a:xfrm>
          <a:prstGeom prst="cloud">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
                <a:srgbClr val="00B050"/>
              </a:buClr>
            </a:pPr>
            <a:r>
              <a:rPr lang="en-US" sz="2000" dirty="0" smtClean="0"/>
              <a:t>1.	</a:t>
            </a:r>
            <a:r>
              <a:rPr lang="en-US" sz="2000" dirty="0" err="1" smtClean="0">
                <a:solidFill>
                  <a:schemeClr val="bg1"/>
                </a:solidFill>
              </a:rPr>
              <a:t>Masa</a:t>
            </a:r>
            <a:r>
              <a:rPr lang="en-US" sz="2000" dirty="0" smtClean="0">
                <a:solidFill>
                  <a:schemeClr val="bg1"/>
                </a:solidFill>
              </a:rPr>
              <a:t> </a:t>
            </a:r>
            <a:r>
              <a:rPr lang="en-US" sz="2000" dirty="0" err="1" smtClean="0">
                <a:solidFill>
                  <a:schemeClr val="bg1"/>
                </a:solidFill>
              </a:rPr>
              <a:t>Proses</a:t>
            </a:r>
            <a:r>
              <a:rPr lang="en-US" sz="2000" dirty="0" smtClean="0">
                <a:solidFill>
                  <a:schemeClr val="bg1"/>
                </a:solidFill>
              </a:rPr>
              <a:t> </a:t>
            </a:r>
            <a:r>
              <a:rPr lang="en-US" sz="2000" dirty="0" err="1" smtClean="0">
                <a:solidFill>
                  <a:schemeClr val="bg1"/>
                </a:solidFill>
              </a:rPr>
              <a:t>Keruntuhan</a:t>
            </a:r>
            <a:r>
              <a:rPr lang="en-US" sz="2000" dirty="0" smtClean="0">
                <a:solidFill>
                  <a:schemeClr val="bg1"/>
                </a:solidFill>
              </a:rPr>
              <a:t> </a:t>
            </a:r>
            <a:r>
              <a:rPr lang="en-US" sz="2000" dirty="0" err="1" smtClean="0">
                <a:solidFill>
                  <a:schemeClr val="bg1"/>
                </a:solidFill>
              </a:rPr>
              <a:t>Kerajaan-kerajaan</a:t>
            </a:r>
            <a:r>
              <a:rPr lang="en-US" sz="2000" dirty="0" smtClean="0">
                <a:solidFill>
                  <a:schemeClr val="bg1"/>
                </a:solidFill>
              </a:rPr>
              <a:t> Nusantara</a:t>
            </a:r>
          </a:p>
          <a:p>
            <a:pPr marL="342900" indent="-342900">
              <a:buClr>
                <a:schemeClr val="tx1"/>
              </a:buClr>
            </a:pPr>
            <a:r>
              <a:rPr lang="en-US" sz="2000" dirty="0" smtClean="0">
                <a:solidFill>
                  <a:schemeClr val="bg1"/>
                </a:solidFill>
              </a:rPr>
              <a:t>2.	</a:t>
            </a:r>
            <a:r>
              <a:rPr lang="en-US" sz="2000" dirty="0" err="1" smtClean="0">
                <a:solidFill>
                  <a:schemeClr val="bg1"/>
                </a:solidFill>
              </a:rPr>
              <a:t>Perlawanan</a:t>
            </a:r>
            <a:r>
              <a:rPr lang="en-US" sz="2000" dirty="0" smtClean="0">
                <a:solidFill>
                  <a:schemeClr val="bg1"/>
                </a:solidFill>
              </a:rPr>
              <a:t> </a:t>
            </a:r>
            <a:r>
              <a:rPr lang="en-US" sz="2000" dirty="0" err="1" smtClean="0">
                <a:solidFill>
                  <a:schemeClr val="bg1"/>
                </a:solidFill>
              </a:rPr>
              <a:t>senjata</a:t>
            </a:r>
            <a:r>
              <a:rPr lang="en-US" sz="2000" dirty="0" smtClean="0">
                <a:solidFill>
                  <a:schemeClr val="bg1"/>
                </a:solidFill>
              </a:rPr>
              <a:t> </a:t>
            </a:r>
            <a:r>
              <a:rPr lang="en-US" sz="2000" dirty="0" err="1" smtClean="0">
                <a:solidFill>
                  <a:schemeClr val="bg1"/>
                </a:solidFill>
              </a:rPr>
              <a:t>oleh</a:t>
            </a:r>
            <a:r>
              <a:rPr lang="en-US" sz="2000" dirty="0" smtClean="0">
                <a:solidFill>
                  <a:schemeClr val="bg1"/>
                </a:solidFill>
              </a:rPr>
              <a:t> </a:t>
            </a:r>
            <a:r>
              <a:rPr lang="en-US" sz="2000" dirty="0" err="1" smtClean="0">
                <a:solidFill>
                  <a:schemeClr val="bg1"/>
                </a:solidFill>
              </a:rPr>
              <a:t>kerajaan-kerajaan</a:t>
            </a:r>
            <a:r>
              <a:rPr lang="en-US" sz="2000" dirty="0" smtClean="0">
                <a:solidFill>
                  <a:schemeClr val="bg1"/>
                </a:solidFill>
              </a:rPr>
              <a:t> Nusantara</a:t>
            </a:r>
          </a:p>
          <a:p>
            <a:pPr marL="342900" indent="-342900">
              <a:buClr>
                <a:srgbClr val="00B050"/>
              </a:buClr>
            </a:pPr>
            <a:r>
              <a:rPr lang="en-US" sz="2000" dirty="0" smtClean="0">
                <a:solidFill>
                  <a:schemeClr val="bg1"/>
                </a:solidFill>
              </a:rPr>
              <a:t>3.	</a:t>
            </a:r>
            <a:r>
              <a:rPr lang="en-US" sz="2000" dirty="0" err="1" smtClean="0">
                <a:solidFill>
                  <a:schemeClr val="bg1"/>
                </a:solidFill>
              </a:rPr>
              <a:t>Kebangkitan</a:t>
            </a:r>
            <a:r>
              <a:rPr lang="en-US" sz="2000" dirty="0" smtClean="0">
                <a:solidFill>
                  <a:schemeClr val="bg1"/>
                </a:solidFill>
              </a:rPr>
              <a:t> </a:t>
            </a:r>
            <a:r>
              <a:rPr lang="en-US" sz="2000" dirty="0" err="1" smtClean="0">
                <a:solidFill>
                  <a:schemeClr val="bg1"/>
                </a:solidFill>
              </a:rPr>
              <a:t>kembali</a:t>
            </a:r>
            <a:r>
              <a:rPr lang="en-US" sz="2000" dirty="0" smtClean="0">
                <a:solidFill>
                  <a:schemeClr val="bg1"/>
                </a:solidFill>
              </a:rPr>
              <a:t> </a:t>
            </a:r>
            <a:r>
              <a:rPr lang="en-US" sz="2000" dirty="0" err="1" smtClean="0">
                <a:solidFill>
                  <a:schemeClr val="bg1"/>
                </a:solidFill>
              </a:rPr>
              <a:t>Bangsa</a:t>
            </a:r>
            <a:r>
              <a:rPr lang="en-US" sz="2000" dirty="0" smtClean="0">
                <a:solidFill>
                  <a:schemeClr val="bg1"/>
                </a:solidFill>
              </a:rPr>
              <a:t> Indonesia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perlawanan</a:t>
            </a:r>
            <a:r>
              <a:rPr lang="en-US" sz="2000" dirty="0" smtClean="0">
                <a:solidFill>
                  <a:schemeClr val="bg1"/>
                </a:solidFill>
              </a:rPr>
              <a:t> </a:t>
            </a:r>
            <a:r>
              <a:rPr lang="en-US" sz="2000" dirty="0" err="1" smtClean="0">
                <a:solidFill>
                  <a:schemeClr val="bg1"/>
                </a:solidFill>
              </a:rPr>
              <a:t>di</a:t>
            </a:r>
            <a:r>
              <a:rPr lang="en-US" sz="2000" dirty="0" smtClean="0">
                <a:solidFill>
                  <a:schemeClr val="bg1"/>
                </a:solidFill>
              </a:rPr>
              <a:t> </a:t>
            </a:r>
            <a:r>
              <a:rPr lang="en-US" sz="2000" dirty="0" err="1" smtClean="0">
                <a:solidFill>
                  <a:schemeClr val="bg1"/>
                </a:solidFill>
              </a:rPr>
              <a:t>bidang</a:t>
            </a:r>
            <a:r>
              <a:rPr lang="en-US" sz="2000" dirty="0" smtClean="0">
                <a:solidFill>
                  <a:schemeClr val="bg1"/>
                </a:solidFill>
              </a:rPr>
              <a:t> </a:t>
            </a:r>
            <a:r>
              <a:rPr lang="en-US" sz="2000" dirty="0" err="1" smtClean="0">
                <a:solidFill>
                  <a:schemeClr val="bg1"/>
                </a:solidFill>
              </a:rPr>
              <a:t>Ideologi</a:t>
            </a:r>
            <a:r>
              <a:rPr lang="en-US" sz="2000" dirty="0" smtClean="0">
                <a:solidFill>
                  <a:schemeClr val="bg1"/>
                </a:solidFill>
              </a:rPr>
              <a:t>, </a:t>
            </a:r>
            <a:r>
              <a:rPr lang="en-US" sz="2000" dirty="0" err="1" smtClean="0">
                <a:solidFill>
                  <a:schemeClr val="bg1"/>
                </a:solidFill>
              </a:rPr>
              <a:t>Politik</a:t>
            </a:r>
            <a:r>
              <a:rPr lang="en-US" sz="2000" dirty="0" smtClean="0">
                <a:solidFill>
                  <a:schemeClr val="bg1"/>
                </a:solidFill>
              </a:rPr>
              <a:t>, </a:t>
            </a:r>
            <a:r>
              <a:rPr lang="en-US" sz="2000" dirty="0" err="1" smtClean="0">
                <a:solidFill>
                  <a:schemeClr val="bg1"/>
                </a:solidFill>
              </a:rPr>
              <a:t>Ekonomi</a:t>
            </a:r>
            <a:r>
              <a:rPr lang="en-US" sz="2000" dirty="0" smtClean="0">
                <a:solidFill>
                  <a:schemeClr val="bg1"/>
                </a:solidFill>
              </a:rPr>
              <a:t>, </a:t>
            </a:r>
            <a:r>
              <a:rPr lang="en-US" sz="2000" dirty="0" err="1" smtClean="0">
                <a:solidFill>
                  <a:schemeClr val="bg1"/>
                </a:solidFill>
              </a:rPr>
              <a:t>Sosial</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Budaya</a:t>
            </a:r>
            <a:endParaRPr lang="en-US" sz="2000" dirty="0" smtClean="0">
              <a:solidFill>
                <a:schemeClr val="bg1"/>
              </a:solidFill>
            </a:endParaRPr>
          </a:p>
          <a:p>
            <a:pPr marL="342900" indent="-342900">
              <a:buClr>
                <a:srgbClr val="00B050"/>
              </a:buClr>
            </a:pPr>
            <a:r>
              <a:rPr lang="en-US" sz="2000" dirty="0" smtClean="0">
                <a:solidFill>
                  <a:schemeClr val="bg1"/>
                </a:solidFill>
              </a:rPr>
              <a:t>4.	</a:t>
            </a:r>
            <a:r>
              <a:rPr lang="en-US" sz="2000" dirty="0" err="1" smtClean="0">
                <a:solidFill>
                  <a:schemeClr val="bg1"/>
                </a:solidFill>
              </a:rPr>
              <a:t>Penjajahan</a:t>
            </a:r>
            <a:r>
              <a:rPr lang="en-US" sz="2000" dirty="0" smtClean="0">
                <a:solidFill>
                  <a:schemeClr val="bg1"/>
                </a:solidFill>
              </a:rPr>
              <a:t> </a:t>
            </a:r>
            <a:r>
              <a:rPr lang="en-US" sz="2000" dirty="0" err="1" smtClean="0">
                <a:solidFill>
                  <a:schemeClr val="bg1"/>
                </a:solidFill>
              </a:rPr>
              <a:t>Jepang</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lahirnya</a:t>
            </a:r>
            <a:r>
              <a:rPr lang="en-US" sz="2000" dirty="0" smtClean="0">
                <a:solidFill>
                  <a:schemeClr val="bg1"/>
                </a:solidFill>
              </a:rPr>
              <a:t> </a:t>
            </a:r>
            <a:r>
              <a:rPr lang="en-US" sz="2000" dirty="0" err="1" smtClean="0">
                <a:solidFill>
                  <a:schemeClr val="bg1"/>
                </a:solidFill>
              </a:rPr>
              <a:t>Pancasila</a:t>
            </a:r>
            <a:endParaRPr lang="en-US" sz="2000" dirty="0" smtClean="0">
              <a:solidFill>
                <a:schemeClr val="bg1"/>
              </a:solidFill>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2000"/>
                                        <p:tgtEl>
                                          <p:spTgt spid="10"/>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edg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371600"/>
            <a:ext cx="8229600" cy="5181600"/>
          </a:xfrm>
        </p:spPr>
        <p:txBody>
          <a:bodyPr>
            <a:normAutofit/>
          </a:bodyPr>
          <a:lstStyle/>
          <a:p>
            <a:pPr marL="624078" indent="-514350">
              <a:buFont typeface="+mj-lt"/>
              <a:buAutoNum type="arabicPeriod"/>
            </a:pPr>
            <a:endParaRPr lang="fi-FI" sz="1800" dirty="0" smtClean="0">
              <a:solidFill>
                <a:schemeClr val="bg1"/>
              </a:solidFill>
            </a:endParaRPr>
          </a:p>
          <a:p>
            <a:pPr marL="1858518" lvl="5" indent="-514350">
              <a:buFont typeface="+mj-lt"/>
              <a:buAutoNum type="arabicPeriod"/>
            </a:pPr>
            <a:r>
              <a:rPr lang="fi-FI" dirty="0" smtClean="0"/>
              <a:t>Orang tua berkewajiban mendidik anak-anaknya supaya tanggap dan peka terhadap keadaan dan perkembangan lingkungan, pertumbuhan anak-anaknya, penyebarluasan JSN 45. </a:t>
            </a:r>
          </a:p>
          <a:p>
            <a:pPr marL="624078" indent="-514350">
              <a:buNone/>
            </a:pPr>
            <a:endParaRPr lang="fi-FI" sz="1800" dirty="0" smtClean="0"/>
          </a:p>
          <a:p>
            <a:pPr marL="1858518" lvl="5" indent="-514350">
              <a:buFont typeface="+mj-lt"/>
              <a:buAutoNum type="arabicPeriod" startAt="2"/>
            </a:pPr>
            <a:r>
              <a:rPr lang="fi-FI" dirty="0" smtClean="0"/>
              <a:t>Melalui jalur pendidikan formal (sekolah) yang terikat pada ruang, waktu, mata pelajaran (kurikulum) dan jenjang persekolahan bertujuan untuk menanamkan JSN 45 melalui proses belajar mengajar. </a:t>
            </a:r>
          </a:p>
          <a:p>
            <a:pPr marL="624078" indent="-514350">
              <a:buNone/>
            </a:pPr>
            <a:endParaRPr lang="fi-FI" sz="1800" dirty="0" smtClean="0"/>
          </a:p>
          <a:p>
            <a:pPr marL="1858518" lvl="5" indent="-514350">
              <a:buFont typeface="+mj-lt"/>
              <a:buAutoNum type="arabicPeriod" startAt="3"/>
            </a:pPr>
            <a:r>
              <a:rPr lang="fi-FI" dirty="0" smtClean="0"/>
              <a:t>Pendidikan di</a:t>
            </a:r>
            <a:r>
              <a:rPr lang="id-ID" dirty="0" smtClean="0"/>
              <a:t> </a:t>
            </a:r>
            <a:r>
              <a:rPr lang="fi-FI" dirty="0" smtClean="0"/>
              <a:t>luar sekolah juga bisa dimanfaatkan dengan sebaik-baiknya. Lembaga-lembaga seperti Karang Taruna, Gerakan Pramuka, dsb merupakan wadah-wadah yang perlu dimanfaatkan untuk menyebarluaskan JSN 45</a:t>
            </a:r>
            <a:endParaRPr lang="en-US" dirty="0" smtClean="0"/>
          </a:p>
          <a:p>
            <a:endParaRPr lang="en-US" sz="1800" dirty="0" smtClean="0">
              <a:solidFill>
                <a:schemeClr val="bg1"/>
              </a:solidFill>
            </a:endParaRPr>
          </a:p>
          <a:p>
            <a:endParaRPr lang="en-US" sz="2800" dirty="0" smtClean="0">
              <a:solidFill>
                <a:schemeClr val="bg1"/>
              </a:solidFill>
            </a:endParaRPr>
          </a:p>
          <a:p>
            <a:pPr>
              <a:buNone/>
            </a:pPr>
            <a:endParaRPr lang="en-US" sz="2800" dirty="0">
              <a:solidFill>
                <a:schemeClr val="bg1"/>
              </a:solidFill>
            </a:endParaRPr>
          </a:p>
        </p:txBody>
      </p:sp>
      <p:sp>
        <p:nvSpPr>
          <p:cNvPr id="3" name="Title 2"/>
          <p:cNvSpPr>
            <a:spLocks noGrp="1"/>
          </p:cNvSpPr>
          <p:nvPr>
            <p:ph type="title"/>
          </p:nvPr>
        </p:nvSpPr>
        <p:spPr/>
        <p:txBody>
          <a:bodyPr/>
          <a:lstStyle/>
          <a:p>
            <a:endParaRPr lang="en-US" dirty="0"/>
          </a:p>
        </p:txBody>
      </p:sp>
      <p:sp>
        <p:nvSpPr>
          <p:cNvPr id="12" name="Cloud Callout 11"/>
          <p:cNvSpPr/>
          <p:nvPr/>
        </p:nvSpPr>
        <p:spPr>
          <a:xfrm>
            <a:off x="2971800" y="381000"/>
            <a:ext cx="5562600" cy="838200"/>
          </a:xfrm>
          <a:prstGeom prst="cloudCallout">
            <a:avLst>
              <a:gd name="adj1" fmla="val -40758"/>
              <a:gd name="adj2" fmla="val 80568"/>
            </a:avLst>
          </a:prstGeom>
          <a:solidFill>
            <a:srgbClr val="B326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Pendekatan</a:t>
            </a:r>
            <a:r>
              <a:rPr lang="en-US" sz="2000" dirty="0" smtClean="0"/>
              <a:t> </a:t>
            </a:r>
            <a:r>
              <a:rPr lang="en-US" sz="2000" dirty="0" err="1" smtClean="0"/>
              <a:t>Edukasi</a:t>
            </a:r>
            <a:endParaRPr lang="en-US" sz="2000" dirty="0"/>
          </a:p>
        </p:txBody>
      </p:sp>
      <p:sp>
        <p:nvSpPr>
          <p:cNvPr id="13" name="Striped Right Arrow 12"/>
          <p:cNvSpPr/>
          <p:nvPr/>
        </p:nvSpPr>
        <p:spPr>
          <a:xfrm>
            <a:off x="381000" y="1828800"/>
            <a:ext cx="16002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Keluarga</a:t>
            </a:r>
            <a:endParaRPr lang="en-US" dirty="0"/>
          </a:p>
        </p:txBody>
      </p:sp>
      <p:sp>
        <p:nvSpPr>
          <p:cNvPr id="14" name="Striped Right Arrow 13"/>
          <p:cNvSpPr/>
          <p:nvPr/>
        </p:nvSpPr>
        <p:spPr>
          <a:xfrm>
            <a:off x="381000" y="3352800"/>
            <a:ext cx="16764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Sekolah</a:t>
            </a:r>
            <a:endParaRPr lang="en-US" dirty="0"/>
          </a:p>
        </p:txBody>
      </p:sp>
      <p:sp>
        <p:nvSpPr>
          <p:cNvPr id="15" name="Striped Right Arrow 14"/>
          <p:cNvSpPr/>
          <p:nvPr/>
        </p:nvSpPr>
        <p:spPr>
          <a:xfrm>
            <a:off x="304800" y="4876800"/>
            <a:ext cx="1676400" cy="838200"/>
          </a:xfrm>
          <a:prstGeom prst="stripedRightArrow">
            <a:avLst>
              <a:gd name="adj1" fmla="val 534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Masyarakat</a:t>
            </a:r>
            <a:endParaRPr 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4)">
                                      <p:cBhvr>
                                        <p:cTn id="7" dur="2000"/>
                                        <p:tgtEl>
                                          <p:spTgt spid="12"/>
                                        </p:tgtEl>
                                      </p:cBhvr>
                                    </p:animEffect>
                                  </p:childTnLst>
                                </p:cTn>
                              </p:par>
                            </p:childTnLst>
                          </p:cTn>
                        </p:par>
                        <p:par>
                          <p:cTn id="8" fill="hold">
                            <p:stCondLst>
                              <p:cond delay="2000"/>
                            </p:stCondLst>
                            <p:childTnLst>
                              <p:par>
                                <p:cTn id="9" presetID="1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plus(in)">
                                      <p:cBhvr>
                                        <p:cTn id="11" dur="2000"/>
                                        <p:tgtEl>
                                          <p:spTgt spid="13"/>
                                        </p:tgtEl>
                                      </p:cBhvr>
                                    </p:animEffect>
                                  </p:childTnLst>
                                </p:cTn>
                              </p:par>
                            </p:childTnLst>
                          </p:cTn>
                        </p:par>
                        <p:par>
                          <p:cTn id="12" fill="hold">
                            <p:stCondLst>
                              <p:cond delay="4000"/>
                            </p:stCondLst>
                            <p:childTnLst>
                              <p:par>
                                <p:cTn id="13" presetID="26" presetClass="entr" presetSubtype="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down)">
                                      <p:cBhvr>
                                        <p:cTn id="15" dur="580">
                                          <p:stCondLst>
                                            <p:cond delay="0"/>
                                          </p:stCondLst>
                                        </p:cTn>
                                        <p:tgtEl>
                                          <p:spTgt spid="11">
                                            <p:txEl>
                                              <p:pRg st="1" end="1"/>
                                            </p:txEl>
                                          </p:spTgt>
                                        </p:tgtEl>
                                      </p:cBhvr>
                                    </p:animEffect>
                                    <p:anim calcmode="lin" valueType="num">
                                      <p:cBhvr>
                                        <p:cTn id="16" dur="1822" tmFilter="0,0; 0.14,0.36; 0.43,0.73; 0.71,0.91; 1.0,1.0">
                                          <p:stCondLst>
                                            <p:cond delay="0"/>
                                          </p:stCondLst>
                                        </p:cTn>
                                        <p:tgtEl>
                                          <p:spTgt spid="11">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1">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1">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1">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1">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1">
                                            <p:txEl>
                                              <p:pRg st="1" end="1"/>
                                            </p:txEl>
                                          </p:spTgt>
                                        </p:tgtEl>
                                      </p:cBhvr>
                                      <p:to x="100000" y="60000"/>
                                    </p:animScale>
                                    <p:animScale>
                                      <p:cBhvr>
                                        <p:cTn id="22" dur="166" decel="50000">
                                          <p:stCondLst>
                                            <p:cond delay="676"/>
                                          </p:stCondLst>
                                        </p:cTn>
                                        <p:tgtEl>
                                          <p:spTgt spid="11">
                                            <p:txEl>
                                              <p:pRg st="1" end="1"/>
                                            </p:txEl>
                                          </p:spTgt>
                                        </p:tgtEl>
                                      </p:cBhvr>
                                      <p:to x="100000" y="100000"/>
                                    </p:animScale>
                                    <p:animScale>
                                      <p:cBhvr>
                                        <p:cTn id="23" dur="26">
                                          <p:stCondLst>
                                            <p:cond delay="1312"/>
                                          </p:stCondLst>
                                        </p:cTn>
                                        <p:tgtEl>
                                          <p:spTgt spid="11">
                                            <p:txEl>
                                              <p:pRg st="1" end="1"/>
                                            </p:txEl>
                                          </p:spTgt>
                                        </p:tgtEl>
                                      </p:cBhvr>
                                      <p:to x="100000" y="80000"/>
                                    </p:animScale>
                                    <p:animScale>
                                      <p:cBhvr>
                                        <p:cTn id="24" dur="166" decel="50000">
                                          <p:stCondLst>
                                            <p:cond delay="1338"/>
                                          </p:stCondLst>
                                        </p:cTn>
                                        <p:tgtEl>
                                          <p:spTgt spid="11">
                                            <p:txEl>
                                              <p:pRg st="1" end="1"/>
                                            </p:txEl>
                                          </p:spTgt>
                                        </p:tgtEl>
                                      </p:cBhvr>
                                      <p:to x="100000" y="100000"/>
                                    </p:animScale>
                                    <p:animScale>
                                      <p:cBhvr>
                                        <p:cTn id="25" dur="26">
                                          <p:stCondLst>
                                            <p:cond delay="1642"/>
                                          </p:stCondLst>
                                        </p:cTn>
                                        <p:tgtEl>
                                          <p:spTgt spid="11">
                                            <p:txEl>
                                              <p:pRg st="1" end="1"/>
                                            </p:txEl>
                                          </p:spTgt>
                                        </p:tgtEl>
                                      </p:cBhvr>
                                      <p:to x="100000" y="90000"/>
                                    </p:animScale>
                                    <p:animScale>
                                      <p:cBhvr>
                                        <p:cTn id="26" dur="166" decel="50000">
                                          <p:stCondLst>
                                            <p:cond delay="1668"/>
                                          </p:stCondLst>
                                        </p:cTn>
                                        <p:tgtEl>
                                          <p:spTgt spid="11">
                                            <p:txEl>
                                              <p:pRg st="1" end="1"/>
                                            </p:txEl>
                                          </p:spTgt>
                                        </p:tgtEl>
                                      </p:cBhvr>
                                      <p:to x="100000" y="100000"/>
                                    </p:animScale>
                                    <p:animScale>
                                      <p:cBhvr>
                                        <p:cTn id="27" dur="26">
                                          <p:stCondLst>
                                            <p:cond delay="1808"/>
                                          </p:stCondLst>
                                        </p:cTn>
                                        <p:tgtEl>
                                          <p:spTgt spid="11">
                                            <p:txEl>
                                              <p:pRg st="1" end="1"/>
                                            </p:txEl>
                                          </p:spTgt>
                                        </p:tgtEl>
                                      </p:cBhvr>
                                      <p:to x="100000" y="95000"/>
                                    </p:animScale>
                                    <p:animScale>
                                      <p:cBhvr>
                                        <p:cTn id="28" dur="166" decel="50000">
                                          <p:stCondLst>
                                            <p:cond delay="1834"/>
                                          </p:stCondLst>
                                        </p:cTn>
                                        <p:tgtEl>
                                          <p:spTgt spid="11">
                                            <p:txEl>
                                              <p:pRg st="1" end="1"/>
                                            </p:txEl>
                                          </p:spTgt>
                                        </p:tgtEl>
                                      </p:cBhvr>
                                      <p:to x="100000" y="100000"/>
                                    </p:animScale>
                                  </p:childTnLst>
                                </p:cTn>
                              </p:par>
                            </p:childTnLst>
                          </p:cTn>
                        </p:par>
                        <p:par>
                          <p:cTn id="29" fill="hold">
                            <p:stCondLst>
                              <p:cond delay="6000"/>
                            </p:stCondLst>
                            <p:childTnLst>
                              <p:par>
                                <p:cTn id="30" presetID="1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plus(in)">
                                      <p:cBhvr>
                                        <p:cTn id="32" dur="2000"/>
                                        <p:tgtEl>
                                          <p:spTgt spid="14"/>
                                        </p:tgtEl>
                                      </p:cBhvr>
                                    </p:animEffect>
                                  </p:childTnLst>
                                </p:cTn>
                              </p:par>
                            </p:childTnLst>
                          </p:cTn>
                        </p:par>
                        <p:par>
                          <p:cTn id="33" fill="hold">
                            <p:stCondLst>
                              <p:cond delay="8000"/>
                            </p:stCondLst>
                            <p:childTnLst>
                              <p:par>
                                <p:cTn id="34" presetID="14" presetClass="entr" presetSubtype="10" fill="hold" nodeType="after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6" dur="500"/>
                                        <p:tgtEl>
                                          <p:spTgt spid="11">
                                            <p:txEl>
                                              <p:pRg st="3" end="3"/>
                                            </p:txEl>
                                          </p:spTgt>
                                        </p:tgtEl>
                                      </p:cBhvr>
                                    </p:animEffect>
                                  </p:childTnLst>
                                </p:cTn>
                              </p:par>
                            </p:childTnLst>
                          </p:cTn>
                        </p:par>
                        <p:par>
                          <p:cTn id="37" fill="hold">
                            <p:stCondLst>
                              <p:cond delay="8500"/>
                            </p:stCondLst>
                            <p:childTnLst>
                              <p:par>
                                <p:cTn id="38" presetID="8" presetClass="entr" presetSubtype="16"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amond(in)">
                                      <p:cBhvr>
                                        <p:cTn id="40" dur="2000"/>
                                        <p:tgtEl>
                                          <p:spTgt spid="15"/>
                                        </p:tgtEl>
                                      </p:cBhvr>
                                    </p:animEffect>
                                  </p:childTnLst>
                                </p:cTn>
                              </p:par>
                            </p:childTnLst>
                          </p:cTn>
                        </p:par>
                        <p:par>
                          <p:cTn id="41" fill="hold">
                            <p:stCondLst>
                              <p:cond delay="10500"/>
                            </p:stCondLst>
                            <p:childTnLst>
                              <p:par>
                                <p:cTn id="42" presetID="21" presetClass="entr" presetSubtype="4" fill="hold" nodeType="afterEffect">
                                  <p:stCondLst>
                                    <p:cond delay="0"/>
                                  </p:stCondLst>
                                  <p:childTnLst>
                                    <p:set>
                                      <p:cBhvr>
                                        <p:cTn id="43" dur="1" fill="hold">
                                          <p:stCondLst>
                                            <p:cond delay="0"/>
                                          </p:stCondLst>
                                        </p:cTn>
                                        <p:tgtEl>
                                          <p:spTgt spid="11">
                                            <p:txEl>
                                              <p:pRg st="5" end="5"/>
                                            </p:txEl>
                                          </p:spTgt>
                                        </p:tgtEl>
                                        <p:attrNameLst>
                                          <p:attrName>style.visibility</p:attrName>
                                        </p:attrNameLst>
                                      </p:cBhvr>
                                      <p:to>
                                        <p:strVal val="visible"/>
                                      </p:to>
                                    </p:set>
                                    <p:animEffect transition="in" filter="wheel(4)">
                                      <p:cBhvr>
                                        <p:cTn id="44" dur="20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9A18D4"/>
            </a:gs>
            <a:gs pos="13000">
              <a:srgbClr val="0047FF"/>
            </a:gs>
            <a:gs pos="28000">
              <a:srgbClr val="000082"/>
            </a:gs>
            <a:gs pos="42999">
              <a:srgbClr val="0047FF"/>
            </a:gs>
            <a:gs pos="58000">
              <a:srgbClr val="000082"/>
            </a:gs>
            <a:gs pos="72000">
              <a:srgbClr val="0047FF"/>
            </a:gs>
            <a:gs pos="87000">
              <a:srgbClr val="000082"/>
            </a:gs>
            <a:gs pos="100000">
              <a:srgbClr val="0047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lstStyle/>
          <a:p>
            <a:endParaRPr lang="en-US" dirty="0"/>
          </a:p>
        </p:txBody>
      </p:sp>
      <p:sp>
        <p:nvSpPr>
          <p:cNvPr id="2" name="Title 1"/>
          <p:cNvSpPr>
            <a:spLocks noGrp="1"/>
          </p:cNvSpPr>
          <p:nvPr>
            <p:ph type="title"/>
          </p:nvPr>
        </p:nvSpPr>
        <p:spPr/>
        <p:txBody>
          <a:bodyPr/>
          <a:lstStyle/>
          <a:p>
            <a:endParaRPr lang="en-US"/>
          </a:p>
        </p:txBody>
      </p:sp>
      <p:sp>
        <p:nvSpPr>
          <p:cNvPr id="4" name="Oval Callout 3"/>
          <p:cNvSpPr/>
          <p:nvPr/>
        </p:nvSpPr>
        <p:spPr>
          <a:xfrm>
            <a:off x="685800" y="533400"/>
            <a:ext cx="3657600" cy="2133600"/>
          </a:xfrm>
          <a:prstGeom prst="wedgeEllipseCallout">
            <a:avLst>
              <a:gd name="adj1" fmla="val 71086"/>
              <a:gd name="adj2" fmla="val 61192"/>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9A18D4"/>
                </a:solidFill>
              </a:rPr>
              <a:t>PENDEKATAN</a:t>
            </a:r>
          </a:p>
          <a:p>
            <a:pPr algn="ctr"/>
            <a:r>
              <a:rPr lang="en-US" sz="2400" dirty="0" smtClean="0">
                <a:solidFill>
                  <a:srgbClr val="9A18D4"/>
                </a:solidFill>
              </a:rPr>
              <a:t>KETELADANAN</a:t>
            </a:r>
            <a:endParaRPr lang="en-US" sz="2400" dirty="0">
              <a:solidFill>
                <a:srgbClr val="9A18D4"/>
              </a:solidFill>
            </a:endParaRPr>
          </a:p>
        </p:txBody>
      </p:sp>
      <p:sp>
        <p:nvSpPr>
          <p:cNvPr id="5" name="Horizontal Scroll 4"/>
          <p:cNvSpPr/>
          <p:nvPr/>
        </p:nvSpPr>
        <p:spPr>
          <a:xfrm>
            <a:off x="2743200" y="3200400"/>
            <a:ext cx="5715000" cy="2971800"/>
          </a:xfrm>
          <a:prstGeom prst="horizontalScroll">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2800" dirty="0" smtClean="0">
                <a:solidFill>
                  <a:srgbClr val="FF0066"/>
                </a:solidFill>
              </a:rPr>
              <a:t>JALUR KELUARGA</a:t>
            </a:r>
          </a:p>
          <a:p>
            <a:pPr marL="342900" indent="-342900" algn="ctr">
              <a:buAutoNum type="arabicPeriod"/>
            </a:pPr>
            <a:r>
              <a:rPr lang="en-US" sz="2800" dirty="0" smtClean="0">
                <a:solidFill>
                  <a:srgbClr val="FF0066"/>
                </a:solidFill>
              </a:rPr>
              <a:t> JALUR SEKOLAH</a:t>
            </a:r>
          </a:p>
          <a:p>
            <a:pPr marL="342900" indent="-342900" algn="ctr">
              <a:buAutoNum type="arabicPeriod"/>
            </a:pPr>
            <a:r>
              <a:rPr lang="en-US" sz="2800" dirty="0" smtClean="0">
                <a:solidFill>
                  <a:srgbClr val="FF0066"/>
                </a:solidFill>
              </a:rPr>
              <a:t> JALUR MASYARAKAT</a:t>
            </a:r>
            <a:endParaRPr lang="en-US" sz="2800" dirty="0">
              <a:solidFill>
                <a:srgbClr val="FF0066"/>
              </a:solidFill>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par>
                          <p:cTn id="8" fill="hold">
                            <p:stCondLst>
                              <p:cond delay="2000"/>
                            </p:stCondLst>
                            <p:childTnLst>
                              <p:par>
                                <p:cTn id="9" presetID="40"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1"/>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473891"/>
          </a:xfrm>
          <a:blipFill>
            <a:blip r:embed="rId2"/>
            <a:tile tx="0" ty="0" sx="100000" sy="100000" flip="none" algn="tl"/>
          </a:blipFill>
        </p:spPr>
        <p:txBody>
          <a:bodyPr/>
          <a:lstStyle/>
          <a:p>
            <a:pPr>
              <a:buNone/>
            </a:pPr>
            <a:endParaRPr lang="en-US" dirty="0"/>
          </a:p>
        </p:txBody>
      </p:sp>
      <p:sp>
        <p:nvSpPr>
          <p:cNvPr id="4" name="Teardrop 3"/>
          <p:cNvSpPr/>
          <p:nvPr/>
        </p:nvSpPr>
        <p:spPr>
          <a:xfrm rot="20601299">
            <a:off x="534955" y="4529180"/>
            <a:ext cx="3581400" cy="1066800"/>
          </a:xfrm>
          <a:prstGeom prst="teardrop">
            <a:avLst>
              <a:gd name="adj" fmla="val 124049"/>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FF"/>
                </a:solidFill>
              </a:rPr>
              <a:t>PENDEKATAN INFORMASI DAN KOMUNIKASI</a:t>
            </a:r>
            <a:endParaRPr lang="en-US" sz="2000" dirty="0">
              <a:solidFill>
                <a:srgbClr val="0000FF"/>
              </a:solidFill>
            </a:endParaRPr>
          </a:p>
        </p:txBody>
      </p:sp>
      <p:sp>
        <p:nvSpPr>
          <p:cNvPr id="5" name="Rounded Rectangle 4"/>
          <p:cNvSpPr/>
          <p:nvPr/>
        </p:nvSpPr>
        <p:spPr>
          <a:xfrm>
            <a:off x="1371600" y="1600200"/>
            <a:ext cx="4267200" cy="609600"/>
          </a:xfrm>
          <a:prstGeom prst="roundRect">
            <a:avLst>
              <a:gd name="adj" fmla="val 50000"/>
            </a:avLst>
          </a:prstGeom>
          <a:solidFill>
            <a:srgbClr val="9A1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JALUR KELUARGA</a:t>
            </a:r>
            <a:endParaRPr lang="en-US" dirty="0"/>
          </a:p>
        </p:txBody>
      </p:sp>
      <p:sp>
        <p:nvSpPr>
          <p:cNvPr id="6" name="Rounded Rectangle 5"/>
          <p:cNvSpPr/>
          <p:nvPr/>
        </p:nvSpPr>
        <p:spPr>
          <a:xfrm>
            <a:off x="3886200" y="2590800"/>
            <a:ext cx="4191000" cy="609600"/>
          </a:xfrm>
          <a:prstGeom prst="roundRect">
            <a:avLst>
              <a:gd name="adj" fmla="val 50000"/>
            </a:avLst>
          </a:prstGeom>
          <a:solidFill>
            <a:srgbClr val="9A1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JALUR SEKOLAH</a:t>
            </a:r>
            <a:endParaRPr lang="en-US" dirty="0"/>
          </a:p>
        </p:txBody>
      </p:sp>
      <p:sp>
        <p:nvSpPr>
          <p:cNvPr id="7" name="Rounded Rectangle 6"/>
          <p:cNvSpPr/>
          <p:nvPr/>
        </p:nvSpPr>
        <p:spPr>
          <a:xfrm>
            <a:off x="4419600" y="3810000"/>
            <a:ext cx="4191000" cy="609600"/>
          </a:xfrm>
          <a:prstGeom prst="roundRect">
            <a:avLst>
              <a:gd name="adj" fmla="val 50000"/>
            </a:avLst>
          </a:prstGeom>
          <a:solidFill>
            <a:srgbClr val="9A1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JALUR MASYARAKAT</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par>
                          <p:cTn id="25" fill="hold">
                            <p:stCondLst>
                              <p:cond delay="4000"/>
                            </p:stCondLst>
                            <p:childTnLst>
                              <p:par>
                                <p:cTn id="26" presetID="1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plus(in)">
                                      <p:cBhvr>
                                        <p:cTn id="28" dur="2000"/>
                                        <p:tgtEl>
                                          <p:spTgt spid="6"/>
                                        </p:tgtEl>
                                      </p:cBhvr>
                                    </p:animEffect>
                                  </p:childTnLst>
                                </p:cTn>
                              </p:par>
                            </p:childTnLst>
                          </p:cTn>
                        </p:par>
                        <p:par>
                          <p:cTn id="29" fill="hold">
                            <p:stCondLst>
                              <p:cond delay="6000"/>
                            </p:stCondLst>
                            <p:childTnLst>
                              <p:par>
                                <p:cTn id="30" presetID="14" presetClass="entr" presetSubtype="1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lstStyle/>
          <a:p>
            <a:pPr>
              <a:buNone/>
            </a:pPr>
            <a:endParaRPr lang="en-US" dirty="0"/>
          </a:p>
        </p:txBody>
      </p:sp>
      <p:sp>
        <p:nvSpPr>
          <p:cNvPr id="5" name="Flowchart: Delay 4"/>
          <p:cNvSpPr/>
          <p:nvPr/>
        </p:nvSpPr>
        <p:spPr>
          <a:xfrm>
            <a:off x="566738" y="1371600"/>
            <a:ext cx="2938463" cy="838200"/>
          </a:xfrm>
          <a:prstGeom prst="flowChartDelay">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PENDEKATAN PEMASYARAKATAN</a:t>
            </a:r>
            <a:endParaRPr lang="en-US" dirty="0"/>
          </a:p>
        </p:txBody>
      </p:sp>
      <p:sp>
        <p:nvSpPr>
          <p:cNvPr id="6" name="Bevel 5"/>
          <p:cNvSpPr/>
          <p:nvPr/>
        </p:nvSpPr>
        <p:spPr>
          <a:xfrm>
            <a:off x="3810000" y="381000"/>
            <a:ext cx="4800600" cy="3048000"/>
          </a:xfrm>
          <a:prstGeom prst="bevel">
            <a:avLst/>
          </a:prstGeom>
          <a:solidFill>
            <a:srgbClr val="B326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Maksud</a:t>
            </a:r>
            <a:r>
              <a:rPr lang="en-US" sz="2000" dirty="0" smtClean="0"/>
              <a:t> </a:t>
            </a:r>
            <a:r>
              <a:rPr lang="en-US" sz="2000" dirty="0" err="1" smtClean="0"/>
              <a:t>pendekatan</a:t>
            </a:r>
            <a:r>
              <a:rPr lang="en-US" sz="2000" dirty="0" smtClean="0"/>
              <a:t> </a:t>
            </a:r>
            <a:r>
              <a:rPr lang="en-US" sz="2000" dirty="0" err="1" smtClean="0"/>
              <a:t>ini</a:t>
            </a:r>
            <a:r>
              <a:rPr lang="en-US" sz="2000" dirty="0" smtClean="0"/>
              <a:t> </a:t>
            </a:r>
            <a:r>
              <a:rPr lang="en-US" sz="2000" dirty="0" err="1" smtClean="0"/>
              <a:t>adalah</a:t>
            </a:r>
            <a:r>
              <a:rPr lang="en-US" sz="2000" dirty="0" smtClean="0"/>
              <a:t> agar </a:t>
            </a:r>
            <a:r>
              <a:rPr lang="en-US" sz="2000" dirty="0" err="1" smtClean="0"/>
              <a:t>dapat</a:t>
            </a:r>
            <a:r>
              <a:rPr lang="en-US" sz="2000" dirty="0" smtClean="0"/>
              <a:t> </a:t>
            </a:r>
            <a:r>
              <a:rPr lang="en-US" sz="2000" dirty="0" err="1" smtClean="0"/>
              <a:t>dimengerti</a:t>
            </a:r>
            <a:r>
              <a:rPr lang="en-US" sz="2000" dirty="0" smtClean="0"/>
              <a:t>, </a:t>
            </a:r>
            <a:r>
              <a:rPr lang="en-US" sz="2000" dirty="0" err="1" smtClean="0"/>
              <a:t>dihayati</a:t>
            </a:r>
            <a:r>
              <a:rPr lang="en-US" sz="2000" dirty="0" smtClean="0"/>
              <a:t>, </a:t>
            </a:r>
            <a:r>
              <a:rPr lang="en-US" sz="2000" dirty="0" err="1" smtClean="0"/>
              <a:t>dan</a:t>
            </a:r>
            <a:r>
              <a:rPr lang="en-US" sz="2000" dirty="0" smtClean="0"/>
              <a:t> </a:t>
            </a:r>
            <a:r>
              <a:rPr lang="en-US" sz="2000" dirty="0" err="1" smtClean="0"/>
              <a:t>diamalkan</a:t>
            </a:r>
            <a:r>
              <a:rPr lang="en-US" sz="2000" dirty="0" smtClean="0"/>
              <a:t> </a:t>
            </a:r>
            <a:r>
              <a:rPr lang="en-US" sz="2000" dirty="0" err="1" smtClean="0"/>
              <a:t>oleh</a:t>
            </a:r>
            <a:r>
              <a:rPr lang="en-US" sz="2000" dirty="0" smtClean="0"/>
              <a:t> </a:t>
            </a:r>
            <a:r>
              <a:rPr lang="en-US" sz="2000" dirty="0" err="1" smtClean="0"/>
              <a:t>masyarakat</a:t>
            </a:r>
            <a:r>
              <a:rPr lang="en-US" sz="2000" dirty="0" smtClean="0"/>
              <a:t>, </a:t>
            </a:r>
            <a:r>
              <a:rPr lang="en-US" sz="2000" dirty="0" err="1" smtClean="0"/>
              <a:t>sehingga</a:t>
            </a:r>
            <a:r>
              <a:rPr lang="en-US" sz="2000" dirty="0" smtClean="0"/>
              <a:t> </a:t>
            </a:r>
            <a:r>
              <a:rPr lang="en-US" sz="2000" dirty="0" err="1" smtClean="0"/>
              <a:t>akan</a:t>
            </a:r>
            <a:r>
              <a:rPr lang="en-US" sz="2000" dirty="0" smtClean="0"/>
              <a:t> </a:t>
            </a:r>
            <a:r>
              <a:rPr lang="en-US" sz="2000" dirty="0" err="1" smtClean="0"/>
              <a:t>menjurus</a:t>
            </a:r>
            <a:r>
              <a:rPr lang="en-US" sz="2000" dirty="0" smtClean="0"/>
              <a:t> </a:t>
            </a:r>
            <a:r>
              <a:rPr lang="en-US" sz="2000" dirty="0" err="1" smtClean="0"/>
              <a:t>sosialisasi</a:t>
            </a:r>
            <a:r>
              <a:rPr lang="en-US" sz="2000" dirty="0" smtClean="0"/>
              <a:t>.</a:t>
            </a:r>
            <a:endParaRPr lang="en-US" sz="2000" dirty="0"/>
          </a:p>
        </p:txBody>
      </p:sp>
      <p:sp>
        <p:nvSpPr>
          <p:cNvPr id="7" name="Flowchart: Stored Data 6"/>
          <p:cNvSpPr/>
          <p:nvPr/>
        </p:nvSpPr>
        <p:spPr>
          <a:xfrm>
            <a:off x="5715000" y="4191000"/>
            <a:ext cx="2667000" cy="914400"/>
          </a:xfrm>
          <a:prstGeom prst="flowChartOnlineStorage">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PENDEKATAN</a:t>
            </a:r>
          </a:p>
          <a:p>
            <a:pPr algn="ctr"/>
            <a:r>
              <a:rPr lang="en-US" dirty="0" smtClean="0"/>
              <a:t>JALUR AGAMA</a:t>
            </a:r>
            <a:endParaRPr lang="en-US" dirty="0"/>
          </a:p>
        </p:txBody>
      </p:sp>
      <p:sp>
        <p:nvSpPr>
          <p:cNvPr id="8" name="Left Arrow 7"/>
          <p:cNvSpPr/>
          <p:nvPr/>
        </p:nvSpPr>
        <p:spPr>
          <a:xfrm>
            <a:off x="4724400" y="4495800"/>
            <a:ext cx="6096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ctagon 8"/>
          <p:cNvSpPr/>
          <p:nvPr/>
        </p:nvSpPr>
        <p:spPr>
          <a:xfrm>
            <a:off x="609600" y="3657600"/>
            <a:ext cx="3962400" cy="2209800"/>
          </a:xfrm>
          <a:prstGeom prst="octagon">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Selain</a:t>
            </a:r>
            <a:r>
              <a:rPr lang="en-US" sz="2000" dirty="0" smtClean="0"/>
              <a:t> </a:t>
            </a:r>
            <a:r>
              <a:rPr lang="en-US" sz="2000" dirty="0" err="1" smtClean="0"/>
              <a:t>Jalur</a:t>
            </a:r>
            <a:r>
              <a:rPr lang="en-US" sz="2000" dirty="0" smtClean="0"/>
              <a:t> </a:t>
            </a:r>
            <a:r>
              <a:rPr lang="en-US" sz="2000" dirty="0" err="1" smtClean="0"/>
              <a:t>di</a:t>
            </a:r>
            <a:r>
              <a:rPr lang="id-ID" sz="2000" dirty="0" smtClean="0"/>
              <a:t> </a:t>
            </a:r>
            <a:r>
              <a:rPr lang="en-US" sz="2000" dirty="0" err="1" smtClean="0"/>
              <a:t>atas</a:t>
            </a:r>
            <a:r>
              <a:rPr lang="en-US" sz="2000" dirty="0" smtClean="0"/>
              <a:t> </a:t>
            </a:r>
            <a:r>
              <a:rPr lang="en-US" sz="2000" dirty="0" err="1" smtClean="0"/>
              <a:t>ada</a:t>
            </a:r>
            <a:r>
              <a:rPr lang="en-US" sz="2000" dirty="0" smtClean="0"/>
              <a:t> </a:t>
            </a:r>
            <a:r>
              <a:rPr lang="en-US" sz="2000" dirty="0" err="1" smtClean="0"/>
              <a:t>juga</a:t>
            </a:r>
            <a:r>
              <a:rPr lang="en-US" sz="2000" dirty="0" smtClean="0"/>
              <a:t> </a:t>
            </a:r>
            <a:r>
              <a:rPr lang="en-US" sz="2000" dirty="0" err="1" smtClean="0"/>
              <a:t>jalur</a:t>
            </a:r>
            <a:r>
              <a:rPr lang="en-US" sz="2000" dirty="0" smtClean="0"/>
              <a:t> y</a:t>
            </a:r>
            <a:r>
              <a:rPr lang="id-ID" sz="2000" dirty="0" smtClean="0"/>
              <a:t>an</a:t>
            </a:r>
            <a:r>
              <a:rPr lang="en-US" sz="2000" dirty="0" smtClean="0"/>
              <a:t>g </a:t>
            </a:r>
            <a:r>
              <a:rPr lang="en-US" sz="2000" dirty="0" err="1" smtClean="0"/>
              <a:t>bisa</a:t>
            </a:r>
            <a:r>
              <a:rPr lang="en-US" sz="2000" dirty="0" smtClean="0"/>
              <a:t> </a:t>
            </a:r>
            <a:r>
              <a:rPr lang="en-US" sz="2000" dirty="0" err="1" smtClean="0"/>
              <a:t>dimanfaatkan</a:t>
            </a:r>
            <a:r>
              <a:rPr lang="en-US" sz="2000" dirty="0" smtClean="0"/>
              <a:t>, </a:t>
            </a:r>
            <a:r>
              <a:rPr lang="en-US" sz="2000" dirty="0" err="1" smtClean="0"/>
              <a:t>yaitu</a:t>
            </a:r>
            <a:r>
              <a:rPr lang="en-US" sz="2000" dirty="0" smtClean="0"/>
              <a:t> </a:t>
            </a:r>
            <a:r>
              <a:rPr lang="en-US" sz="2000" dirty="0" err="1" smtClean="0"/>
              <a:t>jalur</a:t>
            </a:r>
            <a:r>
              <a:rPr lang="en-US" sz="2000" dirty="0" smtClean="0"/>
              <a:t> agama </a:t>
            </a:r>
            <a:r>
              <a:rPr lang="en-US" sz="2000" dirty="0" err="1" smtClean="0"/>
              <a:t>melalui</a:t>
            </a:r>
            <a:r>
              <a:rPr lang="en-US" sz="2000" dirty="0" smtClean="0"/>
              <a:t> </a:t>
            </a:r>
            <a:r>
              <a:rPr lang="en-US" sz="2000" dirty="0" err="1" smtClean="0"/>
              <a:t>bimbingan</a:t>
            </a:r>
            <a:r>
              <a:rPr lang="en-US" sz="2000" dirty="0" smtClean="0"/>
              <a:t> </a:t>
            </a:r>
            <a:r>
              <a:rPr lang="en-US" sz="2000" dirty="0" err="1" smtClean="0"/>
              <a:t>kehidupan</a:t>
            </a:r>
            <a:r>
              <a:rPr lang="en-US" sz="2000" dirty="0" smtClean="0"/>
              <a:t> </a:t>
            </a:r>
            <a:r>
              <a:rPr lang="en-US" sz="2000" dirty="0" err="1" smtClean="0"/>
              <a:t>beragama</a:t>
            </a:r>
            <a:r>
              <a:rPr lang="en-US" sz="2000" dirty="0" smtClean="0"/>
              <a:t>, </a:t>
            </a:r>
            <a:r>
              <a:rPr lang="en-US" sz="2000" dirty="0" err="1" smtClean="0"/>
              <a:t>seperti</a:t>
            </a:r>
            <a:r>
              <a:rPr lang="en-US" sz="2000" dirty="0" smtClean="0"/>
              <a:t> </a:t>
            </a:r>
            <a:r>
              <a:rPr lang="en-US" sz="2000" dirty="0" err="1" smtClean="0"/>
              <a:t>pendidikan</a:t>
            </a:r>
            <a:r>
              <a:rPr lang="en-US" sz="2000" dirty="0" smtClean="0"/>
              <a:t> agama, </a:t>
            </a:r>
            <a:r>
              <a:rPr lang="en-US" sz="2000" dirty="0" err="1" smtClean="0"/>
              <a:t>dll</a:t>
            </a:r>
            <a:r>
              <a:rPr lang="en-US" sz="2000" dirty="0" smtClean="0"/>
              <a:t>.</a:t>
            </a:r>
            <a:endParaRPr lang="en-US" sz="2000"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par>
                          <p:cTn id="8" fill="hold">
                            <p:stCondLst>
                              <p:cond delay="2000"/>
                            </p:stCondLst>
                            <p:childTnLst>
                              <p:par>
                                <p:cTn id="9" presetID="21"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4)">
                                      <p:cBhvr>
                                        <p:cTn id="11" dur="2000"/>
                                        <p:tgtEl>
                                          <p:spTgt spid="6"/>
                                        </p:tgtEl>
                                      </p:cBhvr>
                                    </p:animEffect>
                                  </p:childTnLst>
                                </p:cTn>
                              </p:par>
                            </p:childTnLst>
                          </p:cTn>
                        </p:par>
                        <p:par>
                          <p:cTn id="12" fill="hold">
                            <p:stCondLst>
                              <p:cond delay="40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ppt_x"/>
                                          </p:val>
                                        </p:tav>
                                        <p:tav tm="100000">
                                          <p:val>
                                            <p:strVal val="#ppt_x"/>
                                          </p:val>
                                        </p:tav>
                                      </p:tavLst>
                                    </p:anim>
                                    <p:anim calcmode="lin" valueType="num">
                                      <p:cBhvr additive="base">
                                        <p:cTn id="16" dur="20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60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2000" fill="hold"/>
                                        <p:tgtEl>
                                          <p:spTgt spid="8"/>
                                        </p:tgtEl>
                                        <p:attrNameLst>
                                          <p:attrName>ppt_x</p:attrName>
                                        </p:attrNameLst>
                                      </p:cBhvr>
                                      <p:tavLst>
                                        <p:tav tm="0">
                                          <p:val>
                                            <p:strVal val="1+#ppt_w/2"/>
                                          </p:val>
                                        </p:tav>
                                        <p:tav tm="100000">
                                          <p:val>
                                            <p:strVal val="#ppt_x"/>
                                          </p:val>
                                        </p:tav>
                                      </p:tavLst>
                                    </p:anim>
                                    <p:anim calcmode="lin" valueType="num">
                                      <p:cBhvr additive="base">
                                        <p:cTn id="21" dur="2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8"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 (17).jpg"/>
          <p:cNvPicPr>
            <a:picLocks noGrp="1" noChangeAspect="1"/>
          </p:cNvPicPr>
          <p:nvPr>
            <p:ph idx="1"/>
          </p:nvPr>
        </p:nvPicPr>
        <p:blipFill>
          <a:blip r:embed="rId2" cstate="print"/>
          <a:stretch>
            <a:fillRect/>
          </a:stretch>
        </p:blipFill>
        <p:spPr>
          <a:xfrm>
            <a:off x="0" y="1"/>
            <a:ext cx="9144000" cy="6857999"/>
          </a:xfrm>
          <a:prstGeom prst="rect">
            <a:avLst/>
          </a:prstGeom>
        </p:spPr>
      </p:pic>
      <p:sp>
        <p:nvSpPr>
          <p:cNvPr id="2" name="Title 1"/>
          <p:cNvSpPr>
            <a:spLocks noGrp="1"/>
          </p:cNvSpPr>
          <p:nvPr>
            <p:ph type="title"/>
          </p:nvPr>
        </p:nvSpPr>
        <p:spPr/>
        <p:txBody>
          <a:bodyPr/>
          <a:lstStyle/>
          <a:p>
            <a:endParaRPr lang="en-US"/>
          </a:p>
        </p:txBody>
      </p:sp>
      <p:sp>
        <p:nvSpPr>
          <p:cNvPr id="5" name="Horizontal Scroll 4"/>
          <p:cNvSpPr/>
          <p:nvPr/>
        </p:nvSpPr>
        <p:spPr>
          <a:xfrm>
            <a:off x="2667000" y="457201"/>
            <a:ext cx="4248472" cy="1584176"/>
          </a:xfrm>
          <a:prstGeom prst="horizontalScroll">
            <a:avLst>
              <a:gd name="adj" fmla="val 17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Bradley Hand ITC" pitchFamily="66" charset="0"/>
              </a:rPr>
              <a:t>KESIMPULAN</a:t>
            </a:r>
            <a:endParaRPr lang="en-US" sz="3600" b="1" dirty="0">
              <a:solidFill>
                <a:schemeClr val="tx1"/>
              </a:solidFill>
              <a:latin typeface="Bradley Hand ITC" pitchFamily="66" charset="0"/>
            </a:endParaRPr>
          </a:p>
        </p:txBody>
      </p:sp>
      <p:sp>
        <p:nvSpPr>
          <p:cNvPr id="6" name="Rectangle 5"/>
          <p:cNvSpPr/>
          <p:nvPr/>
        </p:nvSpPr>
        <p:spPr>
          <a:xfrm>
            <a:off x="304800" y="2286001"/>
            <a:ext cx="8534400" cy="3293209"/>
          </a:xfrm>
          <a:prstGeom prst="rect">
            <a:avLst/>
          </a:prstGeom>
        </p:spPr>
        <p:txBody>
          <a:bodyPr wrap="square">
            <a:spAutoFit/>
          </a:bodyPr>
          <a:lstStyle/>
          <a:p>
            <a:pPr algn="ctr"/>
            <a:endParaRPr lang="fi-FI" sz="2000" dirty="0" smtClean="0">
              <a:solidFill>
                <a:srgbClr val="002060"/>
              </a:solidFill>
            </a:endParaRPr>
          </a:p>
          <a:p>
            <a:pPr algn="ctr"/>
            <a:r>
              <a:rPr lang="fi-FI" sz="2400" dirty="0" smtClean="0">
                <a:solidFill>
                  <a:srgbClr val="0070C0"/>
                </a:solidFill>
                <a:latin typeface="Colonna MT" pitchFamily="82" charset="0"/>
              </a:rPr>
              <a:t>Bahwa JSN 45 sebagai nilai–nilai kejuangan sudah berlangsung lama hanya saja mencapai titik kulminasinya pada tahun 1945. JSN sudah terbukti mampu membela dan menegakkan NKRI dan lepas dari penjajahan, serta perekat persatuan dan kesatuan bangsa. Berbagai krisis yang menimpa bangsa Indonesia dewasa ini dalam banyak hal disebabkan oleh lunturnya JSN 45, terutama dikalangan pemimpin dan elit politik.</a:t>
            </a:r>
          </a:p>
          <a:p>
            <a:pPr algn="ctr"/>
            <a:endParaRPr lang="en-US" sz="2000" dirty="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80">
                                          <p:stCondLst>
                                            <p:cond delay="0"/>
                                          </p:stCondLst>
                                        </p:cTn>
                                        <p:tgtEl>
                                          <p:spTgt spid="5">
                                            <p:txEl>
                                              <p:pRg st="0" end="0"/>
                                            </p:txEl>
                                          </p:spTgt>
                                        </p:tgtEl>
                                      </p:cBhvr>
                                    </p:animEffect>
                                    <p:anim calcmode="lin" valueType="num">
                                      <p:cBhvr>
                                        <p:cTn id="13"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xEl>
                                              <p:pRg st="0" end="0"/>
                                            </p:txEl>
                                          </p:spTgt>
                                        </p:tgtEl>
                                      </p:cBhvr>
                                      <p:to x="100000" y="60000"/>
                                    </p:animScale>
                                    <p:animScale>
                                      <p:cBhvr>
                                        <p:cTn id="19" dur="166" decel="50000">
                                          <p:stCondLst>
                                            <p:cond delay="676"/>
                                          </p:stCondLst>
                                        </p:cTn>
                                        <p:tgtEl>
                                          <p:spTgt spid="5">
                                            <p:txEl>
                                              <p:pRg st="0" end="0"/>
                                            </p:txEl>
                                          </p:spTgt>
                                        </p:tgtEl>
                                      </p:cBhvr>
                                      <p:to x="100000" y="100000"/>
                                    </p:animScale>
                                    <p:animScale>
                                      <p:cBhvr>
                                        <p:cTn id="20" dur="26">
                                          <p:stCondLst>
                                            <p:cond delay="1312"/>
                                          </p:stCondLst>
                                        </p:cTn>
                                        <p:tgtEl>
                                          <p:spTgt spid="5">
                                            <p:txEl>
                                              <p:pRg st="0" end="0"/>
                                            </p:txEl>
                                          </p:spTgt>
                                        </p:tgtEl>
                                      </p:cBhvr>
                                      <p:to x="100000" y="80000"/>
                                    </p:animScale>
                                    <p:animScale>
                                      <p:cBhvr>
                                        <p:cTn id="21" dur="166" decel="50000">
                                          <p:stCondLst>
                                            <p:cond delay="1338"/>
                                          </p:stCondLst>
                                        </p:cTn>
                                        <p:tgtEl>
                                          <p:spTgt spid="5">
                                            <p:txEl>
                                              <p:pRg st="0" end="0"/>
                                            </p:txEl>
                                          </p:spTgt>
                                        </p:tgtEl>
                                      </p:cBhvr>
                                      <p:to x="100000" y="100000"/>
                                    </p:animScale>
                                    <p:animScale>
                                      <p:cBhvr>
                                        <p:cTn id="22" dur="26">
                                          <p:stCondLst>
                                            <p:cond delay="1642"/>
                                          </p:stCondLst>
                                        </p:cTn>
                                        <p:tgtEl>
                                          <p:spTgt spid="5">
                                            <p:txEl>
                                              <p:pRg st="0" end="0"/>
                                            </p:txEl>
                                          </p:spTgt>
                                        </p:tgtEl>
                                      </p:cBhvr>
                                      <p:to x="100000" y="90000"/>
                                    </p:animScale>
                                    <p:animScale>
                                      <p:cBhvr>
                                        <p:cTn id="23" dur="166" decel="50000">
                                          <p:stCondLst>
                                            <p:cond delay="1668"/>
                                          </p:stCondLst>
                                        </p:cTn>
                                        <p:tgtEl>
                                          <p:spTgt spid="5">
                                            <p:txEl>
                                              <p:pRg st="0" end="0"/>
                                            </p:txEl>
                                          </p:spTgt>
                                        </p:tgtEl>
                                      </p:cBhvr>
                                      <p:to x="100000" y="100000"/>
                                    </p:animScale>
                                    <p:animScale>
                                      <p:cBhvr>
                                        <p:cTn id="24" dur="26">
                                          <p:stCondLst>
                                            <p:cond delay="1808"/>
                                          </p:stCondLst>
                                        </p:cTn>
                                        <p:tgtEl>
                                          <p:spTgt spid="5">
                                            <p:txEl>
                                              <p:pRg st="0" end="0"/>
                                            </p:txEl>
                                          </p:spTgt>
                                        </p:tgtEl>
                                      </p:cBhvr>
                                      <p:to x="100000" y="95000"/>
                                    </p:animScale>
                                    <p:animScale>
                                      <p:cBhvr>
                                        <p:cTn id="25" dur="166" decel="50000">
                                          <p:stCondLst>
                                            <p:cond delay="1834"/>
                                          </p:stCondLst>
                                        </p:cTn>
                                        <p:tgtEl>
                                          <p:spTgt spid="5">
                                            <p:txEl>
                                              <p:pRg st="0" end="0"/>
                                            </p:txEl>
                                          </p:spTgt>
                                        </p:tgtEl>
                                      </p:cBhvr>
                                      <p:to x="100000" y="100000"/>
                                    </p:animScale>
                                  </p:childTnLst>
                                </p:cTn>
                              </p:par>
                            </p:childTnLst>
                          </p:cTn>
                        </p:par>
                        <p:par>
                          <p:cTn id="26" fill="hold">
                            <p:stCondLst>
                              <p:cond delay="2500"/>
                            </p:stCondLst>
                            <p:childTnLst>
                              <p:par>
                                <p:cTn id="27" presetID="21" presetClass="entr" presetSubtype="4" fill="hold"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heel(4)">
                                      <p:cBhvr>
                                        <p:cTn id="29"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1"/>
            <a:ext cx="8229600" cy="5778691"/>
          </a:xfrm>
        </p:spPr>
        <p:txBody>
          <a:bodyPr>
            <a:normAutofit/>
          </a:bodyPr>
          <a:lstStyle/>
          <a:p>
            <a:pPr algn="ctr">
              <a:buNone/>
            </a:pPr>
            <a:endParaRPr lang="en-US" dirty="0" smtClean="0"/>
          </a:p>
          <a:p>
            <a:pPr algn="ctr">
              <a:buNone/>
            </a:pPr>
            <a:r>
              <a:rPr lang="en-US" dirty="0" smtClean="0">
                <a:solidFill>
                  <a:srgbClr val="9A18D4"/>
                </a:solidFill>
                <a:latin typeface="Bradley Hand ITC" pitchFamily="66" charset="0"/>
              </a:rPr>
              <a:t>JADILAH GENERASI PENERUS BANGSA YANG BERJIWA SEMANGAT DAN MENGAMALKAN NILAI – NILAI 45. DIMULAI DARI KEIKHLASAN DAN KEJUJURAN…</a:t>
            </a:r>
          </a:p>
          <a:p>
            <a:pPr algn="ctr">
              <a:buNone/>
            </a:pPr>
            <a:endParaRPr lang="en-US" dirty="0" smtClean="0"/>
          </a:p>
          <a:p>
            <a:pPr algn="ctr">
              <a:buNone/>
            </a:pPr>
            <a:r>
              <a:rPr lang="en-US" dirty="0" smtClean="0"/>
              <a:t> </a:t>
            </a:r>
          </a:p>
          <a:p>
            <a:pPr algn="ctr">
              <a:buNone/>
            </a:pPr>
            <a:r>
              <a:rPr lang="en-US" dirty="0" smtClean="0">
                <a:solidFill>
                  <a:srgbClr val="B326DA"/>
                </a:solidFill>
                <a:latin typeface="Comic Sans MS" pitchFamily="66" charset="0"/>
              </a:rPr>
              <a:t>SEMANGAAATTTTT…!!!!!!</a:t>
            </a:r>
            <a:endParaRPr lang="en-US" dirty="0">
              <a:solidFill>
                <a:srgbClr val="B326DA"/>
              </a:solidFill>
              <a:latin typeface="Comic Sans MS" pitchFamily="66" charset="0"/>
            </a:endParaRPr>
          </a:p>
        </p:txBody>
      </p:sp>
      <p:sp>
        <p:nvSpPr>
          <p:cNvPr id="4" name="Smiley Face 3"/>
          <p:cNvSpPr/>
          <p:nvPr/>
        </p:nvSpPr>
        <p:spPr>
          <a:xfrm>
            <a:off x="5867400" y="4724400"/>
            <a:ext cx="2590800" cy="1600200"/>
          </a:xfrm>
          <a:prstGeom prst="smileyFace">
            <a:avLst/>
          </a:prstGeom>
          <a:blipFill>
            <a:blip r:embed="rId3"/>
            <a:tile tx="0" ty="0" sx="100000" sy="100000" flip="none" algn="tl"/>
          </a:blipFill>
          <a:ln>
            <a:solidFill>
              <a:srgbClr val="9A1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out)">
                                      <p:cBhvr>
                                        <p:cTn id="7" dur="2000"/>
                                        <p:tgtEl>
                                          <p:spTgt spid="2">
                                            <p:txEl>
                                              <p:pRg st="1" end="1"/>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1" dur="500"/>
                                        <p:tgtEl>
                                          <p:spTgt spid="2">
                                            <p:txEl>
                                              <p:pRg st="3" end="3"/>
                                            </p:txEl>
                                          </p:spTgt>
                                        </p:tgtEl>
                                      </p:cBhvr>
                                    </p:animEffect>
                                  </p:childTnLst>
                                </p:cTn>
                              </p:par>
                            </p:childTnLst>
                          </p:cTn>
                        </p:par>
                        <p:par>
                          <p:cTn id="12" fill="hold">
                            <p:stCondLst>
                              <p:cond delay="2500"/>
                            </p:stCondLst>
                            <p:childTnLst>
                              <p:par>
                                <p:cTn id="13" presetID="26"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80">
                                          <p:stCondLst>
                                            <p:cond delay="0"/>
                                          </p:stCondLst>
                                        </p:cTn>
                                        <p:tgtEl>
                                          <p:spTgt spid="2">
                                            <p:txEl>
                                              <p:pRg st="4" end="4"/>
                                            </p:txEl>
                                          </p:spTgt>
                                        </p:tgtEl>
                                      </p:cBhvr>
                                    </p:animEffect>
                                    <p:anim calcmode="lin" valueType="num">
                                      <p:cBhvr>
                                        <p:cTn id="16"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xEl>
                                              <p:pRg st="4" end="4"/>
                                            </p:txEl>
                                          </p:spTgt>
                                        </p:tgtEl>
                                      </p:cBhvr>
                                      <p:to x="100000" y="60000"/>
                                    </p:animScale>
                                    <p:animScale>
                                      <p:cBhvr>
                                        <p:cTn id="22" dur="166" decel="50000">
                                          <p:stCondLst>
                                            <p:cond delay="676"/>
                                          </p:stCondLst>
                                        </p:cTn>
                                        <p:tgtEl>
                                          <p:spTgt spid="2">
                                            <p:txEl>
                                              <p:pRg st="4" end="4"/>
                                            </p:txEl>
                                          </p:spTgt>
                                        </p:tgtEl>
                                      </p:cBhvr>
                                      <p:to x="100000" y="100000"/>
                                    </p:animScale>
                                    <p:animScale>
                                      <p:cBhvr>
                                        <p:cTn id="23" dur="26">
                                          <p:stCondLst>
                                            <p:cond delay="1312"/>
                                          </p:stCondLst>
                                        </p:cTn>
                                        <p:tgtEl>
                                          <p:spTgt spid="2">
                                            <p:txEl>
                                              <p:pRg st="4" end="4"/>
                                            </p:txEl>
                                          </p:spTgt>
                                        </p:tgtEl>
                                      </p:cBhvr>
                                      <p:to x="100000" y="80000"/>
                                    </p:animScale>
                                    <p:animScale>
                                      <p:cBhvr>
                                        <p:cTn id="24" dur="166" decel="50000">
                                          <p:stCondLst>
                                            <p:cond delay="1338"/>
                                          </p:stCondLst>
                                        </p:cTn>
                                        <p:tgtEl>
                                          <p:spTgt spid="2">
                                            <p:txEl>
                                              <p:pRg st="4" end="4"/>
                                            </p:txEl>
                                          </p:spTgt>
                                        </p:tgtEl>
                                      </p:cBhvr>
                                      <p:to x="100000" y="100000"/>
                                    </p:animScale>
                                    <p:animScale>
                                      <p:cBhvr>
                                        <p:cTn id="25" dur="26">
                                          <p:stCondLst>
                                            <p:cond delay="1642"/>
                                          </p:stCondLst>
                                        </p:cTn>
                                        <p:tgtEl>
                                          <p:spTgt spid="2">
                                            <p:txEl>
                                              <p:pRg st="4" end="4"/>
                                            </p:txEl>
                                          </p:spTgt>
                                        </p:tgtEl>
                                      </p:cBhvr>
                                      <p:to x="100000" y="90000"/>
                                    </p:animScale>
                                    <p:animScale>
                                      <p:cBhvr>
                                        <p:cTn id="26" dur="166" decel="50000">
                                          <p:stCondLst>
                                            <p:cond delay="1668"/>
                                          </p:stCondLst>
                                        </p:cTn>
                                        <p:tgtEl>
                                          <p:spTgt spid="2">
                                            <p:txEl>
                                              <p:pRg st="4" end="4"/>
                                            </p:txEl>
                                          </p:spTgt>
                                        </p:tgtEl>
                                      </p:cBhvr>
                                      <p:to x="100000" y="100000"/>
                                    </p:animScale>
                                    <p:animScale>
                                      <p:cBhvr>
                                        <p:cTn id="27" dur="26">
                                          <p:stCondLst>
                                            <p:cond delay="1808"/>
                                          </p:stCondLst>
                                        </p:cTn>
                                        <p:tgtEl>
                                          <p:spTgt spid="2">
                                            <p:txEl>
                                              <p:pRg st="4" end="4"/>
                                            </p:txEl>
                                          </p:spTgt>
                                        </p:tgtEl>
                                      </p:cBhvr>
                                      <p:to x="100000" y="95000"/>
                                    </p:animScale>
                                    <p:animScale>
                                      <p:cBhvr>
                                        <p:cTn id="28" dur="166" decel="50000">
                                          <p:stCondLst>
                                            <p:cond delay="1834"/>
                                          </p:stCondLst>
                                        </p:cTn>
                                        <p:tgtEl>
                                          <p:spTgt spid="2">
                                            <p:txEl>
                                              <p:pRg st="4" end="4"/>
                                            </p:txEl>
                                          </p:spTgt>
                                        </p:tgtEl>
                                      </p:cBhvr>
                                      <p:to x="100000" y="100000"/>
                                    </p:animScale>
                                  </p:childTnLst>
                                </p:cTn>
                              </p:par>
                            </p:childTnLst>
                          </p:cTn>
                        </p:par>
                        <p:par>
                          <p:cTn id="29" fill="hold">
                            <p:stCondLst>
                              <p:cond delay="4500"/>
                            </p:stCondLst>
                            <p:childTnLst>
                              <p:par>
                                <p:cTn id="30" presetID="26"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dirty="0" smtClean="0"/>
              <a:t>	</a:t>
            </a:r>
          </a:p>
          <a:p>
            <a:pPr marL="514350" indent="-514350">
              <a:buNone/>
            </a:pPr>
            <a:r>
              <a:rPr lang="en-US" dirty="0" smtClean="0"/>
              <a:t>	</a:t>
            </a:r>
            <a:r>
              <a:rPr lang="en-US" sz="2800" b="1" dirty="0" err="1" smtClean="0">
                <a:solidFill>
                  <a:srgbClr val="66FF33"/>
                </a:solidFill>
                <a:latin typeface="Kozuka Mincho Pr6N EL" pitchFamily="18" charset="-128"/>
                <a:ea typeface="Kozuka Mincho Pr6N EL" pitchFamily="18" charset="-128"/>
                <a:cs typeface="Aharoni" pitchFamily="2" charset="-79"/>
              </a:rPr>
              <a:t>Melalui</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Politik</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i="1" dirty="0" err="1" smtClean="0">
                <a:solidFill>
                  <a:srgbClr val="66FF33"/>
                </a:solidFill>
                <a:latin typeface="Kozuka Mincho Pr6N EL" pitchFamily="18" charset="-128"/>
                <a:ea typeface="Kozuka Mincho Pr6N EL" pitchFamily="18" charset="-128"/>
                <a:cs typeface="Aharoni" pitchFamily="2" charset="-79"/>
              </a:rPr>
              <a:t>Devide</a:t>
            </a:r>
            <a:r>
              <a:rPr lang="en-US" sz="2800" b="1" i="1" dirty="0" smtClean="0">
                <a:solidFill>
                  <a:srgbClr val="66FF33"/>
                </a:solidFill>
                <a:latin typeface="Kozuka Mincho Pr6N EL" pitchFamily="18" charset="-128"/>
                <a:ea typeface="Kozuka Mincho Pr6N EL" pitchFamily="18" charset="-128"/>
                <a:cs typeface="Aharoni" pitchFamily="2" charset="-79"/>
              </a:rPr>
              <a:t> et </a:t>
            </a:r>
            <a:r>
              <a:rPr lang="en-US" sz="2800" b="1" i="1" dirty="0" err="1" smtClean="0">
                <a:solidFill>
                  <a:srgbClr val="66FF33"/>
                </a:solidFill>
                <a:latin typeface="Kozuka Mincho Pr6N EL" pitchFamily="18" charset="-128"/>
                <a:ea typeface="Kozuka Mincho Pr6N EL" pitchFamily="18" charset="-128"/>
                <a:cs typeface="Aharoni" pitchFamily="2" charset="-79"/>
              </a:rPr>
              <a:t>Impera</a:t>
            </a:r>
            <a:r>
              <a:rPr lang="en-US" sz="2800" b="1" i="1" dirty="0" smtClean="0">
                <a:solidFill>
                  <a:srgbClr val="66FF33"/>
                </a:solidFill>
                <a:latin typeface="Kozuka Mincho Pr6N EL" pitchFamily="18" charset="-128"/>
                <a:ea typeface="Kozuka Mincho Pr6N EL" pitchFamily="18" charset="-128"/>
                <a:cs typeface="Aharoni" pitchFamily="2" charset="-79"/>
              </a:rPr>
              <a:t> </a:t>
            </a:r>
            <a:r>
              <a:rPr lang="id-ID" sz="2800" b="1" i="1" dirty="0" smtClean="0">
                <a:solidFill>
                  <a:srgbClr val="66FF33"/>
                </a:solidFill>
                <a:latin typeface="Kozuka Mincho Pr6N EL" pitchFamily="18" charset="-128"/>
                <a:ea typeface="Kozuka Mincho Pr6N EL" pitchFamily="18" charset="-128"/>
                <a:cs typeface="Aharoni" pitchFamily="2" charset="-79"/>
              </a:rPr>
              <a:t> </a:t>
            </a:r>
            <a:r>
              <a:rPr lang="en-US" sz="2800" b="1" dirty="0" smtClean="0">
                <a:solidFill>
                  <a:srgbClr val="66FF33"/>
                </a:solidFill>
                <a:latin typeface="Kozuka Mincho Pr6N EL" pitchFamily="18" charset="-128"/>
                <a:ea typeface="Kozuka Mincho Pr6N EL" pitchFamily="18" charset="-128"/>
                <a:cs typeface="Aharoni" pitchFamily="2" charset="-79"/>
              </a:rPr>
              <a:t>(</a:t>
            </a:r>
            <a:r>
              <a:rPr lang="en-US" sz="2800" b="1" dirty="0" err="1" smtClean="0">
                <a:solidFill>
                  <a:srgbClr val="66FF33"/>
                </a:solidFill>
                <a:latin typeface="Kozuka Mincho Pr6N EL" pitchFamily="18" charset="-128"/>
                <a:ea typeface="Kozuka Mincho Pr6N EL" pitchFamily="18" charset="-128"/>
                <a:cs typeface="Aharoni" pitchFamily="2" charset="-79"/>
              </a:rPr>
              <a:t>Politik</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Pecah</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belah</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penjajah</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makin</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menguasai</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wilayah</a:t>
            </a:r>
            <a:r>
              <a:rPr lang="en-US" sz="2800" b="1" dirty="0" smtClean="0">
                <a:solidFill>
                  <a:srgbClr val="66FF33"/>
                </a:solidFill>
                <a:latin typeface="Kozuka Mincho Pr6N EL" pitchFamily="18" charset="-128"/>
                <a:ea typeface="Kozuka Mincho Pr6N EL" pitchFamily="18" charset="-128"/>
                <a:cs typeface="Aharoni" pitchFamily="2" charset="-79"/>
              </a:rPr>
              <a:t> Nusantara. </a:t>
            </a:r>
            <a:r>
              <a:rPr lang="en-US" sz="2800" b="1" dirty="0" err="1" smtClean="0">
                <a:solidFill>
                  <a:srgbClr val="66FF33"/>
                </a:solidFill>
                <a:latin typeface="Kozuka Mincho Pr6N EL" pitchFamily="18" charset="-128"/>
                <a:ea typeface="Kozuka Mincho Pr6N EL" pitchFamily="18" charset="-128"/>
                <a:cs typeface="Aharoni" pitchFamily="2" charset="-79"/>
              </a:rPr>
              <a:t>Dalam</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tahap</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ini</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jiwa</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merdeka</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semakin</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bergelora</a:t>
            </a:r>
            <a:r>
              <a:rPr lang="en-US" sz="2800" b="1" dirty="0" smtClean="0">
                <a:solidFill>
                  <a:srgbClr val="66FF33"/>
                </a:solidFill>
                <a:latin typeface="Kozuka Mincho Pr6N EL" pitchFamily="18" charset="-128"/>
                <a:ea typeface="Kozuka Mincho Pr6N EL" pitchFamily="18" charset="-128"/>
                <a:cs typeface="Aharoni" pitchFamily="2" charset="-79"/>
              </a:rPr>
              <a:t>, rasa </a:t>
            </a:r>
            <a:r>
              <a:rPr lang="en-US" sz="2800" b="1" dirty="0" err="1" smtClean="0">
                <a:solidFill>
                  <a:srgbClr val="66FF33"/>
                </a:solidFill>
                <a:latin typeface="Kozuka Mincho Pr6N EL" pitchFamily="18" charset="-128"/>
                <a:ea typeface="Kozuka Mincho Pr6N EL" pitchFamily="18" charset="-128"/>
                <a:cs typeface="Aharoni" pitchFamily="2" charset="-79"/>
              </a:rPr>
              <a:t>harga</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diri</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bangsa</a:t>
            </a:r>
            <a:r>
              <a:rPr lang="en-US" sz="2800" b="1" dirty="0" smtClean="0">
                <a:solidFill>
                  <a:srgbClr val="66FF33"/>
                </a:solidFill>
                <a:latin typeface="Kozuka Mincho Pr6N EL" pitchFamily="18" charset="-128"/>
                <a:ea typeface="Kozuka Mincho Pr6N EL" pitchFamily="18" charset="-128"/>
                <a:cs typeface="Aharoni" pitchFamily="2" charset="-79"/>
              </a:rPr>
              <a:t> y</a:t>
            </a:r>
            <a:r>
              <a:rPr lang="id-ID" sz="2800" b="1" dirty="0" smtClean="0">
                <a:solidFill>
                  <a:srgbClr val="66FF33"/>
                </a:solidFill>
                <a:latin typeface="Kozuka Mincho Pr6N EL" pitchFamily="18" charset="-128"/>
                <a:ea typeface="Kozuka Mincho Pr6N EL" pitchFamily="18" charset="-128"/>
                <a:cs typeface="Aharoni" pitchFamily="2" charset="-79"/>
              </a:rPr>
              <a:t>an</a:t>
            </a:r>
            <a:r>
              <a:rPr lang="en-US" sz="2800" b="1" dirty="0" smtClean="0">
                <a:solidFill>
                  <a:srgbClr val="66FF33"/>
                </a:solidFill>
                <a:latin typeface="Kozuka Mincho Pr6N EL" pitchFamily="18" charset="-128"/>
                <a:ea typeface="Kozuka Mincho Pr6N EL" pitchFamily="18" charset="-128"/>
                <a:cs typeface="Aharoni" pitchFamily="2" charset="-79"/>
              </a:rPr>
              <a:t>g </a:t>
            </a:r>
            <a:r>
              <a:rPr lang="en-US" sz="2800" b="1" dirty="0" err="1" smtClean="0">
                <a:solidFill>
                  <a:srgbClr val="66FF33"/>
                </a:solidFill>
                <a:latin typeface="Kozuka Mincho Pr6N EL" pitchFamily="18" charset="-128"/>
                <a:ea typeface="Kozuka Mincho Pr6N EL" pitchFamily="18" charset="-128"/>
                <a:cs typeface="Aharoni" pitchFamily="2" charset="-79"/>
              </a:rPr>
              <a:t>tidak</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mau</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dijajah</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menggugah</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semangat</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mereka</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untuk</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berusaha</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merebut</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kembali</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kedaulatan</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dan</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kehormatan</a:t>
            </a:r>
            <a:r>
              <a:rPr lang="en-US" sz="2800" b="1" dirty="0" smtClean="0">
                <a:solidFill>
                  <a:srgbClr val="66FF33"/>
                </a:solidFill>
                <a:latin typeface="Kozuka Mincho Pr6N EL" pitchFamily="18" charset="-128"/>
                <a:ea typeface="Kozuka Mincho Pr6N EL" pitchFamily="18" charset="-128"/>
                <a:cs typeface="Aharoni" pitchFamily="2" charset="-79"/>
              </a:rPr>
              <a:t> </a:t>
            </a:r>
            <a:r>
              <a:rPr lang="en-US" sz="2800" b="1" dirty="0" err="1" smtClean="0">
                <a:solidFill>
                  <a:srgbClr val="66FF33"/>
                </a:solidFill>
                <a:latin typeface="Kozuka Mincho Pr6N EL" pitchFamily="18" charset="-128"/>
                <a:ea typeface="Kozuka Mincho Pr6N EL" pitchFamily="18" charset="-128"/>
                <a:cs typeface="Aharoni" pitchFamily="2" charset="-79"/>
              </a:rPr>
              <a:t>bangsa</a:t>
            </a:r>
            <a:r>
              <a:rPr lang="en-US" sz="2800" b="1" dirty="0" smtClean="0">
                <a:solidFill>
                  <a:srgbClr val="66FF33"/>
                </a:solidFill>
                <a:latin typeface="Aharoni" pitchFamily="2" charset="-79"/>
                <a:cs typeface="Aharoni" pitchFamily="2" charset="-79"/>
              </a:rPr>
              <a:t>.</a:t>
            </a:r>
            <a:endParaRPr lang="en-US" sz="2800" b="1" dirty="0">
              <a:solidFill>
                <a:srgbClr val="66FF33"/>
              </a:solidFill>
              <a:latin typeface="Aharoni" pitchFamily="2" charset="-79"/>
              <a:cs typeface="Aharoni" pitchFamily="2" charset="-79"/>
            </a:endParaRPr>
          </a:p>
        </p:txBody>
      </p:sp>
      <p:sp>
        <p:nvSpPr>
          <p:cNvPr id="4" name="Lightning Bolt 3"/>
          <p:cNvSpPr/>
          <p:nvPr/>
        </p:nvSpPr>
        <p:spPr>
          <a:xfrm>
            <a:off x="838200" y="22860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7"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pic>
        <p:nvPicPr>
          <p:cNvPr id="1026" name="Picture 2" descr="C:\Users\Feni\Downloads\indonesia_flag.gif"/>
          <p:cNvPicPr>
            <a:picLocks noGrp="1" noChangeAspect="1" noChangeArrowheads="1" noCrop="1"/>
          </p:cNvPicPr>
          <p:nvPr>
            <p:ph idx="1"/>
          </p:nvPr>
        </p:nvPicPr>
        <p:blipFill>
          <a:blip r:embed="rId2"/>
          <a:stretch>
            <a:fillRect/>
          </a:stretch>
        </p:blipFill>
        <p:spPr bwMode="auto">
          <a:xfrm>
            <a:off x="3843337" y="3263106"/>
            <a:ext cx="1457325" cy="962025"/>
          </a:xfrm>
          <a:prstGeom prst="rect">
            <a:avLst/>
          </a:prstGeom>
          <a:noFill/>
        </p:spPr>
      </p:pic>
      <p:sp>
        <p:nvSpPr>
          <p:cNvPr id="2" name="Title 1"/>
          <p:cNvSpPr>
            <a:spLocks noGrp="1"/>
          </p:cNvSpPr>
          <p:nvPr>
            <p:ph type="title"/>
          </p:nvPr>
        </p:nvSpPr>
        <p:spPr>
          <a:xfrm>
            <a:off x="457200" y="304800"/>
            <a:ext cx="8229600" cy="5592762"/>
          </a:xfrm>
        </p:spPr>
        <p:txBody>
          <a:bodyPr>
            <a:normAutofit/>
          </a:bodyPr>
          <a:lstStyle/>
          <a:p>
            <a:r>
              <a:rPr lang="en-US" sz="4000" b="1" dirty="0" err="1" smtClean="0">
                <a:solidFill>
                  <a:srgbClr val="0000FF"/>
                </a:solidFill>
                <a:latin typeface="Berlin Sans FB" pitchFamily="34" charset="0"/>
              </a:rPr>
              <a:t>Sejak</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saat</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itu</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timbulah</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jiwa</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semangat</a:t>
            </a:r>
            <a:r>
              <a:rPr lang="en-US" sz="4000" b="1" dirty="0">
                <a:solidFill>
                  <a:srgbClr val="0000FF"/>
                </a:solidFill>
                <a:latin typeface="Berlin Sans FB" pitchFamily="34" charset="0"/>
              </a:rPr>
              <a:t> </a:t>
            </a:r>
            <a:r>
              <a:rPr lang="en-US" sz="4000" b="1" dirty="0" err="1" smtClean="0">
                <a:solidFill>
                  <a:srgbClr val="0000FF"/>
                </a:solidFill>
                <a:latin typeface="Berlin Sans FB" pitchFamily="34" charset="0"/>
              </a:rPr>
              <a:t>dan</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nilai-nilai</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kejuangan</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nilai</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harkat</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dan</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martabat</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manusia</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dan</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jiwa</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dan</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semangat</a:t>
            </a:r>
            <a:r>
              <a:rPr lang="en-US" sz="4000" b="1" dirty="0" smtClean="0">
                <a:solidFill>
                  <a:srgbClr val="0000FF"/>
                </a:solidFill>
                <a:latin typeface="Berlin Sans FB" pitchFamily="34" charset="0"/>
              </a:rPr>
              <a:t> </a:t>
            </a:r>
            <a:r>
              <a:rPr lang="en-US" sz="4000" b="1" dirty="0" err="1" smtClean="0">
                <a:solidFill>
                  <a:srgbClr val="0000FF"/>
                </a:solidFill>
                <a:latin typeface="Berlin Sans FB" pitchFamily="34" charset="0"/>
              </a:rPr>
              <a:t>kepahlawanan</a:t>
            </a:r>
            <a:r>
              <a:rPr lang="en-US" sz="4000" b="1" dirty="0" smtClean="0">
                <a:solidFill>
                  <a:srgbClr val="0000FF"/>
                </a:solidFill>
                <a:latin typeface="Berlin Sans FB" pitchFamily="34" charset="0"/>
              </a:rPr>
              <a:t>. </a:t>
            </a:r>
            <a:endParaRPr lang="en-US" sz="4000" b="1" dirty="0">
              <a:solidFill>
                <a:srgbClr val="0000FF"/>
              </a:solidFill>
              <a:latin typeface="Berlin Sans FB" pitchFamily="34"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Content Placeholder 11"/>
          <p:cNvSpPr>
            <a:spLocks noGrp="1"/>
          </p:cNvSpPr>
          <p:nvPr>
            <p:ph idx="1"/>
          </p:nvPr>
        </p:nvSpPr>
        <p:spPr>
          <a:xfrm flipV="1">
            <a:off x="457200" y="6248400"/>
            <a:ext cx="8153400" cy="152400"/>
          </a:xfrm>
        </p:spPr>
        <p:txBody>
          <a:bodyPr>
            <a:normAutofit fontScale="25000" lnSpcReduction="20000"/>
          </a:bodyPr>
          <a:lstStyle/>
          <a:p>
            <a:pPr algn="r"/>
            <a:endParaRPr lang="en-US" dirty="0"/>
          </a:p>
        </p:txBody>
      </p:sp>
      <p:sp>
        <p:nvSpPr>
          <p:cNvPr id="2" name="Title 1"/>
          <p:cNvSpPr>
            <a:spLocks noGrp="1"/>
          </p:cNvSpPr>
          <p:nvPr>
            <p:ph type="title"/>
          </p:nvPr>
        </p:nvSpPr>
        <p:spPr>
          <a:xfrm>
            <a:off x="304800" y="152400"/>
            <a:ext cx="8229600" cy="1143000"/>
          </a:xfrm>
        </p:spPr>
        <p:txBody>
          <a:bodyPr/>
          <a:lstStyle/>
          <a:p>
            <a:pPr algn="l"/>
            <a:r>
              <a:rPr lang="en-US" dirty="0" smtClean="0"/>
              <a:t>		</a:t>
            </a:r>
            <a:r>
              <a:rPr lang="en-US" dirty="0" smtClean="0">
                <a:solidFill>
                  <a:srgbClr val="9A18D4"/>
                </a:solidFill>
              </a:rPr>
              <a:t>Abad XX </a:t>
            </a:r>
            <a:r>
              <a:rPr lang="en-US" dirty="0" smtClean="0"/>
              <a:t>		  </a:t>
            </a:r>
            <a:endParaRPr lang="en-US" dirty="0"/>
          </a:p>
        </p:txBody>
      </p:sp>
      <p:sp>
        <p:nvSpPr>
          <p:cNvPr id="4" name="Pentagon 3"/>
          <p:cNvSpPr/>
          <p:nvPr/>
        </p:nvSpPr>
        <p:spPr>
          <a:xfrm>
            <a:off x="609600" y="457200"/>
            <a:ext cx="1447800" cy="5334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4343400" y="762000"/>
            <a:ext cx="1694597" cy="413982"/>
          </a:xfrm>
          <a:custGeom>
            <a:avLst/>
            <a:gdLst>
              <a:gd name="connsiteX0" fmla="*/ 0 w 1694597"/>
              <a:gd name="connsiteY0" fmla="*/ 0 h 413982"/>
              <a:gd name="connsiteX1" fmla="*/ 955344 w 1694597"/>
              <a:gd name="connsiteY1" fmla="*/ 81886 h 413982"/>
              <a:gd name="connsiteX2" fmla="*/ 177421 w 1694597"/>
              <a:gd name="connsiteY2" fmla="*/ 341194 h 413982"/>
              <a:gd name="connsiteX3" fmla="*/ 1446663 w 1694597"/>
              <a:gd name="connsiteY3" fmla="*/ 218364 h 413982"/>
              <a:gd name="connsiteX4" fmla="*/ 1037230 w 1694597"/>
              <a:gd name="connsiteY4" fmla="*/ 395785 h 413982"/>
              <a:gd name="connsiteX5" fmla="*/ 1583141 w 1694597"/>
              <a:gd name="connsiteY5" fmla="*/ 109182 h 413982"/>
              <a:gd name="connsiteX6" fmla="*/ 1692323 w 1694597"/>
              <a:gd name="connsiteY6" fmla="*/ 150125 h 413982"/>
              <a:gd name="connsiteX7" fmla="*/ 1596788 w 1694597"/>
              <a:gd name="connsiteY7" fmla="*/ 109182 h 413982"/>
              <a:gd name="connsiteX8" fmla="*/ 1596788 w 1694597"/>
              <a:gd name="connsiteY8" fmla="*/ 109182 h 4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4597" h="413982">
                <a:moveTo>
                  <a:pt x="0" y="0"/>
                </a:moveTo>
                <a:cubicBezTo>
                  <a:pt x="462887" y="12510"/>
                  <a:pt x="925774" y="25020"/>
                  <a:pt x="955344" y="81886"/>
                </a:cubicBezTo>
                <a:cubicBezTo>
                  <a:pt x="984914" y="138752"/>
                  <a:pt x="95535" y="318448"/>
                  <a:pt x="177421" y="341194"/>
                </a:cubicBezTo>
                <a:cubicBezTo>
                  <a:pt x="259307" y="363940"/>
                  <a:pt x="1303362" y="209266"/>
                  <a:pt x="1446663" y="218364"/>
                </a:cubicBezTo>
                <a:cubicBezTo>
                  <a:pt x="1589964" y="227462"/>
                  <a:pt x="1014484" y="413982"/>
                  <a:pt x="1037230" y="395785"/>
                </a:cubicBezTo>
                <a:cubicBezTo>
                  <a:pt x="1059976" y="377588"/>
                  <a:pt x="1473959" y="150125"/>
                  <a:pt x="1583141" y="109182"/>
                </a:cubicBezTo>
                <a:lnTo>
                  <a:pt x="1692323" y="150125"/>
                </a:lnTo>
                <a:cubicBezTo>
                  <a:pt x="1694597" y="150125"/>
                  <a:pt x="1596788" y="109182"/>
                  <a:pt x="1596788" y="109182"/>
                </a:cubicBezTo>
                <a:lnTo>
                  <a:pt x="1596788" y="10918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hevron 7"/>
          <p:cNvSpPr/>
          <p:nvPr/>
        </p:nvSpPr>
        <p:spPr>
          <a:xfrm>
            <a:off x="5867400" y="685800"/>
            <a:ext cx="2286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lowchart: Document 8"/>
          <p:cNvSpPr/>
          <p:nvPr/>
        </p:nvSpPr>
        <p:spPr>
          <a:xfrm>
            <a:off x="609600" y="2209800"/>
            <a:ext cx="7848600" cy="4191000"/>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solidFill>
                <a:schemeClr val="tx1"/>
              </a:solidFill>
            </a:endParaRPr>
          </a:p>
          <a:p>
            <a:pPr algn="ctr"/>
            <a:r>
              <a:rPr lang="en-US" sz="2400" dirty="0" err="1" smtClean="0">
                <a:solidFill>
                  <a:srgbClr val="0000FF"/>
                </a:solidFill>
                <a:latin typeface="Adobe Myungjo Std M" pitchFamily="18" charset="-128"/>
                <a:ea typeface="Adobe Myungjo Std M" pitchFamily="18" charset="-128"/>
              </a:rPr>
              <a:t>Perlawanan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senjata</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makin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berkurang</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beralih</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pada</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perjuangan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dengan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koordinasi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persatuan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kesatuan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pejuang</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Tahap</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perjuangan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ini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dikenal</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sebagai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Kebangkitan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Nasional</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Dalam</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tahap</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ini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timbul</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perger</a:t>
            </a:r>
            <a:r>
              <a:rPr lang="id-ID" sz="2400" dirty="0" smtClean="0">
                <a:solidFill>
                  <a:srgbClr val="0000FF"/>
                </a:solidFill>
                <a:latin typeface="Adobe Myungjo Std M" pitchFamily="18" charset="-128"/>
                <a:ea typeface="Adobe Myungjo Std M" pitchFamily="18" charset="-128"/>
              </a:rPr>
              <a:t>a</a:t>
            </a:r>
            <a:r>
              <a:rPr lang="en-US" sz="2400" dirty="0" err="1" smtClean="0">
                <a:solidFill>
                  <a:srgbClr val="0000FF"/>
                </a:solidFill>
                <a:latin typeface="Adobe Myungjo Std M" pitchFamily="18" charset="-128"/>
                <a:ea typeface="Adobe Myungjo Std M" pitchFamily="18" charset="-128"/>
              </a:rPr>
              <a:t>kan</a:t>
            </a:r>
            <a:r>
              <a:rPr lang="id-ID" sz="2400" dirty="0" smtClean="0">
                <a:solidFill>
                  <a:srgbClr val="0000FF"/>
                </a:solidFill>
                <a:latin typeface="Adobe Myungjo Std M" pitchFamily="18" charset="-128"/>
                <a:ea typeface="Adobe Myungjo Std M" pitchFamily="18" charset="-128"/>
              </a:rPr>
              <a:t> nasional,</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seperti</a:t>
            </a:r>
            <a:r>
              <a:rPr lang="en-US" sz="2400" dirty="0" smtClean="0">
                <a:solidFill>
                  <a:srgbClr val="0000FF"/>
                </a:solidFill>
                <a:latin typeface="Adobe Myungjo Std M" pitchFamily="18" charset="-128"/>
                <a:ea typeface="Adobe Myungjo Std M" pitchFamily="18" charset="-128"/>
              </a:rPr>
              <a:t> Budi </a:t>
            </a:r>
            <a:r>
              <a:rPr lang="en-US" sz="2400" dirty="0" err="1" smtClean="0">
                <a:solidFill>
                  <a:srgbClr val="0000FF"/>
                </a:solidFill>
                <a:latin typeface="Adobe Myungjo Std M" pitchFamily="18" charset="-128"/>
                <a:ea typeface="Adobe Myungjo Std M" pitchFamily="18" charset="-128"/>
              </a:rPr>
              <a:t>Utomo</a:t>
            </a:r>
            <a:r>
              <a:rPr lang="en-US" sz="2400" dirty="0" smtClean="0">
                <a:solidFill>
                  <a:srgbClr val="0000FF"/>
                </a:solidFill>
                <a:latin typeface="Adobe Myungjo Std M" pitchFamily="18" charset="-128"/>
                <a:ea typeface="Adobe Myungjo Std M" pitchFamily="18" charset="-128"/>
              </a:rPr>
              <a:t> (1908), </a:t>
            </a:r>
            <a:r>
              <a:rPr lang="en-US" sz="2400" dirty="0" err="1" smtClean="0">
                <a:solidFill>
                  <a:srgbClr val="0000FF"/>
                </a:solidFill>
                <a:latin typeface="Adobe Myungjo Std M" pitchFamily="18" charset="-128"/>
                <a:ea typeface="Adobe Myungjo Std M" pitchFamily="18" charset="-128"/>
              </a:rPr>
              <a:t>Serikat</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Dagang</a:t>
            </a:r>
            <a:r>
              <a:rPr lang="en-US" sz="2400" dirty="0" smtClean="0">
                <a:solidFill>
                  <a:srgbClr val="0000FF"/>
                </a:solidFill>
                <a:latin typeface="Adobe Myungjo Std M" pitchFamily="18" charset="-128"/>
                <a:ea typeface="Adobe Myungjo Std M" pitchFamily="18" charset="-128"/>
              </a:rPr>
              <a:t> Islam/</a:t>
            </a:r>
            <a:r>
              <a:rPr lang="en-US" sz="2400" dirty="0" err="1" smtClean="0">
                <a:solidFill>
                  <a:srgbClr val="0000FF"/>
                </a:solidFill>
                <a:latin typeface="Adobe Myungjo Std M" pitchFamily="18" charset="-128"/>
                <a:ea typeface="Adobe Myungjo Std M" pitchFamily="18" charset="-128"/>
              </a:rPr>
              <a:t>Serikat</a:t>
            </a:r>
            <a:r>
              <a:rPr lang="en-US" sz="2400" dirty="0" smtClean="0">
                <a:solidFill>
                  <a:srgbClr val="0000FF"/>
                </a:solidFill>
                <a:latin typeface="Adobe Myungjo Std M" pitchFamily="18" charset="-128"/>
                <a:ea typeface="Adobe Myungjo Std M" pitchFamily="18" charset="-128"/>
              </a:rPr>
              <a:t> Islam (1912), </a:t>
            </a:r>
            <a:r>
              <a:rPr lang="en-US" sz="2400" dirty="0" err="1" smtClean="0">
                <a:solidFill>
                  <a:srgbClr val="0000FF"/>
                </a:solidFill>
                <a:latin typeface="Adobe Myungjo Std M" pitchFamily="18" charset="-128"/>
                <a:ea typeface="Adobe Myungjo Std M" pitchFamily="18" charset="-128"/>
              </a:rPr>
              <a:t>dan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Gerakan</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Emansipasi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Wanita</a:t>
            </a:r>
            <a:r>
              <a:rPr lang="en-US" sz="2400" dirty="0" smtClean="0">
                <a:solidFill>
                  <a:srgbClr val="0000FF"/>
                </a:solidFill>
                <a:latin typeface="Adobe Myungjo Std M" pitchFamily="18" charset="-128"/>
                <a:ea typeface="Adobe Myungjo Std M" pitchFamily="18" charset="-128"/>
              </a:rPr>
              <a:t> y</a:t>
            </a:r>
            <a:r>
              <a:rPr lang="id-ID" sz="2400" dirty="0" smtClean="0">
                <a:solidFill>
                  <a:srgbClr val="0000FF"/>
                </a:solidFill>
                <a:latin typeface="Adobe Myungjo Std M" pitchFamily="18" charset="-128"/>
                <a:ea typeface="Adobe Myungjo Std M" pitchFamily="18" charset="-128"/>
              </a:rPr>
              <a:t>an</a:t>
            </a:r>
            <a:r>
              <a:rPr lang="en-US" sz="2400" dirty="0" smtClean="0">
                <a:solidFill>
                  <a:srgbClr val="0000FF"/>
                </a:solidFill>
                <a:latin typeface="Adobe Myungjo Std M" pitchFamily="18" charset="-128"/>
                <a:ea typeface="Adobe Myungjo Std M" pitchFamily="18" charset="-128"/>
              </a:rPr>
              <a:t>g </a:t>
            </a:r>
            <a:r>
              <a:rPr lang="en-US" sz="2400" dirty="0" err="1" smtClean="0">
                <a:solidFill>
                  <a:srgbClr val="0000FF"/>
                </a:solidFill>
                <a:latin typeface="Adobe Myungjo Std M" pitchFamily="18" charset="-128"/>
                <a:ea typeface="Adobe Myungjo Std M" pitchFamily="18" charset="-128"/>
              </a:rPr>
              <a:t>dipelopori</a:t>
            </a:r>
            <a:r>
              <a:rPr lang="en-US" sz="2400" dirty="0" smtClean="0">
                <a:solidFill>
                  <a:srgbClr val="0000FF"/>
                </a:solidFill>
                <a:latin typeface="Adobe Myungjo Std M" pitchFamily="18" charset="-128"/>
                <a:ea typeface="Adobe Myungjo Std M" pitchFamily="18" charset="-128"/>
              </a:rPr>
              <a:t> </a:t>
            </a:r>
            <a:r>
              <a:rPr lang="en-US" sz="2400" dirty="0" err="1" smtClean="0">
                <a:solidFill>
                  <a:srgbClr val="0000FF"/>
                </a:solidFill>
                <a:latin typeface="Adobe Myungjo Std M" pitchFamily="18" charset="-128"/>
                <a:ea typeface="Adobe Myungjo Std M" pitchFamily="18" charset="-128"/>
              </a:rPr>
              <a:t>oleh</a:t>
            </a:r>
            <a:r>
              <a:rPr lang="en-US" sz="2400" dirty="0" smtClean="0">
                <a:solidFill>
                  <a:srgbClr val="0000FF"/>
                </a:solidFill>
                <a:latin typeface="Adobe Myungjo Std M" pitchFamily="18" charset="-128"/>
                <a:ea typeface="Adobe Myungjo Std M" pitchFamily="18" charset="-128"/>
              </a:rPr>
              <a:t> RA. </a:t>
            </a:r>
            <a:r>
              <a:rPr lang="en-US" sz="2400" dirty="0" err="1" smtClean="0">
                <a:solidFill>
                  <a:srgbClr val="0000FF"/>
                </a:solidFill>
                <a:latin typeface="Adobe Myungjo Std M" pitchFamily="18" charset="-128"/>
                <a:ea typeface="Adobe Myungjo Std M" pitchFamily="18" charset="-128"/>
              </a:rPr>
              <a:t>Kartini</a:t>
            </a:r>
            <a:r>
              <a:rPr lang="en-US" sz="2400" dirty="0" smtClean="0">
                <a:solidFill>
                  <a:srgbClr val="0000FF"/>
                </a:solidFill>
                <a:latin typeface="Adobe Myungjo Std M" pitchFamily="18" charset="-128"/>
                <a:ea typeface="Adobe Myungjo Std M" pitchFamily="18" charset="-128"/>
              </a:rPr>
              <a:t>.</a:t>
            </a:r>
            <a:endParaRPr lang="en-US" sz="2400" dirty="0">
              <a:solidFill>
                <a:srgbClr val="0000FF"/>
              </a:solidFill>
              <a:latin typeface="Adobe Myungjo Std M" pitchFamily="18" charset="-128"/>
              <a:ea typeface="Adobe Myungjo Std M" pitchFamily="18" charset="-128"/>
            </a:endParaRPr>
          </a:p>
        </p:txBody>
      </p:sp>
      <p:pic>
        <p:nvPicPr>
          <p:cNvPr id="11" name="Picture 10" descr="images (5).jpg"/>
          <p:cNvPicPr>
            <a:picLocks noChangeAspect="1"/>
          </p:cNvPicPr>
          <p:nvPr/>
        </p:nvPicPr>
        <p:blipFill>
          <a:blip r:embed="rId3"/>
          <a:stretch>
            <a:fillRect/>
          </a:stretch>
        </p:blipFill>
        <p:spPr>
          <a:xfrm>
            <a:off x="6248401" y="152401"/>
            <a:ext cx="2409825" cy="1895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1"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3000"/>
                            </p:stCondLst>
                            <p:childTnLst>
                              <p:par>
                                <p:cTn id="17" presetID="21"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4)">
                                      <p:cBhvr>
                                        <p:cTn id="19" dur="2000"/>
                                        <p:tgtEl>
                                          <p:spTgt spid="11"/>
                                        </p:tgtEl>
                                      </p:cBhvr>
                                    </p:animEffect>
                                  </p:childTnLst>
                                </p:cTn>
                              </p:par>
                            </p:childTnLst>
                          </p:cTn>
                        </p:par>
                        <p:par>
                          <p:cTn id="20" fill="hold">
                            <p:stCondLst>
                              <p:cond delay="5000"/>
                            </p:stCondLst>
                            <p:childTnLst>
                              <p:par>
                                <p:cTn id="21" presetID="13"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plus(in)">
                                      <p:cBhvr>
                                        <p:cTn id="23" dur="1000"/>
                                        <p:tgtEl>
                                          <p:spTgt spid="8"/>
                                        </p:tgtEl>
                                      </p:cBhvr>
                                    </p:animEffect>
                                  </p:childTnLst>
                                </p:cTn>
                              </p:par>
                            </p:childTnLst>
                          </p:cTn>
                        </p:par>
                        <p:par>
                          <p:cTn id="24" fill="hold">
                            <p:stCondLst>
                              <p:cond delay="6000"/>
                            </p:stCondLst>
                            <p:childTnLst>
                              <p:par>
                                <p:cTn id="25" presetID="25"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9"/>
                                        </p:tgtEl>
                                        <p:attrNameLst>
                                          <p:attrName>ppt_w</p:attrName>
                                        </p:attrNameLst>
                                      </p:cBhvr>
                                      <p:tavLst>
                                        <p:tav tm="0">
                                          <p:val>
                                            <p:strVal val="#ppt_w*.05"/>
                                          </p:val>
                                        </p:tav>
                                        <p:tav tm="100000">
                                          <p:val>
                                            <p:strVal val="#ppt_w"/>
                                          </p:val>
                                        </p:tav>
                                      </p:tavLst>
                                    </p:anim>
                                    <p:anim calcmode="lin" valueType="num">
                                      <p:cBhvr>
                                        <p:cTn id="30" dur="2000" fill="hold"/>
                                        <p:tgtEl>
                                          <p:spTgt spid="9"/>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9"/>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1"/>
            <a:ext cx="8686800" cy="4525963"/>
          </a:xfrm>
        </p:spPr>
        <p:txBody>
          <a:bodyPr>
            <a:normAutofit lnSpcReduction="10000"/>
          </a:bodyPr>
          <a:lstStyle/>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	</a:t>
            </a:r>
          </a:p>
          <a:p>
            <a:pPr>
              <a:buNone/>
            </a:pPr>
            <a:r>
              <a:rPr lang="en-US" dirty="0"/>
              <a:t>	</a:t>
            </a:r>
            <a:r>
              <a:rPr lang="en-US" dirty="0" smtClean="0">
                <a:latin typeface="Comic Sans MS" pitchFamily="66" charset="0"/>
              </a:rPr>
              <a:t>Yang </a:t>
            </a:r>
            <a:r>
              <a:rPr lang="en-US" dirty="0" err="1" smtClean="0">
                <a:latin typeface="Comic Sans MS" pitchFamily="66" charset="0"/>
              </a:rPr>
              <a:t>merupakan</a:t>
            </a:r>
            <a:r>
              <a:rPr lang="en-US" dirty="0" smtClean="0">
                <a:latin typeface="Comic Sans MS" pitchFamily="66" charset="0"/>
              </a:rPr>
              <a:t> </a:t>
            </a:r>
            <a:r>
              <a:rPr lang="en-US" dirty="0" err="1" smtClean="0">
                <a:latin typeface="Comic Sans MS" pitchFamily="66" charset="0"/>
              </a:rPr>
              <a:t>manifestasi</a:t>
            </a:r>
            <a:r>
              <a:rPr lang="en-US" dirty="0" smtClean="0">
                <a:latin typeface="Comic Sans MS" pitchFamily="66" charset="0"/>
              </a:rPr>
              <a:t> </a:t>
            </a:r>
            <a:r>
              <a:rPr lang="en-US" dirty="0" err="1" smtClean="0">
                <a:latin typeface="Comic Sans MS" pitchFamily="66" charset="0"/>
              </a:rPr>
              <a:t>tekad</a:t>
            </a:r>
            <a:r>
              <a:rPr lang="en-US" dirty="0" smtClean="0">
                <a:latin typeface="Comic Sans MS" pitchFamily="66" charset="0"/>
              </a:rPr>
              <a:t> </a:t>
            </a:r>
            <a:r>
              <a:rPr lang="en-US" dirty="0" err="1" smtClean="0">
                <a:latin typeface="Comic Sans MS" pitchFamily="66" charset="0"/>
              </a:rPr>
              <a:t>dan</a:t>
            </a:r>
            <a:r>
              <a:rPr lang="en-US" dirty="0" smtClean="0">
                <a:latin typeface="Comic Sans MS" pitchFamily="66" charset="0"/>
              </a:rPr>
              <a:t> </a:t>
            </a:r>
            <a:r>
              <a:rPr lang="en-US" dirty="0" err="1" smtClean="0">
                <a:latin typeface="Comic Sans MS" pitchFamily="66" charset="0"/>
              </a:rPr>
              <a:t>keinginan</a:t>
            </a:r>
            <a:r>
              <a:rPr lang="en-US" dirty="0" smtClean="0">
                <a:latin typeface="Comic Sans MS" pitchFamily="66" charset="0"/>
              </a:rPr>
              <a:t> </a:t>
            </a:r>
            <a:r>
              <a:rPr lang="en-US" dirty="0" err="1" smtClean="0">
                <a:latin typeface="Comic Sans MS" pitchFamily="66" charset="0"/>
              </a:rPr>
              <a:t>bangsa</a:t>
            </a:r>
            <a:r>
              <a:rPr lang="en-US" dirty="0" smtClean="0">
                <a:latin typeface="Comic Sans MS" pitchFamily="66" charset="0"/>
              </a:rPr>
              <a:t> Indonesia </a:t>
            </a:r>
            <a:r>
              <a:rPr lang="en-US" dirty="0" err="1" smtClean="0">
                <a:latin typeface="Comic Sans MS" pitchFamily="66" charset="0"/>
              </a:rPr>
              <a:t>dalam</a:t>
            </a:r>
            <a:r>
              <a:rPr lang="en-US" dirty="0" smtClean="0">
                <a:latin typeface="Comic Sans MS" pitchFamily="66" charset="0"/>
              </a:rPr>
              <a:t> </a:t>
            </a:r>
            <a:r>
              <a:rPr lang="en-US" dirty="0" err="1" smtClean="0">
                <a:latin typeface="Comic Sans MS" pitchFamily="66" charset="0"/>
              </a:rPr>
              <a:t>menemukan</a:t>
            </a:r>
            <a:r>
              <a:rPr lang="en-US" dirty="0" smtClean="0">
                <a:latin typeface="Comic Sans MS" pitchFamily="66" charset="0"/>
              </a:rPr>
              <a:t> </a:t>
            </a:r>
            <a:r>
              <a:rPr lang="en-US" dirty="0" err="1" smtClean="0">
                <a:latin typeface="Comic Sans MS" pitchFamily="66" charset="0"/>
              </a:rPr>
              <a:t>dan</a:t>
            </a:r>
            <a:r>
              <a:rPr lang="en-US" dirty="0" smtClean="0">
                <a:latin typeface="Comic Sans MS" pitchFamily="66" charset="0"/>
              </a:rPr>
              <a:t> </a:t>
            </a:r>
            <a:r>
              <a:rPr lang="en-US" dirty="0" err="1" smtClean="0">
                <a:latin typeface="Comic Sans MS" pitchFamily="66" charset="0"/>
              </a:rPr>
              <a:t>menentukan</a:t>
            </a:r>
            <a:r>
              <a:rPr lang="en-US" dirty="0" smtClean="0">
                <a:latin typeface="Comic Sans MS" pitchFamily="66" charset="0"/>
              </a:rPr>
              <a:t> </a:t>
            </a:r>
            <a:r>
              <a:rPr lang="en-US" dirty="0" err="1" smtClean="0">
                <a:latin typeface="Comic Sans MS" pitchFamily="66" charset="0"/>
              </a:rPr>
              <a:t>identitas</a:t>
            </a:r>
            <a:r>
              <a:rPr lang="en-US" dirty="0" smtClean="0">
                <a:latin typeface="Comic Sans MS" pitchFamily="66" charset="0"/>
              </a:rPr>
              <a:t>, rasa </a:t>
            </a:r>
            <a:r>
              <a:rPr lang="en-US" dirty="0" err="1" smtClean="0">
                <a:latin typeface="Comic Sans MS" pitchFamily="66" charset="0"/>
              </a:rPr>
              <a:t>harga</a:t>
            </a:r>
            <a:r>
              <a:rPr lang="en-US" dirty="0" smtClean="0">
                <a:latin typeface="Comic Sans MS" pitchFamily="66" charset="0"/>
              </a:rPr>
              <a:t> </a:t>
            </a:r>
            <a:r>
              <a:rPr lang="en-US" dirty="0" err="1" smtClean="0">
                <a:latin typeface="Comic Sans MS" pitchFamily="66" charset="0"/>
              </a:rPr>
              <a:t>diri</a:t>
            </a:r>
            <a:r>
              <a:rPr lang="en-US" dirty="0" smtClean="0">
                <a:latin typeface="Comic Sans MS" pitchFamily="66" charset="0"/>
              </a:rPr>
              <a:t> </a:t>
            </a:r>
            <a:r>
              <a:rPr lang="en-US" dirty="0" err="1" smtClean="0">
                <a:latin typeface="Comic Sans MS" pitchFamily="66" charset="0"/>
              </a:rPr>
              <a:t>sebagai</a:t>
            </a:r>
            <a:r>
              <a:rPr lang="en-US" dirty="0" smtClean="0">
                <a:latin typeface="Comic Sans MS" pitchFamily="66" charset="0"/>
              </a:rPr>
              <a:t> </a:t>
            </a:r>
            <a:r>
              <a:rPr lang="en-US" dirty="0" err="1" smtClean="0">
                <a:latin typeface="Comic Sans MS" pitchFamily="66" charset="0"/>
              </a:rPr>
              <a:t>bangsa</a:t>
            </a:r>
            <a:r>
              <a:rPr lang="en-US" dirty="0" smtClean="0">
                <a:latin typeface="Comic Sans MS" pitchFamily="66" charset="0"/>
              </a:rPr>
              <a:t>, rasa </a:t>
            </a:r>
            <a:r>
              <a:rPr lang="en-US" dirty="0" err="1" smtClean="0">
                <a:latin typeface="Comic Sans MS" pitchFamily="66" charset="0"/>
              </a:rPr>
              <a:t>solidaritas</a:t>
            </a:r>
            <a:r>
              <a:rPr lang="en-US" dirty="0" smtClean="0">
                <a:latin typeface="Comic Sans MS" pitchFamily="66" charset="0"/>
              </a:rPr>
              <a:t> </a:t>
            </a:r>
            <a:r>
              <a:rPr lang="en-US" dirty="0" err="1" smtClean="0">
                <a:latin typeface="Comic Sans MS" pitchFamily="66" charset="0"/>
              </a:rPr>
              <a:t>menuju</a:t>
            </a:r>
            <a:r>
              <a:rPr lang="en-US" dirty="0" smtClean="0">
                <a:latin typeface="Comic Sans MS" pitchFamily="66" charset="0"/>
              </a:rPr>
              <a:t> </a:t>
            </a:r>
            <a:r>
              <a:rPr lang="en-US" dirty="0" err="1" smtClean="0">
                <a:latin typeface="Comic Sans MS" pitchFamily="66" charset="0"/>
              </a:rPr>
              <a:t>persatuan</a:t>
            </a:r>
            <a:r>
              <a:rPr lang="en-US" dirty="0" smtClean="0">
                <a:latin typeface="Comic Sans MS" pitchFamily="66" charset="0"/>
              </a:rPr>
              <a:t> </a:t>
            </a:r>
            <a:r>
              <a:rPr lang="en-US" dirty="0" err="1" smtClean="0">
                <a:latin typeface="Comic Sans MS" pitchFamily="66" charset="0"/>
              </a:rPr>
              <a:t>dan</a:t>
            </a:r>
            <a:r>
              <a:rPr lang="en-US" dirty="0" smtClean="0">
                <a:latin typeface="Comic Sans MS" pitchFamily="66" charset="0"/>
              </a:rPr>
              <a:t> </a:t>
            </a:r>
            <a:r>
              <a:rPr lang="en-US" dirty="0" err="1" smtClean="0">
                <a:latin typeface="Comic Sans MS" pitchFamily="66" charset="0"/>
              </a:rPr>
              <a:t>kesatuan</a:t>
            </a:r>
            <a:r>
              <a:rPr lang="en-US" dirty="0" smtClean="0">
                <a:latin typeface="Comic Sans MS" pitchFamily="66" charset="0"/>
              </a:rPr>
              <a:t> </a:t>
            </a:r>
            <a:r>
              <a:rPr lang="en-US" dirty="0" err="1" smtClean="0">
                <a:latin typeface="Comic Sans MS" pitchFamily="66" charset="0"/>
              </a:rPr>
              <a:t>bangsa</a:t>
            </a:r>
            <a:r>
              <a:rPr lang="en-US" dirty="0" smtClean="0">
                <a:latin typeface="Comic Sans MS" pitchFamily="66" charset="0"/>
              </a:rPr>
              <a:t>, </a:t>
            </a:r>
            <a:r>
              <a:rPr lang="en-US" dirty="0" err="1" smtClean="0">
                <a:latin typeface="Comic Sans MS" pitchFamily="66" charset="0"/>
              </a:rPr>
              <a:t>serta</a:t>
            </a:r>
            <a:r>
              <a:rPr lang="en-US" dirty="0" smtClean="0">
                <a:latin typeface="Comic Sans MS" pitchFamily="66" charset="0"/>
              </a:rPr>
              <a:t> </a:t>
            </a:r>
            <a:r>
              <a:rPr lang="en-US" dirty="0" err="1" smtClean="0">
                <a:latin typeface="Comic Sans MS" pitchFamily="66" charset="0"/>
              </a:rPr>
              <a:t>menjurus</a:t>
            </a:r>
            <a:r>
              <a:rPr lang="en-US" dirty="0" smtClean="0">
                <a:latin typeface="Comic Sans MS" pitchFamily="66" charset="0"/>
              </a:rPr>
              <a:t> </a:t>
            </a:r>
            <a:r>
              <a:rPr lang="en-US" dirty="0" err="1" smtClean="0">
                <a:latin typeface="Comic Sans MS" pitchFamily="66" charset="0"/>
              </a:rPr>
              <a:t>kemerdekaan</a:t>
            </a:r>
            <a:r>
              <a:rPr lang="en-US" dirty="0" smtClean="0">
                <a:latin typeface="Comic Sans MS" pitchFamily="66" charset="0"/>
              </a:rPr>
              <a:t> </a:t>
            </a:r>
            <a:r>
              <a:rPr lang="en-US" dirty="0" err="1" smtClean="0">
                <a:latin typeface="Comic Sans MS" pitchFamily="66" charset="0"/>
              </a:rPr>
              <a:t>dan</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a:t>
            </a:r>
            <a:r>
              <a:rPr lang="en-US" dirty="0" err="1" smtClean="0">
                <a:latin typeface="Comic Sans MS" pitchFamily="66" charset="0"/>
              </a:rPr>
              <a:t>bangsa</a:t>
            </a:r>
            <a:r>
              <a:rPr lang="en-US" dirty="0" smtClean="0">
                <a:latin typeface="Comic Sans MS" pitchFamily="66" charset="0"/>
              </a:rPr>
              <a:t>.</a:t>
            </a:r>
            <a:endParaRPr lang="en-US" dirty="0">
              <a:latin typeface="Comic Sans MS" pitchFamily="66" charset="0"/>
            </a:endParaRPr>
          </a:p>
        </p:txBody>
      </p:sp>
      <p:sp>
        <p:nvSpPr>
          <p:cNvPr id="2" name="Title 1"/>
          <p:cNvSpPr>
            <a:spLocks noGrp="1"/>
          </p:cNvSpPr>
          <p:nvPr>
            <p:ph type="title"/>
          </p:nvPr>
        </p:nvSpPr>
        <p:spPr/>
        <p:txBody>
          <a:bodyPr/>
          <a:lstStyle/>
          <a:p>
            <a:endParaRPr lang="en-US" dirty="0"/>
          </a:p>
        </p:txBody>
      </p:sp>
      <p:sp>
        <p:nvSpPr>
          <p:cNvPr id="4" name="Heptagon 3"/>
          <p:cNvSpPr/>
          <p:nvPr/>
        </p:nvSpPr>
        <p:spPr>
          <a:xfrm>
            <a:off x="685800" y="304800"/>
            <a:ext cx="2286000" cy="9906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 OKTOBER 1928</a:t>
            </a:r>
            <a:endParaRPr lang="en-US" dirty="0"/>
          </a:p>
        </p:txBody>
      </p:sp>
      <p:sp>
        <p:nvSpPr>
          <p:cNvPr id="5" name="Lightning Bolt 4"/>
          <p:cNvSpPr/>
          <p:nvPr/>
        </p:nvSpPr>
        <p:spPr>
          <a:xfrm>
            <a:off x="1905000" y="1447800"/>
            <a:ext cx="838200" cy="9906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Ribbon 5"/>
          <p:cNvSpPr/>
          <p:nvPr/>
        </p:nvSpPr>
        <p:spPr>
          <a:xfrm>
            <a:off x="990600" y="2514600"/>
            <a:ext cx="7467600" cy="914400"/>
          </a:xfrm>
          <a:prstGeom prst="ribb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SUMPAH PEMUDA</a:t>
            </a:r>
            <a:endParaRPr lang="en-US" sz="2800" dirty="0">
              <a:solidFill>
                <a:srgbClr val="FF0000"/>
              </a:solidFill>
            </a:endParaRPr>
          </a:p>
        </p:txBody>
      </p:sp>
      <p:sp>
        <p:nvSpPr>
          <p:cNvPr id="7" name="Curved Right Arrow 6"/>
          <p:cNvSpPr/>
          <p:nvPr/>
        </p:nvSpPr>
        <p:spPr>
          <a:xfrm>
            <a:off x="304800" y="2895600"/>
            <a:ext cx="3048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images (12).jpg"/>
          <p:cNvPicPr>
            <a:picLocks noChangeAspect="1"/>
          </p:cNvPicPr>
          <p:nvPr/>
        </p:nvPicPr>
        <p:blipFill>
          <a:blip r:embed="rId3"/>
          <a:stretch>
            <a:fillRect/>
          </a:stretch>
        </p:blipFill>
        <p:spPr>
          <a:xfrm>
            <a:off x="3581400" y="228600"/>
            <a:ext cx="5105400" cy="1847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1200" fill="hold">
                                          <p:stCondLst>
                                            <p:cond delay="0"/>
                                          </p:stCondLst>
                                        </p:cTn>
                                        <p:tgtEl>
                                          <p:spTgt spid="4"/>
                                        </p:tgtEl>
                                        <p:attrNameLst>
                                          <p:attrName>ppt_x</p:attrName>
                                        </p:attrNameLst>
                                      </p:cBhvr>
                                    </p:anim>
                                    <p:anim from="0" to="-1.0" calcmode="lin" valueType="num">
                                      <p:cBhvr>
                                        <p:cTn id="8" dur="400" decel="50000" autoRev="1" fill="hold">
                                          <p:stCondLst>
                                            <p:cond delay="1200"/>
                                          </p:stCondLst>
                                        </p:cTn>
                                        <p:tgtEl>
                                          <p:spTgt spid="4"/>
                                        </p:tgtEl>
                                        <p:attrNameLst>
                                          <p:attrName>xshear</p:attrName>
                                        </p:attrNameLst>
                                      </p:cBhvr>
                                    </p:anim>
                                    <p:animScale>
                                      <p:cBhvr>
                                        <p:cTn id="9" dur="400" decel="100000" autoRev="1" fill="hold">
                                          <p:stCondLst>
                                            <p:cond delay="1200"/>
                                          </p:stCondLst>
                                        </p:cTn>
                                        <p:tgtEl>
                                          <p:spTgt spid="4"/>
                                        </p:tgtEl>
                                      </p:cBhvr>
                                      <p:from x="100000" y="100000"/>
                                      <p:to x="80000" y="100000"/>
                                    </p:animScale>
                                    <p:anim by="(#ppt_h/3+#ppt_w*0.1)" calcmode="lin" valueType="num">
                                      <p:cBhvr additive="sum">
                                        <p:cTn id="10" dur="400" decel="100000" autoRev="1" fill="hold">
                                          <p:stCondLst>
                                            <p:cond delay="1200"/>
                                          </p:stCondLst>
                                        </p:cTn>
                                        <p:tgtEl>
                                          <p:spTgt spid="4"/>
                                        </p:tgtEl>
                                        <p:attrNameLst>
                                          <p:attrName>ppt_x</p:attrName>
                                        </p:attrNameLst>
                                      </p:cBhvr>
                                    </p:anim>
                                  </p:childTnLst>
                                </p:cTn>
                              </p:par>
                            </p:childTnLst>
                          </p:cTn>
                        </p:par>
                        <p:par>
                          <p:cTn id="11" fill="hold">
                            <p:stCondLst>
                              <p:cond delay="2000"/>
                            </p:stCondLst>
                            <p:childTnLst>
                              <p:par>
                                <p:cTn id="12" presetID="3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800" decel="100000"/>
                                        <p:tgtEl>
                                          <p:spTgt spid="5"/>
                                        </p:tgtEl>
                                      </p:cBhvr>
                                    </p:animEffect>
                                    <p:anim calcmode="lin" valueType="num">
                                      <p:cBhvr>
                                        <p:cTn id="15" dur="800" decel="100000" fill="hold"/>
                                        <p:tgtEl>
                                          <p:spTgt spid="5"/>
                                        </p:tgtEl>
                                        <p:attrNameLst>
                                          <p:attrName>style.rotation</p:attrName>
                                        </p:attrNameLst>
                                      </p:cBhvr>
                                      <p:tavLst>
                                        <p:tav tm="0">
                                          <p:val>
                                            <p:fltVal val="-90"/>
                                          </p:val>
                                        </p:tav>
                                        <p:tav tm="100000">
                                          <p:val>
                                            <p:fltVal val="0"/>
                                          </p:val>
                                        </p:tav>
                                      </p:tavLst>
                                    </p:anim>
                                    <p:anim calcmode="lin" valueType="num">
                                      <p:cBhvr>
                                        <p:cTn id="16" dur="800" decel="100000" fill="hold"/>
                                        <p:tgtEl>
                                          <p:spTgt spid="5"/>
                                        </p:tgtEl>
                                        <p:attrNameLst>
                                          <p:attrName>ppt_x</p:attrName>
                                        </p:attrNameLst>
                                      </p:cBhvr>
                                      <p:tavLst>
                                        <p:tav tm="0">
                                          <p:val>
                                            <p:strVal val="#ppt_x+0.4"/>
                                          </p:val>
                                        </p:tav>
                                        <p:tav tm="100000">
                                          <p:val>
                                            <p:strVal val="#ppt_x-0.05"/>
                                          </p:val>
                                        </p:tav>
                                      </p:tavLst>
                                    </p:anim>
                                    <p:anim calcmode="lin" valueType="num">
                                      <p:cBhvr>
                                        <p:cTn id="17" dur="800" decel="100000" fill="hold"/>
                                        <p:tgtEl>
                                          <p:spTgt spid="5"/>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20" fill="hold">
                            <p:stCondLst>
                              <p:cond delay="30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35"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anim calcmode="lin" valueType="num">
                                      <p:cBhvr>
                                        <p:cTn id="30" dur="2000" fill="hold"/>
                                        <p:tgtEl>
                                          <p:spTgt spid="6"/>
                                        </p:tgtEl>
                                        <p:attrNameLst>
                                          <p:attrName>style.rotation</p:attrName>
                                        </p:attrNameLst>
                                      </p:cBhvr>
                                      <p:tavLst>
                                        <p:tav tm="0">
                                          <p:val>
                                            <p:fltVal val="720"/>
                                          </p:val>
                                        </p:tav>
                                        <p:tav tm="100000">
                                          <p:val>
                                            <p:fltVal val="0"/>
                                          </p:val>
                                        </p:tav>
                                      </p:tavLst>
                                    </p:anim>
                                    <p:anim calcmode="lin" valueType="num">
                                      <p:cBhvr>
                                        <p:cTn id="31" dur="2000" fill="hold"/>
                                        <p:tgtEl>
                                          <p:spTgt spid="6"/>
                                        </p:tgtEl>
                                        <p:attrNameLst>
                                          <p:attrName>ppt_h</p:attrName>
                                        </p:attrNameLst>
                                      </p:cBhvr>
                                      <p:tavLst>
                                        <p:tav tm="0">
                                          <p:val>
                                            <p:fltVal val="0"/>
                                          </p:val>
                                        </p:tav>
                                        <p:tav tm="100000">
                                          <p:val>
                                            <p:strVal val="#ppt_h"/>
                                          </p:val>
                                        </p:tav>
                                      </p:tavLst>
                                    </p:anim>
                                    <p:anim calcmode="lin" valueType="num">
                                      <p:cBhvr>
                                        <p:cTn id="32" dur="2000" fill="hold"/>
                                        <p:tgtEl>
                                          <p:spTgt spid="6"/>
                                        </p:tgtEl>
                                        <p:attrNameLst>
                                          <p:attrName>ppt_w</p:attrName>
                                        </p:attrNameLst>
                                      </p:cBhvr>
                                      <p:tavLst>
                                        <p:tav tm="0">
                                          <p:val>
                                            <p:fltVal val="0"/>
                                          </p:val>
                                        </p:tav>
                                        <p:tav tm="100000">
                                          <p:val>
                                            <p:strVal val="#ppt_w"/>
                                          </p:val>
                                        </p:tav>
                                      </p:tavLst>
                                    </p:anim>
                                  </p:childTnLst>
                                </p:cTn>
                              </p:par>
                            </p:childTnLst>
                          </p:cTn>
                        </p:par>
                        <p:par>
                          <p:cTn id="33" fill="hold">
                            <p:stCondLst>
                              <p:cond delay="6000"/>
                            </p:stCondLst>
                            <p:childTnLst>
                              <p:par>
                                <p:cTn id="34" presetID="1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plus(in)">
                                      <p:cBhvr>
                                        <p:cTn id="36" dur="2000"/>
                                        <p:tgtEl>
                                          <p:spTgt spid="7"/>
                                        </p:tgtEl>
                                      </p:cBhvr>
                                    </p:animEffect>
                                  </p:childTnLst>
                                </p:cTn>
                              </p:par>
                            </p:childTnLst>
                          </p:cTn>
                        </p:par>
                        <p:par>
                          <p:cTn id="37" fill="hold">
                            <p:stCondLst>
                              <p:cond delay="8000"/>
                            </p:stCondLst>
                            <p:childTnLst>
                              <p:par>
                                <p:cTn id="38" presetID="26" presetClass="entr" presetSubtype="0"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80">
                                          <p:stCondLst>
                                            <p:cond delay="0"/>
                                          </p:stCondLst>
                                        </p:cTn>
                                        <p:tgtEl>
                                          <p:spTgt spid="3">
                                            <p:txEl>
                                              <p:pRg st="5" end="5"/>
                                            </p:txEl>
                                          </p:spTgt>
                                        </p:tgtEl>
                                      </p:cBhvr>
                                    </p:animEffect>
                                    <p:anim calcmode="lin" valueType="num">
                                      <p:cBhvr>
                                        <p:cTn id="41"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
                                            <p:txEl>
                                              <p:pRg st="5" end="5"/>
                                            </p:txEl>
                                          </p:spTgt>
                                        </p:tgtEl>
                                      </p:cBhvr>
                                      <p:to x="100000" y="60000"/>
                                    </p:animScale>
                                    <p:animScale>
                                      <p:cBhvr>
                                        <p:cTn id="47" dur="166" decel="50000">
                                          <p:stCondLst>
                                            <p:cond delay="676"/>
                                          </p:stCondLst>
                                        </p:cTn>
                                        <p:tgtEl>
                                          <p:spTgt spid="3">
                                            <p:txEl>
                                              <p:pRg st="5" end="5"/>
                                            </p:txEl>
                                          </p:spTgt>
                                        </p:tgtEl>
                                      </p:cBhvr>
                                      <p:to x="100000" y="100000"/>
                                    </p:animScale>
                                    <p:animScale>
                                      <p:cBhvr>
                                        <p:cTn id="48" dur="26">
                                          <p:stCondLst>
                                            <p:cond delay="1312"/>
                                          </p:stCondLst>
                                        </p:cTn>
                                        <p:tgtEl>
                                          <p:spTgt spid="3">
                                            <p:txEl>
                                              <p:pRg st="5" end="5"/>
                                            </p:txEl>
                                          </p:spTgt>
                                        </p:tgtEl>
                                      </p:cBhvr>
                                      <p:to x="100000" y="80000"/>
                                    </p:animScale>
                                    <p:animScale>
                                      <p:cBhvr>
                                        <p:cTn id="49" dur="166" decel="50000">
                                          <p:stCondLst>
                                            <p:cond delay="1338"/>
                                          </p:stCondLst>
                                        </p:cTn>
                                        <p:tgtEl>
                                          <p:spTgt spid="3">
                                            <p:txEl>
                                              <p:pRg st="5" end="5"/>
                                            </p:txEl>
                                          </p:spTgt>
                                        </p:tgtEl>
                                      </p:cBhvr>
                                      <p:to x="100000" y="100000"/>
                                    </p:animScale>
                                    <p:animScale>
                                      <p:cBhvr>
                                        <p:cTn id="50" dur="26">
                                          <p:stCondLst>
                                            <p:cond delay="1642"/>
                                          </p:stCondLst>
                                        </p:cTn>
                                        <p:tgtEl>
                                          <p:spTgt spid="3">
                                            <p:txEl>
                                              <p:pRg st="5" end="5"/>
                                            </p:txEl>
                                          </p:spTgt>
                                        </p:tgtEl>
                                      </p:cBhvr>
                                      <p:to x="100000" y="90000"/>
                                    </p:animScale>
                                    <p:animScale>
                                      <p:cBhvr>
                                        <p:cTn id="51" dur="166" decel="50000">
                                          <p:stCondLst>
                                            <p:cond delay="1668"/>
                                          </p:stCondLst>
                                        </p:cTn>
                                        <p:tgtEl>
                                          <p:spTgt spid="3">
                                            <p:txEl>
                                              <p:pRg st="5" end="5"/>
                                            </p:txEl>
                                          </p:spTgt>
                                        </p:tgtEl>
                                      </p:cBhvr>
                                      <p:to x="100000" y="100000"/>
                                    </p:animScale>
                                    <p:animScale>
                                      <p:cBhvr>
                                        <p:cTn id="52" dur="26">
                                          <p:stCondLst>
                                            <p:cond delay="1808"/>
                                          </p:stCondLst>
                                        </p:cTn>
                                        <p:tgtEl>
                                          <p:spTgt spid="3">
                                            <p:txEl>
                                              <p:pRg st="5" end="5"/>
                                            </p:txEl>
                                          </p:spTgt>
                                        </p:tgtEl>
                                      </p:cBhvr>
                                      <p:to x="100000" y="95000"/>
                                    </p:animScale>
                                    <p:animScale>
                                      <p:cBhvr>
                                        <p:cTn id="53"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CCCFF"/>
            </a:gs>
            <a:gs pos="17999">
              <a:srgbClr val="99CCFF"/>
            </a:gs>
            <a:gs pos="36000">
              <a:srgbClr val="9966FF"/>
            </a:gs>
            <a:gs pos="61000">
              <a:srgbClr val="CC99FF"/>
            </a:gs>
            <a:gs pos="82001">
              <a:srgbClr val="99CCFF"/>
            </a:gs>
            <a:gs pos="100000">
              <a:srgbClr val="CCCCFF"/>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pPr>
              <a:buNone/>
            </a:pPr>
            <a:endParaRPr lang="en-US" dirty="0"/>
          </a:p>
        </p:txBody>
      </p:sp>
      <p:sp>
        <p:nvSpPr>
          <p:cNvPr id="2" name="Title 1"/>
          <p:cNvSpPr>
            <a:spLocks noGrp="1"/>
          </p:cNvSpPr>
          <p:nvPr>
            <p:ph type="title"/>
          </p:nvPr>
        </p:nvSpPr>
        <p:spPr/>
        <p:txBody>
          <a:bodyPr/>
          <a:lstStyle/>
          <a:p>
            <a:endParaRPr lang="en-US" dirty="0"/>
          </a:p>
        </p:txBody>
      </p:sp>
      <p:sp>
        <p:nvSpPr>
          <p:cNvPr id="4" name="Oval 3"/>
          <p:cNvSpPr/>
          <p:nvPr/>
        </p:nvSpPr>
        <p:spPr>
          <a:xfrm rot="20090387">
            <a:off x="-220716" y="581717"/>
            <a:ext cx="4575063" cy="9906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TAHUN 1942-1945 </a:t>
            </a:r>
          </a:p>
          <a:p>
            <a:pPr algn="ctr"/>
            <a:r>
              <a:rPr lang="en-US" sz="2000" dirty="0" err="1" smtClean="0"/>
              <a:t>Jepang</a:t>
            </a:r>
            <a:r>
              <a:rPr lang="en-US" sz="2000" dirty="0" smtClean="0"/>
              <a:t> </a:t>
            </a:r>
            <a:r>
              <a:rPr lang="en-US" sz="2000" dirty="0" err="1" smtClean="0"/>
              <a:t>menjajah</a:t>
            </a:r>
            <a:r>
              <a:rPr lang="en-US" sz="2000" dirty="0" smtClean="0"/>
              <a:t> Indonesia</a:t>
            </a:r>
            <a:endParaRPr lang="en-US" sz="2000" dirty="0"/>
          </a:p>
        </p:txBody>
      </p:sp>
      <p:graphicFrame>
        <p:nvGraphicFramePr>
          <p:cNvPr id="5" name="Diagram 4"/>
          <p:cNvGraphicFramePr/>
          <p:nvPr/>
        </p:nvGraphicFramePr>
        <p:xfrm>
          <a:off x="1981200" y="1600200"/>
          <a:ext cx="6705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Notched Right Arrow 5"/>
          <p:cNvSpPr/>
          <p:nvPr/>
        </p:nvSpPr>
        <p:spPr>
          <a:xfrm>
            <a:off x="228600" y="4648200"/>
            <a:ext cx="1905000" cy="990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JUNI 1945</a:t>
            </a:r>
            <a:endParaRPr lang="en-US" dirty="0"/>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par>
                          <p:cTn id="11" fill="hold">
                            <p:stCondLst>
                              <p:cond delay="4600"/>
                            </p:stCondLst>
                            <p:childTnLst>
                              <p:par>
                                <p:cTn id="12" presetID="15"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2000" fill="hold"/>
                                        <p:tgtEl>
                                          <p:spTgt spid="5"/>
                                        </p:tgtEl>
                                        <p:attrNameLst>
                                          <p:attrName>ppt_w</p:attrName>
                                        </p:attrNameLst>
                                      </p:cBhvr>
                                      <p:tavLst>
                                        <p:tav tm="0">
                                          <p:val>
                                            <p:fltVal val="0"/>
                                          </p:val>
                                        </p:tav>
                                        <p:tav tm="100000">
                                          <p:val>
                                            <p:strVal val="#ppt_w"/>
                                          </p:val>
                                        </p:tav>
                                      </p:tavLst>
                                    </p:anim>
                                    <p:anim calcmode="lin" valueType="num">
                                      <p:cBhvr>
                                        <p:cTn id="15" dur="2000" fill="hold"/>
                                        <p:tgtEl>
                                          <p:spTgt spid="5"/>
                                        </p:tgtEl>
                                        <p:attrNameLst>
                                          <p:attrName>ppt_h</p:attrName>
                                        </p:attrNameLst>
                                      </p:cBhvr>
                                      <p:tavLst>
                                        <p:tav tm="0">
                                          <p:val>
                                            <p:fltVal val="0"/>
                                          </p:val>
                                        </p:tav>
                                        <p:tav tm="100000">
                                          <p:val>
                                            <p:strVal val="#ppt_h"/>
                                          </p:val>
                                        </p:tav>
                                      </p:tavLst>
                                    </p:anim>
                                    <p:anim calcmode="lin" valueType="num">
                                      <p:cBhvr>
                                        <p:cTn id="16" dur="2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7" dur="2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660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1"/>
                                          </p:val>
                                        </p:tav>
                                        <p:tav tm="100000">
                                          <p:val>
                                            <p:strVal val="#ppt_x"/>
                                          </p:val>
                                        </p:tav>
                                      </p:tavLst>
                                    </p:anim>
                                    <p:anim calcmode="lin" valueType="num">
                                      <p:cBhvr>
                                        <p:cTn id="23"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AsOne/>
      </p:bldGraphic>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lstStyle/>
          <a:p>
            <a:pPr>
              <a:buNone/>
            </a:pPr>
            <a:r>
              <a:rPr lang="en-US" dirty="0" smtClean="0"/>
              <a:t>			</a:t>
            </a:r>
          </a:p>
          <a:p>
            <a:pPr lvl="4">
              <a:buClr>
                <a:schemeClr val="accent6">
                  <a:lumMod val="75000"/>
                </a:schemeClr>
              </a:buClr>
              <a:buFont typeface="Calibri" pitchFamily="34" charset="0"/>
              <a:buChar char="ὤ"/>
            </a:pPr>
            <a:endParaRPr lang="en-US" sz="2400" dirty="0" smtClean="0"/>
          </a:p>
          <a:p>
            <a:pPr lvl="4">
              <a:buClr>
                <a:schemeClr val="accent6">
                  <a:lumMod val="75000"/>
                </a:schemeClr>
              </a:buClr>
              <a:buFont typeface="Calibri" pitchFamily="34" charset="0"/>
              <a:buChar char="ὤ"/>
            </a:pPr>
            <a:endParaRPr lang="en-US" sz="2400" dirty="0" smtClean="0"/>
          </a:p>
          <a:p>
            <a:pPr lvl="4">
              <a:buClr>
                <a:srgbClr val="7030A0"/>
              </a:buClr>
              <a:buFont typeface="Lucida Sans Unicode" pitchFamily="34" charset="0"/>
              <a:buChar char="⇨"/>
            </a:pPr>
            <a:r>
              <a:rPr lang="en-US" sz="2400" dirty="0" smtClean="0"/>
              <a:t> </a:t>
            </a:r>
            <a:r>
              <a:rPr lang="en-US" sz="2400" b="1" dirty="0" err="1" smtClean="0">
                <a:solidFill>
                  <a:srgbClr val="00FF00"/>
                </a:solidFill>
              </a:rPr>
              <a:t>Masa</a:t>
            </a:r>
            <a:r>
              <a:rPr lang="en-US" sz="2400" b="1" dirty="0" smtClean="0">
                <a:solidFill>
                  <a:srgbClr val="00FF00"/>
                </a:solidFill>
              </a:rPr>
              <a:t> </a:t>
            </a:r>
            <a:r>
              <a:rPr lang="en-US" sz="2400" b="1" dirty="0" err="1" smtClean="0">
                <a:solidFill>
                  <a:srgbClr val="00FF00"/>
                </a:solidFill>
              </a:rPr>
              <a:t>Proklamasi</a:t>
            </a:r>
            <a:r>
              <a:rPr lang="en-US" sz="2400" b="1" dirty="0" smtClean="0">
                <a:solidFill>
                  <a:srgbClr val="00FF00"/>
                </a:solidFill>
              </a:rPr>
              <a:t> </a:t>
            </a:r>
            <a:r>
              <a:rPr lang="en-US" sz="2400" b="1" dirty="0" err="1" smtClean="0">
                <a:solidFill>
                  <a:srgbClr val="00FF00"/>
                </a:solidFill>
              </a:rPr>
              <a:t>dan</a:t>
            </a:r>
            <a:r>
              <a:rPr lang="en-US" sz="2400" b="1" dirty="0" smtClean="0">
                <a:solidFill>
                  <a:srgbClr val="00FF00"/>
                </a:solidFill>
              </a:rPr>
              <a:t> </a:t>
            </a:r>
            <a:r>
              <a:rPr lang="en-US" sz="2400" b="1" dirty="0" err="1" smtClean="0">
                <a:solidFill>
                  <a:srgbClr val="00FF00"/>
                </a:solidFill>
              </a:rPr>
              <a:t>Perang</a:t>
            </a:r>
            <a:r>
              <a:rPr lang="en-US" sz="2400" b="1" dirty="0" smtClean="0">
                <a:solidFill>
                  <a:srgbClr val="00FF00"/>
                </a:solidFill>
              </a:rPr>
              <a:t> </a:t>
            </a:r>
            <a:r>
              <a:rPr lang="en-US" sz="2400" b="1" dirty="0" err="1" smtClean="0">
                <a:solidFill>
                  <a:srgbClr val="00FF00"/>
                </a:solidFill>
              </a:rPr>
              <a:t>Kemerdekaan</a:t>
            </a:r>
            <a:endParaRPr lang="en-US" sz="2400" b="1" dirty="0" smtClean="0">
              <a:solidFill>
                <a:srgbClr val="00FF00"/>
              </a:solidFill>
            </a:endParaRPr>
          </a:p>
          <a:p>
            <a:pPr lvl="4">
              <a:buClr>
                <a:schemeClr val="accent6">
                  <a:lumMod val="75000"/>
                </a:schemeClr>
              </a:buClr>
              <a:buNone/>
            </a:pPr>
            <a:r>
              <a:rPr lang="en-US" sz="2400" b="1" dirty="0" smtClean="0">
                <a:solidFill>
                  <a:srgbClr val="00FF00"/>
                </a:solidFill>
              </a:rPr>
              <a:t>	</a:t>
            </a:r>
            <a:r>
              <a:rPr lang="en-US" sz="2000" b="1" dirty="0" err="1" smtClean="0">
                <a:solidFill>
                  <a:srgbClr val="00FF00"/>
                </a:solidFill>
                <a:latin typeface="Adobe Myungjo Std M" pitchFamily="18" charset="-128"/>
                <a:ea typeface="Adobe Myungjo Std M" pitchFamily="18" charset="-128"/>
              </a:rPr>
              <a:t>Titik</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Kulminasi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perjuangan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kemerdekaan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bangsa</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tercapai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dengan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Proklamasi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Kemerdekaan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pada</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tanggal</a:t>
            </a:r>
            <a:r>
              <a:rPr lang="en-US" sz="2000" b="1" dirty="0" smtClean="0">
                <a:solidFill>
                  <a:srgbClr val="00FF00"/>
                </a:solidFill>
                <a:latin typeface="Adobe Myungjo Std M" pitchFamily="18" charset="-128"/>
                <a:ea typeface="Adobe Myungjo Std M" pitchFamily="18" charset="-128"/>
              </a:rPr>
              <a:t> 17 </a:t>
            </a:r>
            <a:r>
              <a:rPr lang="en-US" sz="2000" b="1" dirty="0" err="1" smtClean="0">
                <a:solidFill>
                  <a:srgbClr val="00FF00"/>
                </a:solidFill>
                <a:latin typeface="Adobe Myungjo Std M" pitchFamily="18" charset="-128"/>
                <a:ea typeface="Adobe Myungjo Std M" pitchFamily="18" charset="-128"/>
              </a:rPr>
              <a:t>Agustus</a:t>
            </a:r>
            <a:r>
              <a:rPr lang="en-US" sz="2000" b="1" dirty="0" smtClean="0">
                <a:solidFill>
                  <a:srgbClr val="00FF00"/>
                </a:solidFill>
                <a:latin typeface="Adobe Myungjo Std M" pitchFamily="18" charset="-128"/>
                <a:ea typeface="Adobe Myungjo Std M" pitchFamily="18" charset="-128"/>
              </a:rPr>
              <a:t> 1945</a:t>
            </a:r>
            <a:r>
              <a:rPr lang="id-ID" sz="2000" b="1" dirty="0" smtClean="0">
                <a:solidFill>
                  <a:srgbClr val="00FF00"/>
                </a:solidFill>
                <a:latin typeface="Adobe Myungjo Std M" pitchFamily="18" charset="-128"/>
                <a:ea typeface="Adobe Myungjo Std M" pitchFamily="18" charset="-128"/>
              </a:rPr>
              <a:t>, dan keesokannya (18 Agustus)</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disahkan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Pancasila</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sebagai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dasar</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falsafah</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bangsa</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dan</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negara</a:t>
            </a:r>
            <a:r>
              <a:rPr lang="en-US" sz="2000" b="1" dirty="0" smtClean="0">
                <a:solidFill>
                  <a:srgbClr val="00FF00"/>
                </a:solidFill>
                <a:latin typeface="Adobe Myungjo Std M" pitchFamily="18" charset="-128"/>
                <a:ea typeface="Adobe Myungjo Std M" pitchFamily="18" charset="-128"/>
              </a:rPr>
              <a:t>. Serta UUD 1945 </a:t>
            </a:r>
            <a:r>
              <a:rPr lang="en-US" sz="2000" b="1" dirty="0" err="1" smtClean="0">
                <a:solidFill>
                  <a:srgbClr val="00FF00"/>
                </a:solidFill>
                <a:latin typeface="Adobe Myungjo Std M" pitchFamily="18" charset="-128"/>
                <a:ea typeface="Adobe Myungjo Std M" pitchFamily="18" charset="-128"/>
              </a:rPr>
              <a:t>sebagai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konstitusi</a:t>
            </a:r>
            <a:r>
              <a:rPr lang="en-US" sz="2000" b="1" dirty="0" smtClean="0">
                <a:solidFill>
                  <a:srgbClr val="00FF00"/>
                </a:solidFill>
                <a:latin typeface="Adobe Myungjo Std M" pitchFamily="18" charset="-128"/>
                <a:ea typeface="Adobe Myungjo Std M" pitchFamily="18" charset="-128"/>
              </a:rPr>
              <a:t> </a:t>
            </a:r>
            <a:r>
              <a:rPr lang="en-US" sz="2000" b="1" dirty="0" err="1" smtClean="0">
                <a:solidFill>
                  <a:srgbClr val="00FF00"/>
                </a:solidFill>
                <a:latin typeface="Adobe Myungjo Std M" pitchFamily="18" charset="-128"/>
                <a:ea typeface="Adobe Myungjo Std M" pitchFamily="18" charset="-128"/>
              </a:rPr>
              <a:t>negara</a:t>
            </a:r>
            <a:r>
              <a:rPr lang="en-US" sz="2000" b="1" dirty="0" smtClean="0">
                <a:solidFill>
                  <a:srgbClr val="00FF00"/>
                </a:solidFill>
                <a:latin typeface="Adobe Myungjo Std M" pitchFamily="18" charset="-128"/>
                <a:ea typeface="Adobe Myungjo Std M" pitchFamily="18" charset="-128"/>
              </a:rPr>
              <a:t>.</a:t>
            </a:r>
            <a:endParaRPr lang="en-US" sz="2000" b="1" dirty="0">
              <a:solidFill>
                <a:srgbClr val="00FF00"/>
              </a:solidFill>
              <a:latin typeface="Adobe Myungjo Std M" pitchFamily="18" charset="-128"/>
              <a:ea typeface="Adobe Myungjo Std M" pitchFamily="18" charset="-128"/>
            </a:endParaRPr>
          </a:p>
        </p:txBody>
      </p:sp>
      <p:sp>
        <p:nvSpPr>
          <p:cNvPr id="2" name="Title 1"/>
          <p:cNvSpPr>
            <a:spLocks noGrp="1"/>
          </p:cNvSpPr>
          <p:nvPr>
            <p:ph type="title"/>
          </p:nvPr>
        </p:nvSpPr>
        <p:spPr/>
        <p:txBody>
          <a:bodyPr>
            <a:normAutofit/>
          </a:bodyPr>
          <a:lstStyle/>
          <a:p>
            <a:r>
              <a:rPr lang="en-US" dirty="0" smtClean="0"/>
              <a:t>        </a:t>
            </a:r>
            <a:endParaRPr lang="en-US" dirty="0"/>
          </a:p>
        </p:txBody>
      </p:sp>
      <p:sp>
        <p:nvSpPr>
          <p:cNvPr id="5" name="Right Arrow Callout 4"/>
          <p:cNvSpPr/>
          <p:nvPr/>
        </p:nvSpPr>
        <p:spPr>
          <a:xfrm>
            <a:off x="533400" y="1600200"/>
            <a:ext cx="1219200" cy="3200400"/>
          </a:xfrm>
          <a:prstGeom prst="rightArrowCallou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smtClean="0">
                <a:solidFill>
                  <a:srgbClr val="C00000"/>
                </a:solidFill>
              </a:rPr>
              <a:t>PERIODE </a:t>
            </a:r>
            <a:r>
              <a:rPr lang="en-US" dirty="0" smtClean="0">
                <a:solidFill>
                  <a:srgbClr val="FF0000"/>
                </a:solidFill>
              </a:rPr>
              <a:t>KETIGA</a:t>
            </a:r>
            <a:endParaRPr lang="en-US" dirty="0">
              <a:solidFill>
                <a:srgbClr val="FF0000"/>
              </a:solidFill>
            </a:endParaRPr>
          </a:p>
        </p:txBody>
      </p:sp>
      <p:sp>
        <p:nvSpPr>
          <p:cNvPr id="10" name="Teardrop 9"/>
          <p:cNvSpPr/>
          <p:nvPr/>
        </p:nvSpPr>
        <p:spPr>
          <a:xfrm>
            <a:off x="3276600" y="4114800"/>
            <a:ext cx="5181600" cy="1828800"/>
          </a:xfrm>
          <a:prstGeom prst="teardrop">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Lahirnya</a:t>
            </a:r>
            <a:r>
              <a:rPr lang="en-US" sz="2000" dirty="0" smtClean="0"/>
              <a:t> </a:t>
            </a:r>
            <a:r>
              <a:rPr lang="id-ID" sz="2000" dirty="0" err="1" smtClean="0"/>
              <a:t>N</a:t>
            </a:r>
            <a:r>
              <a:rPr lang="en-US" sz="2000" dirty="0" err="1" smtClean="0"/>
              <a:t>egara</a:t>
            </a:r>
            <a:r>
              <a:rPr lang="en-US" sz="2000" dirty="0" smtClean="0"/>
              <a:t> </a:t>
            </a:r>
            <a:r>
              <a:rPr lang="en-US" sz="2000" dirty="0" err="1" smtClean="0"/>
              <a:t>Republik</a:t>
            </a:r>
            <a:r>
              <a:rPr lang="en-US" sz="2000" dirty="0" smtClean="0"/>
              <a:t> Indonesia </a:t>
            </a:r>
            <a:r>
              <a:rPr lang="en-US" sz="2000" dirty="0" err="1" smtClean="0"/>
              <a:t>menimbulkan</a:t>
            </a:r>
            <a:r>
              <a:rPr lang="en-US" sz="2000" dirty="0" smtClean="0"/>
              <a:t> </a:t>
            </a:r>
            <a:r>
              <a:rPr lang="en-US" sz="2000" dirty="0" err="1" smtClean="0"/>
              <a:t>reaksi</a:t>
            </a:r>
            <a:r>
              <a:rPr lang="en-US" sz="2000" dirty="0" smtClean="0"/>
              <a:t> </a:t>
            </a:r>
            <a:r>
              <a:rPr lang="en-US" sz="2000" dirty="0" err="1" smtClean="0"/>
              <a:t>dari</a:t>
            </a:r>
            <a:r>
              <a:rPr lang="id-ID" sz="2000" dirty="0" smtClean="0"/>
              <a:t> </a:t>
            </a:r>
            <a:r>
              <a:rPr lang="en-US" sz="2000" dirty="0" err="1" smtClean="0"/>
              <a:t>pihak</a:t>
            </a:r>
            <a:r>
              <a:rPr lang="en-US" sz="2000" dirty="0" smtClean="0"/>
              <a:t> </a:t>
            </a:r>
            <a:r>
              <a:rPr lang="en-US" sz="2000" dirty="0" err="1" smtClean="0"/>
              <a:t>Belanda</a:t>
            </a:r>
            <a:r>
              <a:rPr lang="en-US" sz="2000" dirty="0" smtClean="0"/>
              <a:t> y</a:t>
            </a:r>
            <a:r>
              <a:rPr lang="id-ID" sz="2000" dirty="0" smtClean="0"/>
              <a:t>an</a:t>
            </a:r>
            <a:r>
              <a:rPr lang="en-US" sz="2000" dirty="0" smtClean="0"/>
              <a:t>g </a:t>
            </a:r>
            <a:r>
              <a:rPr lang="en-US" sz="2000" dirty="0" err="1" smtClean="0"/>
              <a:t>ingin</a:t>
            </a:r>
            <a:r>
              <a:rPr lang="en-US" sz="2000" dirty="0" smtClean="0"/>
              <a:t> </a:t>
            </a:r>
            <a:r>
              <a:rPr lang="en-US" sz="2000" dirty="0" err="1" smtClean="0"/>
              <a:t>kembali</a:t>
            </a:r>
            <a:r>
              <a:rPr lang="en-US" sz="2000" dirty="0" smtClean="0"/>
              <a:t> </a:t>
            </a:r>
            <a:r>
              <a:rPr lang="en-US" sz="2000" dirty="0" err="1" smtClean="0"/>
              <a:t>menjajah</a:t>
            </a:r>
            <a:r>
              <a:rPr lang="en-US" sz="2000" dirty="0" smtClean="0"/>
              <a:t> Indonesia</a:t>
            </a:r>
            <a:endParaRPr lang="en-US" sz="2000" dirty="0"/>
          </a:p>
        </p:txBody>
      </p:sp>
      <p:sp>
        <p:nvSpPr>
          <p:cNvPr id="12" name="Bent-Up Arrow 11"/>
          <p:cNvSpPr/>
          <p:nvPr/>
        </p:nvSpPr>
        <p:spPr>
          <a:xfrm rot="5400000">
            <a:off x="2076450" y="4248150"/>
            <a:ext cx="11049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par>
                          <p:cTn id="8" fill="hold">
                            <p:stCondLst>
                              <p:cond delay="2000"/>
                            </p:stCondLst>
                            <p:childTnLst>
                              <p:par>
                                <p:cTn id="9" presetID="26"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down)">
                                      <p:cBhvr>
                                        <p:cTn id="11" dur="580">
                                          <p:stCondLst>
                                            <p:cond delay="0"/>
                                          </p:stCondLst>
                                        </p:cTn>
                                        <p:tgtEl>
                                          <p:spTgt spid="3">
                                            <p:txEl>
                                              <p:pRg st="3" end="3"/>
                                            </p:txEl>
                                          </p:spTgt>
                                        </p:tgtEl>
                                      </p:cBhvr>
                                    </p:animEffect>
                                    <p:anim calcmode="lin" valueType="num">
                                      <p:cBhvr>
                                        <p:cTn id="1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3" end="3"/>
                                            </p:txEl>
                                          </p:spTgt>
                                        </p:tgtEl>
                                      </p:cBhvr>
                                      <p:to x="100000" y="60000"/>
                                    </p:animScale>
                                    <p:animScale>
                                      <p:cBhvr>
                                        <p:cTn id="18" dur="166" decel="50000">
                                          <p:stCondLst>
                                            <p:cond delay="676"/>
                                          </p:stCondLst>
                                        </p:cTn>
                                        <p:tgtEl>
                                          <p:spTgt spid="3">
                                            <p:txEl>
                                              <p:pRg st="3" end="3"/>
                                            </p:txEl>
                                          </p:spTgt>
                                        </p:tgtEl>
                                      </p:cBhvr>
                                      <p:to x="100000" y="100000"/>
                                    </p:animScale>
                                    <p:animScale>
                                      <p:cBhvr>
                                        <p:cTn id="19" dur="26">
                                          <p:stCondLst>
                                            <p:cond delay="1312"/>
                                          </p:stCondLst>
                                        </p:cTn>
                                        <p:tgtEl>
                                          <p:spTgt spid="3">
                                            <p:txEl>
                                              <p:pRg st="3" end="3"/>
                                            </p:txEl>
                                          </p:spTgt>
                                        </p:tgtEl>
                                      </p:cBhvr>
                                      <p:to x="100000" y="80000"/>
                                    </p:animScale>
                                    <p:animScale>
                                      <p:cBhvr>
                                        <p:cTn id="20" dur="166" decel="50000">
                                          <p:stCondLst>
                                            <p:cond delay="1338"/>
                                          </p:stCondLst>
                                        </p:cTn>
                                        <p:tgtEl>
                                          <p:spTgt spid="3">
                                            <p:txEl>
                                              <p:pRg st="3" end="3"/>
                                            </p:txEl>
                                          </p:spTgt>
                                        </p:tgtEl>
                                      </p:cBhvr>
                                      <p:to x="100000" y="100000"/>
                                    </p:animScale>
                                    <p:animScale>
                                      <p:cBhvr>
                                        <p:cTn id="21" dur="26">
                                          <p:stCondLst>
                                            <p:cond delay="1642"/>
                                          </p:stCondLst>
                                        </p:cTn>
                                        <p:tgtEl>
                                          <p:spTgt spid="3">
                                            <p:txEl>
                                              <p:pRg st="3" end="3"/>
                                            </p:txEl>
                                          </p:spTgt>
                                        </p:tgtEl>
                                      </p:cBhvr>
                                      <p:to x="100000" y="90000"/>
                                    </p:animScale>
                                    <p:animScale>
                                      <p:cBhvr>
                                        <p:cTn id="22" dur="166" decel="50000">
                                          <p:stCondLst>
                                            <p:cond delay="1668"/>
                                          </p:stCondLst>
                                        </p:cTn>
                                        <p:tgtEl>
                                          <p:spTgt spid="3">
                                            <p:txEl>
                                              <p:pRg st="3" end="3"/>
                                            </p:txEl>
                                          </p:spTgt>
                                        </p:tgtEl>
                                      </p:cBhvr>
                                      <p:to x="100000" y="100000"/>
                                    </p:animScale>
                                    <p:animScale>
                                      <p:cBhvr>
                                        <p:cTn id="23" dur="26">
                                          <p:stCondLst>
                                            <p:cond delay="1808"/>
                                          </p:stCondLst>
                                        </p:cTn>
                                        <p:tgtEl>
                                          <p:spTgt spid="3">
                                            <p:txEl>
                                              <p:pRg st="3" end="3"/>
                                            </p:txEl>
                                          </p:spTgt>
                                        </p:tgtEl>
                                      </p:cBhvr>
                                      <p:to x="100000" y="95000"/>
                                    </p:animScale>
                                    <p:animScale>
                                      <p:cBhvr>
                                        <p:cTn id="24" dur="166" decel="50000">
                                          <p:stCondLst>
                                            <p:cond delay="1834"/>
                                          </p:stCondLst>
                                        </p:cTn>
                                        <p:tgtEl>
                                          <p:spTgt spid="3">
                                            <p:txEl>
                                              <p:pRg st="3" end="3"/>
                                            </p:txEl>
                                          </p:spTgt>
                                        </p:tgtEl>
                                      </p:cBhvr>
                                      <p:to x="100000" y="100000"/>
                                    </p:animScale>
                                  </p:childTnLst>
                                </p:cTn>
                              </p:par>
                            </p:childTnLst>
                          </p:cTn>
                        </p:par>
                        <p:par>
                          <p:cTn id="25" fill="hold">
                            <p:stCondLst>
                              <p:cond delay="4000"/>
                            </p:stCondLst>
                            <p:childTnLst>
                              <p:par>
                                <p:cTn id="26" presetID="5"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2000"/>
                                        <p:tgtEl>
                                          <p:spTgt spid="3">
                                            <p:txEl>
                                              <p:pRg st="4" end="4"/>
                                            </p:txEl>
                                          </p:spTgt>
                                        </p:tgtEl>
                                      </p:cBhvr>
                                    </p:animEffect>
                                  </p:childTnLst>
                                </p:cTn>
                              </p:par>
                            </p:childTnLst>
                          </p:cTn>
                        </p:par>
                        <p:par>
                          <p:cTn id="29" fill="hold">
                            <p:stCondLst>
                              <p:cond delay="6000"/>
                            </p:stCondLst>
                            <p:childTnLst>
                              <p:par>
                                <p:cTn id="30" presetID="1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plus(in)">
                                      <p:cBhvr>
                                        <p:cTn id="32" dur="2000"/>
                                        <p:tgtEl>
                                          <p:spTgt spid="12"/>
                                        </p:tgtEl>
                                      </p:cBhvr>
                                    </p:animEffect>
                                  </p:childTnLst>
                                </p:cTn>
                              </p:par>
                            </p:childTnLst>
                          </p:cTn>
                        </p:par>
                        <p:par>
                          <p:cTn id="33" fill="hold">
                            <p:stCondLst>
                              <p:cond delay="8000"/>
                            </p:stCondLst>
                            <p:childTnLst>
                              <p:par>
                                <p:cTn id="34" presetID="2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edge">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1824</TotalTime>
  <Words>1046</Words>
  <Application>Microsoft Office PowerPoint</Application>
  <PresentationFormat>On-screen Show (4:3)</PresentationFormat>
  <Paragraphs>228</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UNINDRA PGRI Jakarta</vt:lpstr>
      <vt:lpstr>PowerPoint Presentation</vt:lpstr>
      <vt:lpstr>PowerPoint Presentation</vt:lpstr>
      <vt:lpstr>PowerPoint Presentation</vt:lpstr>
      <vt:lpstr>Sejak saat itu timbulah jiwa, semangat dan nilai-nilai kejuangan, nilai harkat dan martabat manusia, dan jiwa dan semangat kepahlawanan. </vt:lpstr>
      <vt:lpstr>  Abad XX     </vt:lpstr>
      <vt:lpstr>PowerPoint Presentation</vt:lpstr>
      <vt:lpstr>PowerPoint Presentation</vt:lpstr>
      <vt:lpstr>        </vt:lpstr>
      <vt:lpstr>Maka mulailah  perjuangan yang dahsyat dalam segala bidang melalui perjuangan senjata, bidang politik dan diplomasi.</vt:lpstr>
      <vt:lpstr>PowerPoint Presentation</vt:lpstr>
      <vt:lpstr>PowerPoint Presentation</vt:lpstr>
      <vt:lpstr>Dalam periode ini jiwa, semangat dan nilai-nilai kejuangan yang berkembang sebelumnya tetap lestari, yaitu nilai-nilai dasar yang terdapat pada Pancasila, proklamasi kemerdekaan 17 Agustus 1945.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METODE  INFORMASI DAN KOMUNIKASI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PERKEMBANGAN JIWA, SEMANGAT, DAN NILAI – NILAI 45</dc:title>
  <dc:creator>Feni</dc:creator>
  <cp:lastModifiedBy>User</cp:lastModifiedBy>
  <cp:revision>192</cp:revision>
  <dcterms:created xsi:type="dcterms:W3CDTF">2012-12-22T09:25:45Z</dcterms:created>
  <dcterms:modified xsi:type="dcterms:W3CDTF">2020-08-26T03:15:15Z</dcterms:modified>
</cp:coreProperties>
</file>