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6858000" cx="9144000"/>
  <p:notesSz cx="6858000" cy="9144000"/>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gZckztX3TezoPaqINjW2HAi4PS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font" Target="fonts/Tahoma-bold.fntdata"/><Relationship Id="rId6" Type="http://schemas.openxmlformats.org/officeDocument/2006/relationships/slideMaster" Target="slideMasters/slideMaster3.xml"/><Relationship Id="rId18" Type="http://schemas.openxmlformats.org/officeDocument/2006/relationships/font" Target="fonts/Tahoma-regular.fntdata"/><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2" name="Google Shape;12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28" name="Google Shape;12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9" name="Google Shape;122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50" name="Google Shape;125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1" name="Google Shape;125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59" name="Google Shape;12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0" name="Google Shape;126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72" name="Google Shape;127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87" name="Google Shape;12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8" name="Google Shape;128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8" name="Google Shape;12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4" name="Google Shape;13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chemeClr val="lt1"/>
            </a:gs>
            <a:gs pos="100000">
              <a:srgbClr val="9E9E9E"/>
            </a:gs>
          </a:gsLst>
          <a:path path="circle">
            <a:fillToRect b="50%" l="50%" r="50%" t="50%"/>
          </a:path>
          <a:tileRect/>
        </a:gradFill>
      </p:bgPr>
    </p:bg>
    <p:spTree>
      <p:nvGrpSpPr>
        <p:cNvPr id="16" name="Shape 16"/>
        <p:cNvGrpSpPr/>
        <p:nvPr/>
      </p:nvGrpSpPr>
      <p:grpSpPr>
        <a:xfrm>
          <a:off x="0" y="0"/>
          <a:ext cx="0" cy="0"/>
          <a:chOff x="0" y="0"/>
          <a:chExt cx="0" cy="0"/>
        </a:xfrm>
      </p:grpSpPr>
      <p:sp>
        <p:nvSpPr>
          <p:cNvPr id="17" name="Google Shape;17;p11"/>
          <p:cNvSpPr/>
          <p:nvPr/>
        </p:nvSpPr>
        <p:spPr>
          <a:xfrm flipH="1">
            <a:off x="2667000" y="0"/>
            <a:ext cx="6477000" cy="6858000"/>
          </a:xfrm>
          <a:prstGeom prst="rect">
            <a:avLst/>
          </a:prstGeom>
          <a:blipFill rotWithShape="1">
            <a:blip r:embed="rId2">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18" name="Google Shape;18;p11"/>
          <p:cNvCxnSpPr/>
          <p:nvPr/>
        </p:nvCxnSpPr>
        <p:spPr>
          <a:xfrm rot="-5400000">
            <a:off x="-762000" y="3429000"/>
            <a:ext cx="6858000" cy="0"/>
          </a:xfrm>
          <a:prstGeom prst="straightConnector1">
            <a:avLst/>
          </a:prstGeom>
          <a:noFill/>
          <a:ln cap="flat" cmpd="sng" w="11425">
            <a:solidFill>
              <a:srgbClr val="F9F9F9"/>
            </a:solidFill>
            <a:prstDash val="solid"/>
            <a:miter lim="800000"/>
            <a:headEnd len="sm" w="sm" type="none"/>
            <a:tailEnd len="sm" w="sm" type="none"/>
          </a:ln>
        </p:spPr>
      </p:cxnSp>
      <p:sp>
        <p:nvSpPr>
          <p:cNvPr id="19" name="Google Shape;19;p11"/>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lvl1pPr lvl="0" algn="r">
              <a:spcBef>
                <a:spcPts val="0"/>
              </a:spcBef>
              <a:spcAft>
                <a:spcPts val="0"/>
              </a:spcAft>
              <a:buClr>
                <a:srgbClr val="FEF7F0"/>
              </a:buClr>
              <a:buSzPts val="4200"/>
              <a:buFont typeface="Trebuchet MS"/>
              <a:buNone/>
              <a:defRPr b="1"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1"/>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lvl1pPr lvl="0" algn="r">
              <a:spcBef>
                <a:spcPts val="600"/>
              </a:spcBef>
              <a:spcAft>
                <a:spcPts val="0"/>
              </a:spcAft>
              <a:buSzPts val="1606"/>
              <a:buNone/>
              <a:defRPr sz="2200">
                <a:solidFill>
                  <a:srgbClr val="FFFFFF"/>
                </a:solidFill>
              </a:defRPr>
            </a:lvl1pPr>
            <a:lvl2pPr lvl="1" algn="ctr">
              <a:spcBef>
                <a:spcPts val="500"/>
              </a:spcBef>
              <a:spcAft>
                <a:spcPts val="0"/>
              </a:spcAft>
              <a:buSzPts val="1440"/>
              <a:buNone/>
              <a:defRPr/>
            </a:lvl2pPr>
            <a:lvl3pPr lvl="2" algn="ctr">
              <a:spcBef>
                <a:spcPts val="400"/>
              </a:spcBef>
              <a:spcAft>
                <a:spcPts val="0"/>
              </a:spcAft>
              <a:buSzPts val="1080"/>
              <a:buNone/>
              <a:defRPr/>
            </a:lvl3pPr>
            <a:lvl4pPr lvl="3" algn="ctr">
              <a:spcBef>
                <a:spcPts val="360"/>
              </a:spcBef>
              <a:spcAft>
                <a:spcPts val="0"/>
              </a:spcAft>
              <a:buSzPts val="1440"/>
              <a:buNone/>
              <a:defRPr/>
            </a:lvl4pPr>
            <a:lvl5pPr lvl="4" algn="ctr">
              <a:spcBef>
                <a:spcPts val="400"/>
              </a:spcBef>
              <a:spcAft>
                <a:spcPts val="0"/>
              </a:spcAft>
              <a:buSzPts val="1260"/>
              <a:buNone/>
              <a:defRPr/>
            </a:lvl5pPr>
            <a:lvl6pPr lvl="5" algn="ctr">
              <a:spcBef>
                <a:spcPts val="400"/>
              </a:spcBef>
              <a:spcAft>
                <a:spcPts val="0"/>
              </a:spcAft>
              <a:buSzPts val="1440"/>
              <a:buNone/>
              <a:defRPr/>
            </a:lvl6pPr>
            <a:lvl7pPr lvl="6" algn="ctr">
              <a:spcBef>
                <a:spcPts val="360"/>
              </a:spcBef>
              <a:spcAft>
                <a:spcPts val="0"/>
              </a:spcAft>
              <a:buSzPts val="1440"/>
              <a:buNone/>
              <a:defRPr/>
            </a:lvl7pPr>
            <a:lvl8pPr lvl="7" algn="ctr">
              <a:spcBef>
                <a:spcPts val="300"/>
              </a:spcBef>
              <a:spcAft>
                <a:spcPts val="0"/>
              </a:spcAft>
              <a:buSzPts val="1800"/>
              <a:buNone/>
              <a:defRPr/>
            </a:lvl8pPr>
            <a:lvl9pPr lvl="8" algn="ctr">
              <a:spcBef>
                <a:spcPts val="360"/>
              </a:spcBef>
              <a:spcAft>
                <a:spcPts val="0"/>
              </a:spcAft>
              <a:buSzPts val="1800"/>
              <a:buNone/>
              <a:defRPr/>
            </a:lvl9pPr>
          </a:lstStyle>
          <a:p/>
        </p:txBody>
      </p:sp>
      <p:sp>
        <p:nvSpPr>
          <p:cNvPr id="21" name="Google Shape;21;p11"/>
          <p:cNvSpPr txBox="1"/>
          <p:nvPr>
            <p:ph idx="10" type="dt"/>
          </p:nvPr>
        </p:nvSpPr>
        <p:spPr>
          <a:xfrm>
            <a:off x="5871224"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1" type="ftr"/>
          </p:nvPr>
        </p:nvSpPr>
        <p:spPr>
          <a:xfrm>
            <a:off x="2819400" y="6557946"/>
            <a:ext cx="2927722"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
          <p:cNvSpPr txBox="1"/>
          <p:nvPr>
            <p:ph idx="12" type="sldNum"/>
          </p:nvPr>
        </p:nvSpPr>
        <p:spPr>
          <a:xfrm>
            <a:off x="7880884"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rgbClr val="FFFFFF"/>
                </a:solidFill>
                <a:latin typeface="Trebuchet MS"/>
                <a:ea typeface="Trebuchet MS"/>
                <a:cs typeface="Trebuchet MS"/>
                <a:sym typeface="Trebuchet MS"/>
              </a:defRPr>
            </a:lvl1pPr>
            <a:lvl2pPr indent="0" lvl="1" marL="0" algn="r">
              <a:spcBef>
                <a:spcPts val="0"/>
              </a:spcBef>
              <a:buNone/>
              <a:defRPr b="0" i="0" sz="1100" u="none" cap="none" strike="noStrike">
                <a:solidFill>
                  <a:srgbClr val="FFFFFF"/>
                </a:solidFill>
                <a:latin typeface="Trebuchet MS"/>
                <a:ea typeface="Trebuchet MS"/>
                <a:cs typeface="Trebuchet MS"/>
                <a:sym typeface="Trebuchet MS"/>
              </a:defRPr>
            </a:lvl2pPr>
            <a:lvl3pPr indent="0" lvl="2" marL="0" algn="r">
              <a:spcBef>
                <a:spcPts val="0"/>
              </a:spcBef>
              <a:buNone/>
              <a:defRPr b="0" i="0" sz="1100" u="none" cap="none" strike="noStrike">
                <a:solidFill>
                  <a:srgbClr val="FFFFFF"/>
                </a:solidFill>
                <a:latin typeface="Trebuchet MS"/>
                <a:ea typeface="Trebuchet MS"/>
                <a:cs typeface="Trebuchet MS"/>
                <a:sym typeface="Trebuchet MS"/>
              </a:defRPr>
            </a:lvl3pPr>
            <a:lvl4pPr indent="0" lvl="3" marL="0" algn="r">
              <a:spcBef>
                <a:spcPts val="0"/>
              </a:spcBef>
              <a:buNone/>
              <a:defRPr b="0" i="0" sz="1100" u="none" cap="none" strike="noStrike">
                <a:solidFill>
                  <a:srgbClr val="FFFFFF"/>
                </a:solidFill>
                <a:latin typeface="Trebuchet MS"/>
                <a:ea typeface="Trebuchet MS"/>
                <a:cs typeface="Trebuchet MS"/>
                <a:sym typeface="Trebuchet MS"/>
              </a:defRPr>
            </a:lvl4pPr>
            <a:lvl5pPr indent="0" lvl="4" marL="0" algn="r">
              <a:spcBef>
                <a:spcPts val="0"/>
              </a:spcBef>
              <a:buNone/>
              <a:defRPr b="0" i="0" sz="1100" u="none" cap="none" strike="noStrike">
                <a:solidFill>
                  <a:srgbClr val="FFFFFF"/>
                </a:solidFill>
                <a:latin typeface="Trebuchet MS"/>
                <a:ea typeface="Trebuchet MS"/>
                <a:cs typeface="Trebuchet MS"/>
                <a:sym typeface="Trebuchet MS"/>
              </a:defRPr>
            </a:lvl5pPr>
            <a:lvl6pPr indent="0" lvl="5" marL="0" algn="r">
              <a:spcBef>
                <a:spcPts val="0"/>
              </a:spcBef>
              <a:buNone/>
              <a:defRPr b="0" i="0" sz="1100" u="none" cap="none" strike="noStrike">
                <a:solidFill>
                  <a:srgbClr val="FFFFFF"/>
                </a:solidFill>
                <a:latin typeface="Trebuchet MS"/>
                <a:ea typeface="Trebuchet MS"/>
                <a:cs typeface="Trebuchet MS"/>
                <a:sym typeface="Trebuchet MS"/>
              </a:defRPr>
            </a:lvl6pPr>
            <a:lvl7pPr indent="0" lvl="6" marL="0" algn="r">
              <a:spcBef>
                <a:spcPts val="0"/>
              </a:spcBef>
              <a:buNone/>
              <a:defRPr b="0" i="0" sz="1100" u="none" cap="none" strike="noStrike">
                <a:solidFill>
                  <a:srgbClr val="FFFFFF"/>
                </a:solidFill>
                <a:latin typeface="Trebuchet MS"/>
                <a:ea typeface="Trebuchet MS"/>
                <a:cs typeface="Trebuchet MS"/>
                <a:sym typeface="Trebuchet MS"/>
              </a:defRPr>
            </a:lvl7pPr>
            <a:lvl8pPr indent="0" lvl="7" marL="0" algn="r">
              <a:spcBef>
                <a:spcPts val="0"/>
              </a:spcBef>
              <a:buNone/>
              <a:defRPr b="0" i="0" sz="1100" u="none" cap="none" strike="noStrike">
                <a:solidFill>
                  <a:srgbClr val="FFFFFF"/>
                </a:solidFill>
                <a:latin typeface="Trebuchet MS"/>
                <a:ea typeface="Trebuchet MS"/>
                <a:cs typeface="Trebuchet MS"/>
                <a:sym typeface="Trebuchet MS"/>
              </a:defRPr>
            </a:lvl8pPr>
            <a:lvl9pPr indent="0" lvl="8" marL="0" algn="r">
              <a:spcBef>
                <a:spcPts val="0"/>
              </a:spcBef>
              <a:buNone/>
              <a:defRPr b="0" i="0" sz="1100" u="none" cap="none" strike="noStrike">
                <a:solidFill>
                  <a:srgbClr val="FFFFFF"/>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7"/>
          <p:cNvSpPr txBox="1"/>
          <p:nvPr>
            <p:ph idx="1" type="body"/>
          </p:nvPr>
        </p:nvSpPr>
        <p:spPr>
          <a:xfrm rot="5400000">
            <a:off x="1653540" y="413076"/>
            <a:ext cx="4846320" cy="72390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7"/>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8"/>
          <p:cNvSpPr txBox="1"/>
          <p:nvPr>
            <p:ph type="title"/>
          </p:nvPr>
        </p:nvSpPr>
        <p:spPr>
          <a:xfrm rot="5400000">
            <a:off x="4389438" y="2438718"/>
            <a:ext cx="5851525" cy="1524000"/>
          </a:xfrm>
          <a:prstGeom prst="rect">
            <a:avLst/>
          </a:prstGeom>
          <a:noFill/>
          <a:ln>
            <a:noFill/>
          </a:ln>
        </p:spPr>
        <p:txBody>
          <a:bodyPr anchorCtr="0" anchor="t"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8"/>
          <p:cNvSpPr txBox="1"/>
          <p:nvPr>
            <p:ph idx="1" type="body"/>
          </p:nvPr>
        </p:nvSpPr>
        <p:spPr>
          <a:xfrm rot="5400000">
            <a:off x="541338" y="190504"/>
            <a:ext cx="5851525" cy="601980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28"/>
          <p:cNvSpPr txBox="1"/>
          <p:nvPr>
            <p:ph idx="10" type="dt"/>
          </p:nvPr>
        </p:nvSpPr>
        <p:spPr>
          <a:xfrm>
            <a:off x="424281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1" type="ftr"/>
          </p:nvPr>
        </p:nvSpPr>
        <p:spPr>
          <a:xfrm>
            <a:off x="457200" y="6556248"/>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2" type="sldNum"/>
          </p:nvPr>
        </p:nvSpPr>
        <p:spPr>
          <a:xfrm>
            <a:off x="6254496" y="6553200"/>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6" name="Shape 246"/>
        <p:cNvGrpSpPr/>
        <p:nvPr/>
      </p:nvGrpSpPr>
      <p:grpSpPr>
        <a:xfrm>
          <a:off x="0" y="0"/>
          <a:ext cx="0" cy="0"/>
          <a:chOff x="0" y="0"/>
          <a:chExt cx="0" cy="0"/>
        </a:xfrm>
      </p:grpSpPr>
      <p:sp>
        <p:nvSpPr>
          <p:cNvPr id="247" name="Google Shape;247;p13"/>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8" name="Google Shape;248;p13"/>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249" name="Google Shape;249;p1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1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2" name="Shape 252"/>
        <p:cNvGrpSpPr/>
        <p:nvPr/>
      </p:nvGrpSpPr>
      <p:grpSpPr>
        <a:xfrm>
          <a:off x="0" y="0"/>
          <a:ext cx="0" cy="0"/>
          <a:chOff x="0" y="0"/>
          <a:chExt cx="0" cy="0"/>
        </a:xfrm>
      </p:grpSpPr>
      <p:grpSp>
        <p:nvGrpSpPr>
          <p:cNvPr id="253" name="Google Shape;253;p29"/>
          <p:cNvGrpSpPr/>
          <p:nvPr/>
        </p:nvGrpSpPr>
        <p:grpSpPr>
          <a:xfrm>
            <a:off x="3708" y="1422400"/>
            <a:ext cx="9143467" cy="5435600"/>
            <a:chOff x="2" y="896"/>
            <a:chExt cx="5760" cy="3424"/>
          </a:xfrm>
        </p:grpSpPr>
        <p:grpSp>
          <p:nvGrpSpPr>
            <p:cNvPr id="254" name="Google Shape;254;p29"/>
            <p:cNvGrpSpPr/>
            <p:nvPr/>
          </p:nvGrpSpPr>
          <p:grpSpPr>
            <a:xfrm>
              <a:off x="20" y="896"/>
              <a:ext cx="5742" cy="3424"/>
              <a:chOff x="20" y="896"/>
              <a:chExt cx="5742" cy="3424"/>
            </a:xfrm>
          </p:grpSpPr>
          <p:sp>
            <p:nvSpPr>
              <p:cNvPr id="255" name="Google Shape;255;p29"/>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56" name="Google Shape;256;p29"/>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57" name="Google Shape;257;p29"/>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58" name="Google Shape;258;p29"/>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59" name="Google Shape;259;p29"/>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0" name="Google Shape;260;p29"/>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1" name="Google Shape;261;p29"/>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2" name="Google Shape;262;p29"/>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3" name="Google Shape;263;p29"/>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4" name="Google Shape;264;p29"/>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5" name="Google Shape;265;p29"/>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6" name="Google Shape;266;p29"/>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67" name="Google Shape;267;p29"/>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268" name="Google Shape;268;p29"/>
            <p:cNvGrpSpPr/>
            <p:nvPr/>
          </p:nvGrpSpPr>
          <p:grpSpPr>
            <a:xfrm>
              <a:off x="2" y="2293"/>
              <a:ext cx="1382" cy="1697"/>
              <a:chOff x="2" y="2293"/>
              <a:chExt cx="1382" cy="1697"/>
            </a:xfrm>
          </p:grpSpPr>
          <p:sp>
            <p:nvSpPr>
              <p:cNvPr id="269" name="Google Shape;269;p29"/>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0" name="Google Shape;270;p29"/>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1" name="Google Shape;271;p29"/>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2" name="Google Shape;272;p29"/>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3" name="Google Shape;273;p29"/>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4" name="Google Shape;274;p29"/>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5" name="Google Shape;275;p29"/>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6" name="Google Shape;276;p29"/>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7" name="Google Shape;277;p29"/>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8" name="Google Shape;278;p29"/>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79" name="Google Shape;279;p29"/>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0" name="Google Shape;280;p29"/>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1" name="Google Shape;281;p29"/>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2" name="Google Shape;282;p29"/>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3" name="Google Shape;283;p29"/>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4" name="Google Shape;284;p29"/>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5" name="Google Shape;285;p29"/>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6" name="Google Shape;286;p29"/>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7" name="Google Shape;287;p29"/>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8" name="Google Shape;288;p29"/>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89" name="Google Shape;289;p29"/>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0" name="Google Shape;290;p29"/>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1" name="Google Shape;291;p29"/>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2" name="Google Shape;292;p29"/>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3" name="Google Shape;293;p29"/>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4" name="Google Shape;294;p29"/>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5" name="Google Shape;295;p29"/>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6" name="Google Shape;296;p29"/>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7" name="Google Shape;297;p29"/>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8" name="Google Shape;298;p29"/>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99" name="Google Shape;299;p29"/>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0" name="Google Shape;300;p29"/>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1" name="Google Shape;301;p29"/>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2" name="Google Shape;302;p29"/>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3" name="Google Shape;303;p29"/>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4" name="Google Shape;304;p29"/>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5" name="Google Shape;305;p29"/>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6" name="Google Shape;306;p29"/>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7" name="Google Shape;307;p29"/>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8" name="Google Shape;308;p29"/>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09" name="Google Shape;309;p29"/>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0" name="Google Shape;310;p29"/>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1" name="Google Shape;311;p29"/>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2" name="Google Shape;312;p29"/>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3" name="Google Shape;313;p29"/>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4" name="Google Shape;314;p29"/>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5" name="Google Shape;315;p29"/>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6" name="Google Shape;316;p29"/>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7" name="Google Shape;317;p29"/>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8" name="Google Shape;318;p29"/>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19" name="Google Shape;319;p29"/>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0" name="Google Shape;320;p29"/>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1" name="Google Shape;321;p29"/>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2" name="Google Shape;322;p29"/>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3" name="Google Shape;323;p29"/>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4" name="Google Shape;324;p29"/>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5" name="Google Shape;325;p29"/>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6" name="Google Shape;326;p29"/>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7" name="Google Shape;327;p29"/>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8" name="Google Shape;328;p29"/>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29" name="Google Shape;329;p29"/>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0" name="Google Shape;330;p29"/>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1" name="Google Shape;331;p29"/>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2" name="Google Shape;332;p29"/>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3" name="Google Shape;333;p29"/>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4" name="Google Shape;334;p29"/>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5" name="Google Shape;335;p29"/>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6" name="Google Shape;336;p29"/>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7" name="Google Shape;337;p29"/>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8" name="Google Shape;338;p29"/>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39" name="Google Shape;339;p29"/>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0" name="Google Shape;340;p29"/>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1" name="Google Shape;341;p29"/>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2" name="Google Shape;342;p29"/>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3" name="Google Shape;343;p29"/>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4" name="Google Shape;344;p29"/>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5" name="Google Shape;345;p29"/>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6" name="Google Shape;346;p29"/>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7" name="Google Shape;347;p29"/>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8" name="Google Shape;348;p29"/>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49" name="Google Shape;349;p29"/>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0" name="Google Shape;350;p29"/>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1" name="Google Shape;351;p29"/>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2" name="Google Shape;352;p29"/>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3" name="Google Shape;353;p29"/>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4" name="Google Shape;354;p29"/>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5" name="Google Shape;355;p29"/>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6" name="Google Shape;356;p29"/>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7" name="Google Shape;357;p29"/>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8" name="Google Shape;358;p29"/>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59" name="Google Shape;359;p29"/>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0" name="Google Shape;360;p29"/>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1" name="Google Shape;361;p29"/>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2" name="Google Shape;362;p29"/>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3" name="Google Shape;363;p29"/>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4" name="Google Shape;364;p29"/>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5" name="Google Shape;365;p29"/>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6" name="Google Shape;366;p29"/>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7" name="Google Shape;367;p29"/>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8" name="Google Shape;368;p29"/>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69" name="Google Shape;369;p29"/>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0" name="Google Shape;370;p29"/>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1" name="Google Shape;371;p29"/>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2" name="Google Shape;372;p29"/>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3" name="Google Shape;373;p29"/>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4" name="Google Shape;374;p29"/>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5" name="Google Shape;375;p29"/>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6" name="Google Shape;376;p29"/>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7" name="Google Shape;377;p29"/>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8" name="Google Shape;378;p29"/>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79" name="Google Shape;379;p29"/>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0" name="Google Shape;380;p29"/>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1" name="Google Shape;381;p29"/>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2" name="Google Shape;382;p29"/>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3" name="Google Shape;383;p29"/>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4" name="Google Shape;384;p29"/>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5" name="Google Shape;385;p29"/>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6" name="Google Shape;386;p29"/>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7" name="Google Shape;387;p29"/>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8" name="Google Shape;388;p29"/>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89" name="Google Shape;389;p29"/>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0" name="Google Shape;390;p29"/>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1" name="Google Shape;391;p29"/>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2" name="Google Shape;392;p29"/>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3" name="Google Shape;393;p29"/>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4" name="Google Shape;394;p29"/>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5" name="Google Shape;395;p29"/>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6" name="Google Shape;396;p29"/>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7" name="Google Shape;397;p29"/>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8" name="Google Shape;398;p29"/>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399" name="Google Shape;399;p29"/>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00" name="Google Shape;400;p29"/>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01" name="Google Shape;401;p29"/>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02" name="Google Shape;402;p29"/>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03" name="Google Shape;403;p29"/>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404" name="Google Shape;404;p29"/>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5" name="Google Shape;405;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Arial"/>
              <a:buNone/>
              <a:defRPr/>
            </a:lvl1pPr>
            <a:lvl2pPr lvl="1" algn="l">
              <a:spcBef>
                <a:spcPts val="360"/>
              </a:spcBef>
              <a:spcAft>
                <a:spcPts val="0"/>
              </a:spcAft>
              <a:buSzPts val="1800"/>
              <a:buChar char="▪"/>
              <a:defRPr/>
            </a:lvl2pPr>
            <a:lvl3pPr lvl="2" algn="l">
              <a:spcBef>
                <a:spcPts val="360"/>
              </a:spcBef>
              <a:spcAft>
                <a:spcPts val="0"/>
              </a:spcAft>
              <a:buSzPts val="1440"/>
              <a:buChar char="►"/>
              <a:defRPr/>
            </a:lvl3pPr>
            <a:lvl4pPr lvl="3" algn="l">
              <a:spcBef>
                <a:spcPts val="360"/>
              </a:spcBef>
              <a:spcAft>
                <a:spcPts val="0"/>
              </a:spcAft>
              <a:buSzPts val="180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406" name="Google Shape;406;p29"/>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8" name="Google Shape;408;p29"/>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Tahoma"/>
                <a:ea typeface="Tahoma"/>
                <a:cs typeface="Tahoma"/>
                <a:sym typeface="Tahoma"/>
              </a:defRPr>
            </a:lvl1pPr>
            <a:lvl2pPr indent="0" lvl="1" marL="0" marR="0" algn="r">
              <a:spcBef>
                <a:spcPts val="0"/>
              </a:spcBef>
              <a:buNone/>
              <a:defRPr b="0" i="0" sz="1000" u="none" cap="none" strike="noStrike">
                <a:solidFill>
                  <a:srgbClr val="FFFFFF"/>
                </a:solidFill>
                <a:latin typeface="Tahoma"/>
                <a:ea typeface="Tahoma"/>
                <a:cs typeface="Tahoma"/>
                <a:sym typeface="Tahoma"/>
              </a:defRPr>
            </a:lvl2pPr>
            <a:lvl3pPr indent="0" lvl="2" marL="0" marR="0" algn="r">
              <a:spcBef>
                <a:spcPts val="0"/>
              </a:spcBef>
              <a:buNone/>
              <a:defRPr b="0" i="0" sz="1000" u="none" cap="none" strike="noStrike">
                <a:solidFill>
                  <a:srgbClr val="FFFFFF"/>
                </a:solidFill>
                <a:latin typeface="Tahoma"/>
                <a:ea typeface="Tahoma"/>
                <a:cs typeface="Tahoma"/>
                <a:sym typeface="Tahoma"/>
              </a:defRPr>
            </a:lvl3pPr>
            <a:lvl4pPr indent="0" lvl="3" marL="0" marR="0" algn="r">
              <a:spcBef>
                <a:spcPts val="0"/>
              </a:spcBef>
              <a:buNone/>
              <a:defRPr b="0" i="0" sz="1000" u="none" cap="none" strike="noStrike">
                <a:solidFill>
                  <a:srgbClr val="FFFFFF"/>
                </a:solidFill>
                <a:latin typeface="Tahoma"/>
                <a:ea typeface="Tahoma"/>
                <a:cs typeface="Tahoma"/>
                <a:sym typeface="Tahoma"/>
              </a:defRPr>
            </a:lvl4pPr>
            <a:lvl5pPr indent="0" lvl="4" marL="0" marR="0" algn="r">
              <a:spcBef>
                <a:spcPts val="0"/>
              </a:spcBef>
              <a:buNone/>
              <a:defRPr b="0" i="0" sz="1000" u="none" cap="none" strike="noStrike">
                <a:solidFill>
                  <a:srgbClr val="FFFFFF"/>
                </a:solidFill>
                <a:latin typeface="Tahoma"/>
                <a:ea typeface="Tahoma"/>
                <a:cs typeface="Tahoma"/>
                <a:sym typeface="Tahoma"/>
              </a:defRPr>
            </a:lvl5pPr>
            <a:lvl6pPr indent="0" lvl="5" marL="0" marR="0" algn="r">
              <a:spcBef>
                <a:spcPts val="0"/>
              </a:spcBef>
              <a:buNone/>
              <a:defRPr b="0" i="0" sz="1000" u="none" cap="none" strike="noStrike">
                <a:solidFill>
                  <a:srgbClr val="FFFFFF"/>
                </a:solidFill>
                <a:latin typeface="Tahoma"/>
                <a:ea typeface="Tahoma"/>
                <a:cs typeface="Tahoma"/>
                <a:sym typeface="Tahoma"/>
              </a:defRPr>
            </a:lvl6pPr>
            <a:lvl7pPr indent="0" lvl="6" marL="0" marR="0" algn="r">
              <a:spcBef>
                <a:spcPts val="0"/>
              </a:spcBef>
              <a:buNone/>
              <a:defRPr b="0" i="0" sz="1000" u="none" cap="none" strike="noStrike">
                <a:solidFill>
                  <a:srgbClr val="FFFFFF"/>
                </a:solidFill>
                <a:latin typeface="Tahoma"/>
                <a:ea typeface="Tahoma"/>
                <a:cs typeface="Tahoma"/>
                <a:sym typeface="Tahoma"/>
              </a:defRPr>
            </a:lvl7pPr>
            <a:lvl8pPr indent="0" lvl="7" marL="0" marR="0" algn="r">
              <a:spcBef>
                <a:spcPts val="0"/>
              </a:spcBef>
              <a:buNone/>
              <a:defRPr b="0" i="0" sz="1000" u="none" cap="none" strike="noStrike">
                <a:solidFill>
                  <a:srgbClr val="FFFFFF"/>
                </a:solidFill>
                <a:latin typeface="Tahoma"/>
                <a:ea typeface="Tahoma"/>
                <a:cs typeface="Tahoma"/>
                <a:sym typeface="Tahoma"/>
              </a:defRPr>
            </a:lvl8pPr>
            <a:lvl9pPr indent="0" lvl="8" marL="0" marR="0" algn="r">
              <a:spcBef>
                <a:spcPts val="0"/>
              </a:spcBef>
              <a:buNone/>
              <a:defRPr b="0" i="0" sz="100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9" name="Shape 409"/>
        <p:cNvGrpSpPr/>
        <p:nvPr/>
      </p:nvGrpSpPr>
      <p:grpSpPr>
        <a:xfrm>
          <a:off x="0" y="0"/>
          <a:ext cx="0" cy="0"/>
          <a:chOff x="0" y="0"/>
          <a:chExt cx="0" cy="0"/>
        </a:xfrm>
      </p:grpSpPr>
      <p:sp>
        <p:nvSpPr>
          <p:cNvPr id="410" name="Google Shape;410;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1" name="Google Shape;411;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28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412" name="Google Shape;412;p30"/>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3" name="Google Shape;413;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4" name="Google Shape;414;p30"/>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5" name="Shape 415"/>
        <p:cNvGrpSpPr/>
        <p:nvPr/>
      </p:nvGrpSpPr>
      <p:grpSpPr>
        <a:xfrm>
          <a:off x="0" y="0"/>
          <a:ext cx="0" cy="0"/>
          <a:chOff x="0" y="0"/>
          <a:chExt cx="0" cy="0"/>
        </a:xfrm>
      </p:grpSpPr>
      <p:sp>
        <p:nvSpPr>
          <p:cNvPr id="416" name="Google Shape;416;p3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7" name="Google Shape;417;p31"/>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418" name="Google Shape;418;p31"/>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419" name="Google Shape;419;p31"/>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3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1" name="Google Shape;421;p31"/>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2" name="Shape 422"/>
        <p:cNvGrpSpPr/>
        <p:nvPr/>
      </p:nvGrpSpPr>
      <p:grpSpPr>
        <a:xfrm>
          <a:off x="0" y="0"/>
          <a:ext cx="0" cy="0"/>
          <a:chOff x="0" y="0"/>
          <a:chExt cx="0" cy="0"/>
        </a:xfrm>
      </p:grpSpPr>
      <p:sp>
        <p:nvSpPr>
          <p:cNvPr id="423" name="Google Shape;42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4" name="Google Shape;424;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425" name="Google Shape;425;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426" name="Google Shape;426;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427" name="Google Shape;427;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428" name="Google Shape;428;p3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0" name="Google Shape;430;p3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1" name="Shape 431"/>
        <p:cNvGrpSpPr/>
        <p:nvPr/>
      </p:nvGrpSpPr>
      <p:grpSpPr>
        <a:xfrm>
          <a:off x="0" y="0"/>
          <a:ext cx="0" cy="0"/>
          <a:chOff x="0" y="0"/>
          <a:chExt cx="0" cy="0"/>
        </a:xfrm>
      </p:grpSpPr>
      <p:sp>
        <p:nvSpPr>
          <p:cNvPr id="432" name="Google Shape;432;p33"/>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3" name="Google Shape;433;p3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4" name="Google Shape;434;p3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3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6" name="Shape 436"/>
        <p:cNvGrpSpPr/>
        <p:nvPr/>
      </p:nvGrpSpPr>
      <p:grpSpPr>
        <a:xfrm>
          <a:off x="0" y="0"/>
          <a:ext cx="0" cy="0"/>
          <a:chOff x="0" y="0"/>
          <a:chExt cx="0" cy="0"/>
        </a:xfrm>
      </p:grpSpPr>
      <p:sp>
        <p:nvSpPr>
          <p:cNvPr id="437" name="Google Shape;437;p3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8" name="Google Shape;438;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9" name="Google Shape;439;p3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0" name="Shape 440"/>
        <p:cNvGrpSpPr/>
        <p:nvPr/>
      </p:nvGrpSpPr>
      <p:grpSpPr>
        <a:xfrm>
          <a:off x="0" y="0"/>
          <a:ext cx="0" cy="0"/>
          <a:chOff x="0" y="0"/>
          <a:chExt cx="0" cy="0"/>
        </a:xfrm>
      </p:grpSpPr>
      <p:sp>
        <p:nvSpPr>
          <p:cNvPr id="441" name="Google Shape;441;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2" name="Google Shape;442;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Char char="▪"/>
              <a:defRPr sz="2800"/>
            </a:lvl2pPr>
            <a:lvl3pPr indent="-350519" lvl="2" marL="1371600" algn="l">
              <a:spcBef>
                <a:spcPts val="480"/>
              </a:spcBef>
              <a:spcAft>
                <a:spcPts val="0"/>
              </a:spcAft>
              <a:buSzPts val="1920"/>
              <a:buChar char="►"/>
              <a:defRPr sz="2400"/>
            </a:lvl3pPr>
            <a:lvl4pPr indent="-355600" lvl="3" marL="1828800" algn="l">
              <a:spcBef>
                <a:spcPts val="400"/>
              </a:spcBef>
              <a:spcAft>
                <a:spcPts val="0"/>
              </a:spcAft>
              <a:buSzPts val="20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443" name="Google Shape;443;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444" name="Google Shape;444;p3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5" name="Google Shape;445;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6" name="Google Shape;446;p3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600"/>
              </a:spcBef>
              <a:spcAft>
                <a:spcPts val="0"/>
              </a:spcAft>
              <a:buSzPts val="1314"/>
              <a:buChar char="⦿"/>
              <a:defRPr/>
            </a:lvl1pPr>
            <a:lvl2pPr indent="-320040" lvl="1" marL="914400" algn="l">
              <a:spcBef>
                <a:spcPts val="500"/>
              </a:spcBef>
              <a:spcAft>
                <a:spcPts val="0"/>
              </a:spcAft>
              <a:buSzPts val="1440"/>
              <a:buChar char="◼"/>
              <a:defRPr/>
            </a:lvl2pPr>
            <a:lvl3pPr indent="-297180" lvl="2" marL="1371600" algn="l">
              <a:spcBef>
                <a:spcPts val="400"/>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400"/>
              </a:spcBef>
              <a:spcAft>
                <a:spcPts val="0"/>
              </a:spcAft>
              <a:buSzPts val="1260"/>
              <a:buChar char="◉"/>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19"/>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7" name="Shape 447"/>
        <p:cNvGrpSpPr/>
        <p:nvPr/>
      </p:nvGrpSpPr>
      <p:grpSpPr>
        <a:xfrm>
          <a:off x="0" y="0"/>
          <a:ext cx="0" cy="0"/>
          <a:chOff x="0" y="0"/>
          <a:chExt cx="0" cy="0"/>
        </a:xfrm>
      </p:grpSpPr>
      <p:sp>
        <p:nvSpPr>
          <p:cNvPr id="448" name="Google Shape;448;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9" name="Google Shape;449;p36"/>
          <p:cNvSpPr/>
          <p:nvPr>
            <p:ph idx="2" type="pic"/>
          </p:nvPr>
        </p:nvSpPr>
        <p:spPr>
          <a:xfrm>
            <a:off x="1792288" y="612775"/>
            <a:ext cx="5486400" cy="4114800"/>
          </a:xfrm>
          <a:prstGeom prst="rect">
            <a:avLst/>
          </a:prstGeom>
          <a:noFill/>
          <a:ln>
            <a:noFill/>
          </a:ln>
        </p:spPr>
      </p:sp>
      <p:sp>
        <p:nvSpPr>
          <p:cNvPr id="450" name="Google Shape;450;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451" name="Google Shape;451;p3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2" name="Google Shape;452;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3" name="Google Shape;453;p3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4" name="Shape 454"/>
        <p:cNvGrpSpPr/>
        <p:nvPr/>
      </p:nvGrpSpPr>
      <p:grpSpPr>
        <a:xfrm>
          <a:off x="0" y="0"/>
          <a:ext cx="0" cy="0"/>
          <a:chOff x="0" y="0"/>
          <a:chExt cx="0" cy="0"/>
        </a:xfrm>
      </p:grpSpPr>
      <p:sp>
        <p:nvSpPr>
          <p:cNvPr id="455" name="Google Shape;455;p3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6" name="Google Shape;456;p37"/>
          <p:cNvSpPr txBox="1"/>
          <p:nvPr>
            <p:ph idx="1" type="body"/>
          </p:nvPr>
        </p:nvSpPr>
        <p:spPr>
          <a:xfrm rot="5400000">
            <a:off x="2322513" y="-420687"/>
            <a:ext cx="4498975" cy="854075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57" name="Google Shape;457;p3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8" name="Google Shape;458;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3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0" name="Shape 460"/>
        <p:cNvGrpSpPr/>
        <p:nvPr/>
      </p:nvGrpSpPr>
      <p:grpSpPr>
        <a:xfrm>
          <a:off x="0" y="0"/>
          <a:ext cx="0" cy="0"/>
          <a:chOff x="0" y="0"/>
          <a:chExt cx="0" cy="0"/>
        </a:xfrm>
      </p:grpSpPr>
      <p:sp>
        <p:nvSpPr>
          <p:cNvPr id="461" name="Google Shape;461;p38"/>
          <p:cNvSpPr txBox="1"/>
          <p:nvPr>
            <p:ph type="title"/>
          </p:nvPr>
        </p:nvSpPr>
        <p:spPr>
          <a:xfrm rot="5400000">
            <a:off x="4839494" y="2096294"/>
            <a:ext cx="5870575" cy="21351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2" name="Google Shape;462;p38"/>
          <p:cNvSpPr txBox="1"/>
          <p:nvPr>
            <p:ph idx="1" type="body"/>
          </p:nvPr>
        </p:nvSpPr>
        <p:spPr>
          <a:xfrm rot="5400000">
            <a:off x="492919" y="37306"/>
            <a:ext cx="5870575" cy="62531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463" name="Google Shape;463;p3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4" name="Google Shape;464;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5" name="Google Shape;465;p3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3" name="Shape 623"/>
        <p:cNvGrpSpPr/>
        <p:nvPr/>
      </p:nvGrpSpPr>
      <p:grpSpPr>
        <a:xfrm>
          <a:off x="0" y="0"/>
          <a:ext cx="0" cy="0"/>
          <a:chOff x="0" y="0"/>
          <a:chExt cx="0" cy="0"/>
        </a:xfrm>
      </p:grpSpPr>
      <p:sp>
        <p:nvSpPr>
          <p:cNvPr id="624" name="Google Shape;624;p15"/>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5" name="Google Shape;625;p15"/>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626" name="Google Shape;626;p1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7" name="Google Shape;627;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8" name="Google Shape;628;p1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29" name="Shape 629"/>
        <p:cNvGrpSpPr/>
        <p:nvPr/>
      </p:nvGrpSpPr>
      <p:grpSpPr>
        <a:xfrm>
          <a:off x="0" y="0"/>
          <a:ext cx="0" cy="0"/>
          <a:chOff x="0" y="0"/>
          <a:chExt cx="0" cy="0"/>
        </a:xfrm>
      </p:grpSpPr>
      <p:grpSp>
        <p:nvGrpSpPr>
          <p:cNvPr id="630" name="Google Shape;630;p39"/>
          <p:cNvGrpSpPr/>
          <p:nvPr/>
        </p:nvGrpSpPr>
        <p:grpSpPr>
          <a:xfrm>
            <a:off x="3708" y="1422400"/>
            <a:ext cx="9143467" cy="5435600"/>
            <a:chOff x="2" y="896"/>
            <a:chExt cx="5760" cy="3424"/>
          </a:xfrm>
        </p:grpSpPr>
        <p:grpSp>
          <p:nvGrpSpPr>
            <p:cNvPr id="631" name="Google Shape;631;p39"/>
            <p:cNvGrpSpPr/>
            <p:nvPr/>
          </p:nvGrpSpPr>
          <p:grpSpPr>
            <a:xfrm>
              <a:off x="20" y="896"/>
              <a:ext cx="5742" cy="3424"/>
              <a:chOff x="20" y="896"/>
              <a:chExt cx="5742" cy="3424"/>
            </a:xfrm>
          </p:grpSpPr>
          <p:sp>
            <p:nvSpPr>
              <p:cNvPr id="632" name="Google Shape;632;p39"/>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3" name="Google Shape;633;p39"/>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4" name="Google Shape;634;p39"/>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5" name="Google Shape;635;p39"/>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6" name="Google Shape;636;p39"/>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7" name="Google Shape;637;p39"/>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8" name="Google Shape;638;p39"/>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39" name="Google Shape;639;p39"/>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0" name="Google Shape;640;p39"/>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1" name="Google Shape;641;p39"/>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2" name="Google Shape;642;p39"/>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3" name="Google Shape;643;p39"/>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4" name="Google Shape;644;p39"/>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645" name="Google Shape;645;p39"/>
            <p:cNvGrpSpPr/>
            <p:nvPr/>
          </p:nvGrpSpPr>
          <p:grpSpPr>
            <a:xfrm>
              <a:off x="2" y="2293"/>
              <a:ext cx="1382" cy="1697"/>
              <a:chOff x="2" y="2293"/>
              <a:chExt cx="1382" cy="1697"/>
            </a:xfrm>
          </p:grpSpPr>
          <p:sp>
            <p:nvSpPr>
              <p:cNvPr id="646" name="Google Shape;646;p39"/>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7" name="Google Shape;647;p39"/>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8" name="Google Shape;648;p39"/>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49" name="Google Shape;649;p39"/>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0" name="Google Shape;650;p39"/>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1" name="Google Shape;651;p39"/>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2" name="Google Shape;652;p39"/>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3" name="Google Shape;653;p39"/>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4" name="Google Shape;654;p39"/>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5" name="Google Shape;655;p39"/>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6" name="Google Shape;656;p39"/>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7" name="Google Shape;657;p39"/>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8" name="Google Shape;658;p39"/>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59" name="Google Shape;659;p39"/>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0" name="Google Shape;660;p39"/>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1" name="Google Shape;661;p39"/>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2" name="Google Shape;662;p39"/>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3" name="Google Shape;663;p39"/>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4" name="Google Shape;664;p39"/>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5" name="Google Shape;665;p39"/>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6" name="Google Shape;666;p39"/>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7" name="Google Shape;667;p39"/>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8" name="Google Shape;668;p39"/>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69" name="Google Shape;669;p39"/>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0" name="Google Shape;670;p39"/>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1" name="Google Shape;671;p39"/>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2" name="Google Shape;672;p39"/>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3" name="Google Shape;673;p39"/>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4" name="Google Shape;674;p39"/>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5" name="Google Shape;675;p39"/>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6" name="Google Shape;676;p39"/>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7" name="Google Shape;677;p39"/>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8" name="Google Shape;678;p39"/>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79" name="Google Shape;679;p39"/>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0" name="Google Shape;680;p39"/>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1" name="Google Shape;681;p39"/>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2" name="Google Shape;682;p39"/>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3" name="Google Shape;683;p39"/>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4" name="Google Shape;684;p39"/>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5" name="Google Shape;685;p39"/>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6" name="Google Shape;686;p39"/>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7" name="Google Shape;687;p39"/>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8" name="Google Shape;688;p39"/>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89" name="Google Shape;689;p39"/>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0" name="Google Shape;690;p39"/>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1" name="Google Shape;691;p39"/>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2" name="Google Shape;692;p39"/>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3" name="Google Shape;693;p39"/>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4" name="Google Shape;694;p39"/>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5" name="Google Shape;695;p39"/>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6" name="Google Shape;696;p39"/>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7" name="Google Shape;697;p39"/>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8" name="Google Shape;698;p39"/>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99" name="Google Shape;699;p39"/>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0" name="Google Shape;700;p39"/>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1" name="Google Shape;701;p39"/>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2" name="Google Shape;702;p39"/>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3" name="Google Shape;703;p39"/>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4" name="Google Shape;704;p39"/>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5" name="Google Shape;705;p39"/>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6" name="Google Shape;706;p39"/>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7" name="Google Shape;707;p39"/>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8" name="Google Shape;708;p39"/>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09" name="Google Shape;709;p39"/>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0" name="Google Shape;710;p39"/>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1" name="Google Shape;711;p39"/>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2" name="Google Shape;712;p39"/>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3" name="Google Shape;713;p39"/>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4" name="Google Shape;714;p39"/>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5" name="Google Shape;715;p39"/>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6" name="Google Shape;716;p39"/>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7" name="Google Shape;717;p39"/>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8" name="Google Shape;718;p39"/>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19" name="Google Shape;719;p39"/>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0" name="Google Shape;720;p39"/>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1" name="Google Shape;721;p39"/>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2" name="Google Shape;722;p39"/>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3" name="Google Shape;723;p39"/>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4" name="Google Shape;724;p39"/>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5" name="Google Shape;725;p39"/>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6" name="Google Shape;726;p39"/>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7" name="Google Shape;727;p39"/>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8" name="Google Shape;728;p39"/>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29" name="Google Shape;729;p39"/>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0" name="Google Shape;730;p39"/>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1" name="Google Shape;731;p39"/>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2" name="Google Shape;732;p39"/>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3" name="Google Shape;733;p39"/>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4" name="Google Shape;734;p39"/>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5" name="Google Shape;735;p39"/>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6" name="Google Shape;736;p39"/>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7" name="Google Shape;737;p39"/>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8" name="Google Shape;738;p39"/>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39" name="Google Shape;739;p39"/>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0" name="Google Shape;740;p39"/>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1" name="Google Shape;741;p39"/>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2" name="Google Shape;742;p39"/>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3" name="Google Shape;743;p39"/>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4" name="Google Shape;744;p39"/>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5" name="Google Shape;745;p39"/>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6" name="Google Shape;746;p39"/>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7" name="Google Shape;747;p39"/>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8" name="Google Shape;748;p39"/>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49" name="Google Shape;749;p39"/>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0" name="Google Shape;750;p39"/>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1" name="Google Shape;751;p39"/>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2" name="Google Shape;752;p39"/>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3" name="Google Shape;753;p39"/>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4" name="Google Shape;754;p39"/>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5" name="Google Shape;755;p39"/>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6" name="Google Shape;756;p39"/>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7" name="Google Shape;757;p39"/>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8" name="Google Shape;758;p39"/>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59" name="Google Shape;759;p39"/>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0" name="Google Shape;760;p39"/>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1" name="Google Shape;761;p39"/>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2" name="Google Shape;762;p39"/>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3" name="Google Shape;763;p39"/>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4" name="Google Shape;764;p39"/>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5" name="Google Shape;765;p39"/>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6" name="Google Shape;766;p39"/>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7" name="Google Shape;767;p39"/>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8" name="Google Shape;768;p39"/>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69" name="Google Shape;769;p39"/>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0" name="Google Shape;770;p39"/>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1" name="Google Shape;771;p39"/>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2" name="Google Shape;772;p39"/>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3" name="Google Shape;773;p39"/>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4" name="Google Shape;774;p39"/>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5" name="Google Shape;775;p39"/>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6" name="Google Shape;776;p39"/>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7" name="Google Shape;777;p39"/>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8" name="Google Shape;778;p39"/>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79" name="Google Shape;779;p39"/>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780" name="Google Shape;780;p39"/>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781" name="Google Shape;781;p39"/>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2" name="Google Shape;782;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Arial"/>
              <a:buNone/>
              <a:defRPr/>
            </a:lvl1pPr>
            <a:lvl2pPr lvl="1" algn="l">
              <a:spcBef>
                <a:spcPts val="360"/>
              </a:spcBef>
              <a:spcAft>
                <a:spcPts val="0"/>
              </a:spcAft>
              <a:buSzPts val="1800"/>
              <a:buChar char="▪"/>
              <a:defRPr/>
            </a:lvl2pPr>
            <a:lvl3pPr lvl="2" algn="l">
              <a:spcBef>
                <a:spcPts val="360"/>
              </a:spcBef>
              <a:spcAft>
                <a:spcPts val="0"/>
              </a:spcAft>
              <a:buSzPts val="1440"/>
              <a:buChar char="►"/>
              <a:defRPr/>
            </a:lvl3pPr>
            <a:lvl4pPr lvl="3" algn="l">
              <a:spcBef>
                <a:spcPts val="360"/>
              </a:spcBef>
              <a:spcAft>
                <a:spcPts val="0"/>
              </a:spcAft>
              <a:buSzPts val="180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783" name="Google Shape;783;p39"/>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4" name="Google Shape;784;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5" name="Google Shape;785;p39"/>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Tahoma"/>
                <a:ea typeface="Tahoma"/>
                <a:cs typeface="Tahoma"/>
                <a:sym typeface="Tahoma"/>
              </a:defRPr>
            </a:lvl1pPr>
            <a:lvl2pPr indent="0" lvl="1" marL="0" marR="0" algn="r">
              <a:spcBef>
                <a:spcPts val="0"/>
              </a:spcBef>
              <a:buNone/>
              <a:defRPr b="0" i="0" sz="1000" u="none" cap="none" strike="noStrike">
                <a:solidFill>
                  <a:srgbClr val="FFFFFF"/>
                </a:solidFill>
                <a:latin typeface="Tahoma"/>
                <a:ea typeface="Tahoma"/>
                <a:cs typeface="Tahoma"/>
                <a:sym typeface="Tahoma"/>
              </a:defRPr>
            </a:lvl2pPr>
            <a:lvl3pPr indent="0" lvl="2" marL="0" marR="0" algn="r">
              <a:spcBef>
                <a:spcPts val="0"/>
              </a:spcBef>
              <a:buNone/>
              <a:defRPr b="0" i="0" sz="1000" u="none" cap="none" strike="noStrike">
                <a:solidFill>
                  <a:srgbClr val="FFFFFF"/>
                </a:solidFill>
                <a:latin typeface="Tahoma"/>
                <a:ea typeface="Tahoma"/>
                <a:cs typeface="Tahoma"/>
                <a:sym typeface="Tahoma"/>
              </a:defRPr>
            </a:lvl3pPr>
            <a:lvl4pPr indent="0" lvl="3" marL="0" marR="0" algn="r">
              <a:spcBef>
                <a:spcPts val="0"/>
              </a:spcBef>
              <a:buNone/>
              <a:defRPr b="0" i="0" sz="1000" u="none" cap="none" strike="noStrike">
                <a:solidFill>
                  <a:srgbClr val="FFFFFF"/>
                </a:solidFill>
                <a:latin typeface="Tahoma"/>
                <a:ea typeface="Tahoma"/>
                <a:cs typeface="Tahoma"/>
                <a:sym typeface="Tahoma"/>
              </a:defRPr>
            </a:lvl4pPr>
            <a:lvl5pPr indent="0" lvl="4" marL="0" marR="0" algn="r">
              <a:spcBef>
                <a:spcPts val="0"/>
              </a:spcBef>
              <a:buNone/>
              <a:defRPr b="0" i="0" sz="1000" u="none" cap="none" strike="noStrike">
                <a:solidFill>
                  <a:srgbClr val="FFFFFF"/>
                </a:solidFill>
                <a:latin typeface="Tahoma"/>
                <a:ea typeface="Tahoma"/>
                <a:cs typeface="Tahoma"/>
                <a:sym typeface="Tahoma"/>
              </a:defRPr>
            </a:lvl5pPr>
            <a:lvl6pPr indent="0" lvl="5" marL="0" marR="0" algn="r">
              <a:spcBef>
                <a:spcPts val="0"/>
              </a:spcBef>
              <a:buNone/>
              <a:defRPr b="0" i="0" sz="1000" u="none" cap="none" strike="noStrike">
                <a:solidFill>
                  <a:srgbClr val="FFFFFF"/>
                </a:solidFill>
                <a:latin typeface="Tahoma"/>
                <a:ea typeface="Tahoma"/>
                <a:cs typeface="Tahoma"/>
                <a:sym typeface="Tahoma"/>
              </a:defRPr>
            </a:lvl6pPr>
            <a:lvl7pPr indent="0" lvl="6" marL="0" marR="0" algn="r">
              <a:spcBef>
                <a:spcPts val="0"/>
              </a:spcBef>
              <a:buNone/>
              <a:defRPr b="0" i="0" sz="1000" u="none" cap="none" strike="noStrike">
                <a:solidFill>
                  <a:srgbClr val="FFFFFF"/>
                </a:solidFill>
                <a:latin typeface="Tahoma"/>
                <a:ea typeface="Tahoma"/>
                <a:cs typeface="Tahoma"/>
                <a:sym typeface="Tahoma"/>
              </a:defRPr>
            </a:lvl7pPr>
            <a:lvl8pPr indent="0" lvl="7" marL="0" marR="0" algn="r">
              <a:spcBef>
                <a:spcPts val="0"/>
              </a:spcBef>
              <a:buNone/>
              <a:defRPr b="0" i="0" sz="1000" u="none" cap="none" strike="noStrike">
                <a:solidFill>
                  <a:srgbClr val="FFFFFF"/>
                </a:solidFill>
                <a:latin typeface="Tahoma"/>
                <a:ea typeface="Tahoma"/>
                <a:cs typeface="Tahoma"/>
                <a:sym typeface="Tahoma"/>
              </a:defRPr>
            </a:lvl8pPr>
            <a:lvl9pPr indent="0" lvl="8" marL="0" marR="0" algn="r">
              <a:spcBef>
                <a:spcPts val="0"/>
              </a:spcBef>
              <a:buNone/>
              <a:defRPr b="0" i="0" sz="100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6" name="Shape 786"/>
        <p:cNvGrpSpPr/>
        <p:nvPr/>
      </p:nvGrpSpPr>
      <p:grpSpPr>
        <a:xfrm>
          <a:off x="0" y="0"/>
          <a:ext cx="0" cy="0"/>
          <a:chOff x="0" y="0"/>
          <a:chExt cx="0" cy="0"/>
        </a:xfrm>
      </p:grpSpPr>
      <p:sp>
        <p:nvSpPr>
          <p:cNvPr id="787" name="Google Shape;787;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8" name="Google Shape;788;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28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789" name="Google Shape;789;p40"/>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0" name="Google Shape;790;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1" name="Google Shape;791;p40"/>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2" name="Shape 792"/>
        <p:cNvGrpSpPr/>
        <p:nvPr/>
      </p:nvGrpSpPr>
      <p:grpSpPr>
        <a:xfrm>
          <a:off x="0" y="0"/>
          <a:ext cx="0" cy="0"/>
          <a:chOff x="0" y="0"/>
          <a:chExt cx="0" cy="0"/>
        </a:xfrm>
      </p:grpSpPr>
      <p:sp>
        <p:nvSpPr>
          <p:cNvPr id="793" name="Google Shape;793;p4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4" name="Google Shape;794;p41"/>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95" name="Google Shape;795;p41"/>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796" name="Google Shape;796;p41"/>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7" name="Google Shape;797;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8" name="Google Shape;798;p41"/>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9" name="Shape 799"/>
        <p:cNvGrpSpPr/>
        <p:nvPr/>
      </p:nvGrpSpPr>
      <p:grpSpPr>
        <a:xfrm>
          <a:off x="0" y="0"/>
          <a:ext cx="0" cy="0"/>
          <a:chOff x="0" y="0"/>
          <a:chExt cx="0" cy="0"/>
        </a:xfrm>
      </p:grpSpPr>
      <p:sp>
        <p:nvSpPr>
          <p:cNvPr id="800" name="Google Shape;80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1" name="Google Shape;801;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802" name="Google Shape;802;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803" name="Google Shape;803;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804" name="Google Shape;804;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805" name="Google Shape;805;p4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6" name="Google Shape;806;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7" name="Google Shape;807;p4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8" name="Shape 808"/>
        <p:cNvGrpSpPr/>
        <p:nvPr/>
      </p:nvGrpSpPr>
      <p:grpSpPr>
        <a:xfrm>
          <a:off x="0" y="0"/>
          <a:ext cx="0" cy="0"/>
          <a:chOff x="0" y="0"/>
          <a:chExt cx="0" cy="0"/>
        </a:xfrm>
      </p:grpSpPr>
      <p:sp>
        <p:nvSpPr>
          <p:cNvPr id="809" name="Google Shape;809;p43"/>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0" name="Google Shape;810;p4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1" name="Google Shape;811;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2" name="Google Shape;812;p4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3" name="Shape 813"/>
        <p:cNvGrpSpPr/>
        <p:nvPr/>
      </p:nvGrpSpPr>
      <p:grpSpPr>
        <a:xfrm>
          <a:off x="0" y="0"/>
          <a:ext cx="0" cy="0"/>
          <a:chOff x="0" y="0"/>
          <a:chExt cx="0" cy="0"/>
        </a:xfrm>
      </p:grpSpPr>
      <p:sp>
        <p:nvSpPr>
          <p:cNvPr id="814" name="Google Shape;814;p4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5" name="Google Shape;815;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6" name="Google Shape;816;p4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0" name="Shape 30"/>
        <p:cNvGrpSpPr/>
        <p:nvPr/>
      </p:nvGrpSpPr>
      <p:grpSpPr>
        <a:xfrm>
          <a:off x="0" y="0"/>
          <a:ext cx="0" cy="0"/>
          <a:chOff x="0" y="0"/>
          <a:chExt cx="0" cy="0"/>
        </a:xfrm>
      </p:grpSpPr>
      <p:sp>
        <p:nvSpPr>
          <p:cNvPr id="31" name="Google Shape;31;p20"/>
          <p:cNvSpPr txBox="1"/>
          <p:nvPr>
            <p:ph type="title"/>
          </p:nvPr>
        </p:nvSpPr>
        <p:spPr>
          <a:xfrm>
            <a:off x="1066800" y="2821837"/>
            <a:ext cx="6255488" cy="1362075"/>
          </a:xfrm>
          <a:prstGeom prst="rect">
            <a:avLst/>
          </a:prstGeom>
          <a:noFill/>
          <a:ln>
            <a:noFill/>
          </a:ln>
        </p:spPr>
        <p:txBody>
          <a:bodyPr anchorCtr="0" anchor="t" bIns="0" lIns="45700" spcFirstLastPara="1" rIns="45700" wrap="square" tIns="0">
            <a:normAutofit/>
          </a:bodyPr>
          <a:lstStyle>
            <a:lvl1pPr lvl="0" algn="r">
              <a:spcBef>
                <a:spcPts val="0"/>
              </a:spcBef>
              <a:spcAft>
                <a:spcPts val="0"/>
              </a:spcAft>
              <a:buClr>
                <a:srgbClr val="FEF7F0"/>
              </a:buClr>
              <a:buSzPts val="4200"/>
              <a:buFont typeface="Trebuchet MS"/>
              <a:buNone/>
              <a:defRPr b="1"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body"/>
          </p:nvPr>
        </p:nvSpPr>
        <p:spPr>
          <a:xfrm>
            <a:off x="1066800" y="1905000"/>
            <a:ext cx="6255488" cy="743507"/>
          </a:xfrm>
          <a:prstGeom prst="rect">
            <a:avLst/>
          </a:prstGeom>
          <a:noFill/>
          <a:ln>
            <a:noFill/>
          </a:ln>
        </p:spPr>
        <p:txBody>
          <a:bodyPr anchorCtr="0" anchor="b" bIns="45700" lIns="91425" spcFirstLastPara="1" rIns="91425" wrap="square" tIns="45700">
            <a:normAutofit/>
          </a:bodyPr>
          <a:lstStyle>
            <a:lvl1pPr indent="-228600" lvl="0" marL="457200" algn="r">
              <a:spcBef>
                <a:spcPts val="600"/>
              </a:spcBef>
              <a:spcAft>
                <a:spcPts val="0"/>
              </a:spcAft>
              <a:buSzPts val="1460"/>
              <a:buNone/>
              <a:defRPr sz="2000">
                <a:solidFill>
                  <a:schemeClr val="dk1"/>
                </a:solidFill>
              </a:defRPr>
            </a:lvl1pPr>
            <a:lvl2pPr indent="-228600" lvl="1" marL="914400" algn="l">
              <a:spcBef>
                <a:spcPts val="500"/>
              </a:spcBef>
              <a:spcAft>
                <a:spcPts val="0"/>
              </a:spcAft>
              <a:buSzPts val="1440"/>
              <a:buNone/>
              <a:defRPr sz="1800">
                <a:solidFill>
                  <a:srgbClr val="888888"/>
                </a:solidFill>
              </a:defRPr>
            </a:lvl2pPr>
            <a:lvl3pPr indent="-228600" lvl="2" marL="1371600" algn="l">
              <a:spcBef>
                <a:spcPts val="400"/>
              </a:spcBef>
              <a:spcAft>
                <a:spcPts val="0"/>
              </a:spcAft>
              <a:buSzPts val="960"/>
              <a:buNone/>
              <a:defRPr sz="1600">
                <a:solidFill>
                  <a:srgbClr val="888888"/>
                </a:solidFill>
              </a:defRPr>
            </a:lvl3pPr>
            <a:lvl4pPr indent="-228600" lvl="3" marL="1828800" algn="l">
              <a:spcBef>
                <a:spcPts val="280"/>
              </a:spcBef>
              <a:spcAft>
                <a:spcPts val="0"/>
              </a:spcAft>
              <a:buSzPts val="1120"/>
              <a:buNone/>
              <a:defRPr sz="1400">
                <a:solidFill>
                  <a:srgbClr val="888888"/>
                </a:solidFill>
              </a:defRPr>
            </a:lvl4pPr>
            <a:lvl5pPr indent="-228600" lvl="4" marL="2286000" algn="l">
              <a:spcBef>
                <a:spcPts val="400"/>
              </a:spcBef>
              <a:spcAft>
                <a:spcPts val="0"/>
              </a:spcAft>
              <a:buSzPts val="980"/>
              <a:buNone/>
              <a:defRPr sz="1400">
                <a:solidFill>
                  <a:srgbClr val="888888"/>
                </a:solidFill>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20"/>
          <p:cNvSpPr txBox="1"/>
          <p:nvPr>
            <p:ph idx="10" type="dt"/>
          </p:nvPr>
        </p:nvSpPr>
        <p:spPr>
          <a:xfrm>
            <a:off x="4724238" y="6556810"/>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1735358" y="6556810"/>
            <a:ext cx="2895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6733952" y="6555112"/>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7" name="Shape 817"/>
        <p:cNvGrpSpPr/>
        <p:nvPr/>
      </p:nvGrpSpPr>
      <p:grpSpPr>
        <a:xfrm>
          <a:off x="0" y="0"/>
          <a:ext cx="0" cy="0"/>
          <a:chOff x="0" y="0"/>
          <a:chExt cx="0" cy="0"/>
        </a:xfrm>
      </p:grpSpPr>
      <p:sp>
        <p:nvSpPr>
          <p:cNvPr id="818" name="Google Shape;818;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9" name="Google Shape;819;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Char char="▪"/>
              <a:defRPr sz="2800"/>
            </a:lvl2pPr>
            <a:lvl3pPr indent="-350519" lvl="2" marL="1371600" algn="l">
              <a:spcBef>
                <a:spcPts val="480"/>
              </a:spcBef>
              <a:spcAft>
                <a:spcPts val="0"/>
              </a:spcAft>
              <a:buSzPts val="1920"/>
              <a:buChar char="►"/>
              <a:defRPr sz="2400"/>
            </a:lvl3pPr>
            <a:lvl4pPr indent="-355600" lvl="3" marL="1828800" algn="l">
              <a:spcBef>
                <a:spcPts val="400"/>
              </a:spcBef>
              <a:spcAft>
                <a:spcPts val="0"/>
              </a:spcAft>
              <a:buSzPts val="20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820" name="Google Shape;820;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821" name="Google Shape;821;p4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2" name="Google Shape;822;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3" name="Google Shape;823;p4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4" name="Shape 824"/>
        <p:cNvGrpSpPr/>
        <p:nvPr/>
      </p:nvGrpSpPr>
      <p:grpSpPr>
        <a:xfrm>
          <a:off x="0" y="0"/>
          <a:ext cx="0" cy="0"/>
          <a:chOff x="0" y="0"/>
          <a:chExt cx="0" cy="0"/>
        </a:xfrm>
      </p:grpSpPr>
      <p:sp>
        <p:nvSpPr>
          <p:cNvPr id="825" name="Google Shape;825;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6" name="Google Shape;826;p46"/>
          <p:cNvSpPr/>
          <p:nvPr>
            <p:ph idx="2" type="pic"/>
          </p:nvPr>
        </p:nvSpPr>
        <p:spPr>
          <a:xfrm>
            <a:off x="1792288" y="612775"/>
            <a:ext cx="5486400" cy="4114800"/>
          </a:xfrm>
          <a:prstGeom prst="rect">
            <a:avLst/>
          </a:prstGeom>
          <a:noFill/>
          <a:ln>
            <a:noFill/>
          </a:ln>
        </p:spPr>
      </p:sp>
      <p:sp>
        <p:nvSpPr>
          <p:cNvPr id="827" name="Google Shape;827;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828" name="Google Shape;828;p4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9" name="Google Shape;829;p4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0" name="Google Shape;830;p4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1" name="Shape 831"/>
        <p:cNvGrpSpPr/>
        <p:nvPr/>
      </p:nvGrpSpPr>
      <p:grpSpPr>
        <a:xfrm>
          <a:off x="0" y="0"/>
          <a:ext cx="0" cy="0"/>
          <a:chOff x="0" y="0"/>
          <a:chExt cx="0" cy="0"/>
        </a:xfrm>
      </p:grpSpPr>
      <p:sp>
        <p:nvSpPr>
          <p:cNvPr id="832" name="Google Shape;832;p4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3" name="Google Shape;833;p47"/>
          <p:cNvSpPr txBox="1"/>
          <p:nvPr>
            <p:ph idx="1" type="body"/>
          </p:nvPr>
        </p:nvSpPr>
        <p:spPr>
          <a:xfrm rot="5400000">
            <a:off x="2322513" y="-420687"/>
            <a:ext cx="4498975" cy="854075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834" name="Google Shape;834;p4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5" name="Google Shape;835;p4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6" name="Google Shape;836;p4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7" name="Shape 837"/>
        <p:cNvGrpSpPr/>
        <p:nvPr/>
      </p:nvGrpSpPr>
      <p:grpSpPr>
        <a:xfrm>
          <a:off x="0" y="0"/>
          <a:ext cx="0" cy="0"/>
          <a:chOff x="0" y="0"/>
          <a:chExt cx="0" cy="0"/>
        </a:xfrm>
      </p:grpSpPr>
      <p:sp>
        <p:nvSpPr>
          <p:cNvPr id="838" name="Google Shape;838;p48"/>
          <p:cNvSpPr txBox="1"/>
          <p:nvPr>
            <p:ph type="title"/>
          </p:nvPr>
        </p:nvSpPr>
        <p:spPr>
          <a:xfrm rot="5400000">
            <a:off x="4839494" y="2096294"/>
            <a:ext cx="5870575" cy="21351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9" name="Google Shape;839;p48"/>
          <p:cNvSpPr txBox="1"/>
          <p:nvPr>
            <p:ph idx="1" type="body"/>
          </p:nvPr>
        </p:nvSpPr>
        <p:spPr>
          <a:xfrm rot="5400000">
            <a:off x="492919" y="37306"/>
            <a:ext cx="5870575" cy="62531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840" name="Google Shape;840;p4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1" name="Google Shape;841;p4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2" name="Google Shape;842;p4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0" name="Shape 1000"/>
        <p:cNvGrpSpPr/>
        <p:nvPr/>
      </p:nvGrpSpPr>
      <p:grpSpPr>
        <a:xfrm>
          <a:off x="0" y="0"/>
          <a:ext cx="0" cy="0"/>
          <a:chOff x="0" y="0"/>
          <a:chExt cx="0" cy="0"/>
        </a:xfrm>
      </p:grpSpPr>
      <p:sp>
        <p:nvSpPr>
          <p:cNvPr id="1001" name="Google Shape;1001;p17"/>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2" name="Google Shape;1002;p17"/>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003" name="Google Shape;1003;p1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4" name="Google Shape;1004;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5" name="Google Shape;1005;p1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6" name="Shape 1006"/>
        <p:cNvGrpSpPr/>
        <p:nvPr/>
      </p:nvGrpSpPr>
      <p:grpSpPr>
        <a:xfrm>
          <a:off x="0" y="0"/>
          <a:ext cx="0" cy="0"/>
          <a:chOff x="0" y="0"/>
          <a:chExt cx="0" cy="0"/>
        </a:xfrm>
      </p:grpSpPr>
      <p:sp>
        <p:nvSpPr>
          <p:cNvPr id="1007" name="Google Shape;1007;p18"/>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8" name="Google Shape;1008;p18"/>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9" name="Google Shape;1009;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0" name="Google Shape;1010;p1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1" name="Shape 1011"/>
        <p:cNvGrpSpPr/>
        <p:nvPr/>
      </p:nvGrpSpPr>
      <p:grpSpPr>
        <a:xfrm>
          <a:off x="0" y="0"/>
          <a:ext cx="0" cy="0"/>
          <a:chOff x="0" y="0"/>
          <a:chExt cx="0" cy="0"/>
        </a:xfrm>
      </p:grpSpPr>
      <p:grpSp>
        <p:nvGrpSpPr>
          <p:cNvPr id="1012" name="Google Shape;1012;p49"/>
          <p:cNvGrpSpPr/>
          <p:nvPr/>
        </p:nvGrpSpPr>
        <p:grpSpPr>
          <a:xfrm>
            <a:off x="3708" y="1422400"/>
            <a:ext cx="9143467" cy="5435600"/>
            <a:chOff x="2" y="896"/>
            <a:chExt cx="5760" cy="3424"/>
          </a:xfrm>
        </p:grpSpPr>
        <p:grpSp>
          <p:nvGrpSpPr>
            <p:cNvPr id="1013" name="Google Shape;1013;p49"/>
            <p:cNvGrpSpPr/>
            <p:nvPr/>
          </p:nvGrpSpPr>
          <p:grpSpPr>
            <a:xfrm>
              <a:off x="20" y="896"/>
              <a:ext cx="5742" cy="3424"/>
              <a:chOff x="20" y="896"/>
              <a:chExt cx="5742" cy="3424"/>
            </a:xfrm>
          </p:grpSpPr>
          <p:sp>
            <p:nvSpPr>
              <p:cNvPr id="1014" name="Google Shape;1014;p49"/>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5" name="Google Shape;1015;p49"/>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6" name="Google Shape;1016;p49"/>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7" name="Google Shape;1017;p49"/>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8" name="Google Shape;1018;p49"/>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9" name="Google Shape;1019;p49"/>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0" name="Google Shape;1020;p49"/>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1" name="Google Shape;1021;p49"/>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2" name="Google Shape;1022;p49"/>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3" name="Google Shape;1023;p49"/>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4" name="Google Shape;1024;p49"/>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5" name="Google Shape;1025;p49"/>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6" name="Google Shape;1026;p49"/>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1027" name="Google Shape;1027;p49"/>
            <p:cNvGrpSpPr/>
            <p:nvPr/>
          </p:nvGrpSpPr>
          <p:grpSpPr>
            <a:xfrm>
              <a:off x="2" y="2293"/>
              <a:ext cx="1382" cy="1697"/>
              <a:chOff x="2" y="2293"/>
              <a:chExt cx="1382" cy="1697"/>
            </a:xfrm>
          </p:grpSpPr>
          <p:sp>
            <p:nvSpPr>
              <p:cNvPr id="1028" name="Google Shape;1028;p49"/>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9" name="Google Shape;1029;p49"/>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0" name="Google Shape;1030;p49"/>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1" name="Google Shape;1031;p49"/>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2" name="Google Shape;1032;p49"/>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3" name="Google Shape;1033;p49"/>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4" name="Google Shape;1034;p49"/>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5" name="Google Shape;1035;p49"/>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6" name="Google Shape;1036;p49"/>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7" name="Google Shape;1037;p49"/>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8" name="Google Shape;1038;p49"/>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9" name="Google Shape;1039;p49"/>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0" name="Google Shape;1040;p49"/>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1" name="Google Shape;1041;p49"/>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2" name="Google Shape;1042;p49"/>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3" name="Google Shape;1043;p49"/>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4" name="Google Shape;1044;p49"/>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5" name="Google Shape;1045;p49"/>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6" name="Google Shape;1046;p49"/>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7" name="Google Shape;1047;p49"/>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8" name="Google Shape;1048;p49"/>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9" name="Google Shape;1049;p49"/>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0" name="Google Shape;1050;p49"/>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1" name="Google Shape;1051;p49"/>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2" name="Google Shape;1052;p49"/>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3" name="Google Shape;1053;p49"/>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4" name="Google Shape;1054;p49"/>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5" name="Google Shape;1055;p49"/>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6" name="Google Shape;1056;p49"/>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7" name="Google Shape;1057;p49"/>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8" name="Google Shape;1058;p49"/>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59" name="Google Shape;1059;p49"/>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0" name="Google Shape;1060;p49"/>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1" name="Google Shape;1061;p49"/>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2" name="Google Shape;1062;p49"/>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3" name="Google Shape;1063;p49"/>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4" name="Google Shape;1064;p49"/>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5" name="Google Shape;1065;p49"/>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6" name="Google Shape;1066;p49"/>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7" name="Google Shape;1067;p49"/>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8" name="Google Shape;1068;p49"/>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69" name="Google Shape;1069;p49"/>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0" name="Google Shape;1070;p49"/>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1" name="Google Shape;1071;p49"/>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2" name="Google Shape;1072;p49"/>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3" name="Google Shape;1073;p49"/>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4" name="Google Shape;1074;p49"/>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5" name="Google Shape;1075;p49"/>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6" name="Google Shape;1076;p49"/>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7" name="Google Shape;1077;p49"/>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8" name="Google Shape;1078;p49"/>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9" name="Google Shape;1079;p49"/>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0" name="Google Shape;1080;p49"/>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1" name="Google Shape;1081;p49"/>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2" name="Google Shape;1082;p49"/>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3" name="Google Shape;1083;p49"/>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4" name="Google Shape;1084;p49"/>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5" name="Google Shape;1085;p49"/>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6" name="Google Shape;1086;p49"/>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7" name="Google Shape;1087;p49"/>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8" name="Google Shape;1088;p49"/>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9" name="Google Shape;1089;p49"/>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0" name="Google Shape;1090;p49"/>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1" name="Google Shape;1091;p49"/>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2" name="Google Shape;1092;p49"/>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3" name="Google Shape;1093;p49"/>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4" name="Google Shape;1094;p49"/>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5" name="Google Shape;1095;p49"/>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6" name="Google Shape;1096;p49"/>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7" name="Google Shape;1097;p49"/>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8" name="Google Shape;1098;p49"/>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9" name="Google Shape;1099;p49"/>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0" name="Google Shape;1100;p49"/>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1" name="Google Shape;1101;p49"/>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2" name="Google Shape;1102;p49"/>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3" name="Google Shape;1103;p49"/>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4" name="Google Shape;1104;p49"/>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5" name="Google Shape;1105;p49"/>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6" name="Google Shape;1106;p49"/>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7" name="Google Shape;1107;p49"/>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8" name="Google Shape;1108;p49"/>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9" name="Google Shape;1109;p49"/>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0" name="Google Shape;1110;p49"/>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1" name="Google Shape;1111;p49"/>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2" name="Google Shape;1112;p49"/>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3" name="Google Shape;1113;p49"/>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4" name="Google Shape;1114;p49"/>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5" name="Google Shape;1115;p49"/>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6" name="Google Shape;1116;p49"/>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7" name="Google Shape;1117;p49"/>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8" name="Google Shape;1118;p49"/>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9" name="Google Shape;1119;p49"/>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0" name="Google Shape;1120;p49"/>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1" name="Google Shape;1121;p49"/>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2" name="Google Shape;1122;p49"/>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3" name="Google Shape;1123;p49"/>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4" name="Google Shape;1124;p49"/>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5" name="Google Shape;1125;p49"/>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6" name="Google Shape;1126;p49"/>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7" name="Google Shape;1127;p49"/>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8" name="Google Shape;1128;p49"/>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9" name="Google Shape;1129;p49"/>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0" name="Google Shape;1130;p49"/>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1" name="Google Shape;1131;p49"/>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2" name="Google Shape;1132;p49"/>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3" name="Google Shape;1133;p49"/>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4" name="Google Shape;1134;p49"/>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5" name="Google Shape;1135;p49"/>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6" name="Google Shape;1136;p49"/>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7" name="Google Shape;1137;p49"/>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8" name="Google Shape;1138;p49"/>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9" name="Google Shape;1139;p49"/>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0" name="Google Shape;1140;p49"/>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1" name="Google Shape;1141;p49"/>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2" name="Google Shape;1142;p49"/>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3" name="Google Shape;1143;p49"/>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4" name="Google Shape;1144;p49"/>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5" name="Google Shape;1145;p49"/>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6" name="Google Shape;1146;p49"/>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7" name="Google Shape;1147;p49"/>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8" name="Google Shape;1148;p49"/>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9" name="Google Shape;1149;p49"/>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0" name="Google Shape;1150;p49"/>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1" name="Google Shape;1151;p49"/>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2" name="Google Shape;1152;p49"/>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3" name="Google Shape;1153;p49"/>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4" name="Google Shape;1154;p49"/>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5" name="Google Shape;1155;p49"/>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6" name="Google Shape;1156;p49"/>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7" name="Google Shape;1157;p49"/>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8" name="Google Shape;1158;p49"/>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9" name="Google Shape;1159;p49"/>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60" name="Google Shape;1160;p49"/>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61" name="Google Shape;1161;p49"/>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62" name="Google Shape;1162;p49"/>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1163" name="Google Shape;1163;p49"/>
          <p:cNvSpPr txBox="1"/>
          <p:nvPr>
            <p:ph type="ctrTitle"/>
          </p:nvPr>
        </p:nvSpPr>
        <p:spPr>
          <a:xfrm>
            <a:off x="685800" y="17684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64" name="Google Shape;1164;p4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Arial"/>
              <a:buNone/>
              <a:defRPr/>
            </a:lvl1pPr>
            <a:lvl2pPr lvl="1" algn="l">
              <a:spcBef>
                <a:spcPts val="360"/>
              </a:spcBef>
              <a:spcAft>
                <a:spcPts val="0"/>
              </a:spcAft>
              <a:buSzPts val="1800"/>
              <a:buChar char="▪"/>
              <a:defRPr/>
            </a:lvl2pPr>
            <a:lvl3pPr lvl="2" algn="l">
              <a:spcBef>
                <a:spcPts val="360"/>
              </a:spcBef>
              <a:spcAft>
                <a:spcPts val="0"/>
              </a:spcAft>
              <a:buSzPts val="1440"/>
              <a:buChar char="►"/>
              <a:defRPr/>
            </a:lvl3pPr>
            <a:lvl4pPr lvl="3" algn="l">
              <a:spcBef>
                <a:spcPts val="360"/>
              </a:spcBef>
              <a:spcAft>
                <a:spcPts val="0"/>
              </a:spcAft>
              <a:buSzPts val="180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1165" name="Google Shape;1165;p49"/>
          <p:cNvSpPr txBox="1"/>
          <p:nvPr>
            <p:ph idx="10" type="dt"/>
          </p:nvPr>
        </p:nvSpPr>
        <p:spPr>
          <a:xfrm>
            <a:off x="304800" y="6248400"/>
            <a:ext cx="2286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6" name="Google Shape;1166;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7" name="Google Shape;1167;p49"/>
          <p:cNvSpPr txBox="1"/>
          <p:nvPr>
            <p:ph idx="12" type="sldNum"/>
          </p:nvPr>
        </p:nvSpPr>
        <p:spPr>
          <a:xfrm>
            <a:off x="6553200" y="6248400"/>
            <a:ext cx="2286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Tahoma"/>
                <a:ea typeface="Tahoma"/>
                <a:cs typeface="Tahoma"/>
                <a:sym typeface="Tahoma"/>
              </a:defRPr>
            </a:lvl1pPr>
            <a:lvl2pPr indent="0" lvl="1" marL="0" marR="0" algn="r">
              <a:spcBef>
                <a:spcPts val="0"/>
              </a:spcBef>
              <a:buNone/>
              <a:defRPr b="0" i="0" sz="1000" u="none" cap="none" strike="noStrike">
                <a:solidFill>
                  <a:srgbClr val="FFFFFF"/>
                </a:solidFill>
                <a:latin typeface="Tahoma"/>
                <a:ea typeface="Tahoma"/>
                <a:cs typeface="Tahoma"/>
                <a:sym typeface="Tahoma"/>
              </a:defRPr>
            </a:lvl2pPr>
            <a:lvl3pPr indent="0" lvl="2" marL="0" marR="0" algn="r">
              <a:spcBef>
                <a:spcPts val="0"/>
              </a:spcBef>
              <a:buNone/>
              <a:defRPr b="0" i="0" sz="1000" u="none" cap="none" strike="noStrike">
                <a:solidFill>
                  <a:srgbClr val="FFFFFF"/>
                </a:solidFill>
                <a:latin typeface="Tahoma"/>
                <a:ea typeface="Tahoma"/>
                <a:cs typeface="Tahoma"/>
                <a:sym typeface="Tahoma"/>
              </a:defRPr>
            </a:lvl3pPr>
            <a:lvl4pPr indent="0" lvl="3" marL="0" marR="0" algn="r">
              <a:spcBef>
                <a:spcPts val="0"/>
              </a:spcBef>
              <a:buNone/>
              <a:defRPr b="0" i="0" sz="1000" u="none" cap="none" strike="noStrike">
                <a:solidFill>
                  <a:srgbClr val="FFFFFF"/>
                </a:solidFill>
                <a:latin typeface="Tahoma"/>
                <a:ea typeface="Tahoma"/>
                <a:cs typeface="Tahoma"/>
                <a:sym typeface="Tahoma"/>
              </a:defRPr>
            </a:lvl4pPr>
            <a:lvl5pPr indent="0" lvl="4" marL="0" marR="0" algn="r">
              <a:spcBef>
                <a:spcPts val="0"/>
              </a:spcBef>
              <a:buNone/>
              <a:defRPr b="0" i="0" sz="1000" u="none" cap="none" strike="noStrike">
                <a:solidFill>
                  <a:srgbClr val="FFFFFF"/>
                </a:solidFill>
                <a:latin typeface="Tahoma"/>
                <a:ea typeface="Tahoma"/>
                <a:cs typeface="Tahoma"/>
                <a:sym typeface="Tahoma"/>
              </a:defRPr>
            </a:lvl5pPr>
            <a:lvl6pPr indent="0" lvl="5" marL="0" marR="0" algn="r">
              <a:spcBef>
                <a:spcPts val="0"/>
              </a:spcBef>
              <a:buNone/>
              <a:defRPr b="0" i="0" sz="1000" u="none" cap="none" strike="noStrike">
                <a:solidFill>
                  <a:srgbClr val="FFFFFF"/>
                </a:solidFill>
                <a:latin typeface="Tahoma"/>
                <a:ea typeface="Tahoma"/>
                <a:cs typeface="Tahoma"/>
                <a:sym typeface="Tahoma"/>
              </a:defRPr>
            </a:lvl6pPr>
            <a:lvl7pPr indent="0" lvl="6" marL="0" marR="0" algn="r">
              <a:spcBef>
                <a:spcPts val="0"/>
              </a:spcBef>
              <a:buNone/>
              <a:defRPr b="0" i="0" sz="1000" u="none" cap="none" strike="noStrike">
                <a:solidFill>
                  <a:srgbClr val="FFFFFF"/>
                </a:solidFill>
                <a:latin typeface="Tahoma"/>
                <a:ea typeface="Tahoma"/>
                <a:cs typeface="Tahoma"/>
                <a:sym typeface="Tahoma"/>
              </a:defRPr>
            </a:lvl7pPr>
            <a:lvl8pPr indent="0" lvl="7" marL="0" marR="0" algn="r">
              <a:spcBef>
                <a:spcPts val="0"/>
              </a:spcBef>
              <a:buNone/>
              <a:defRPr b="0" i="0" sz="1000" u="none" cap="none" strike="noStrike">
                <a:solidFill>
                  <a:srgbClr val="FFFFFF"/>
                </a:solidFill>
                <a:latin typeface="Tahoma"/>
                <a:ea typeface="Tahoma"/>
                <a:cs typeface="Tahoma"/>
                <a:sym typeface="Tahoma"/>
              </a:defRPr>
            </a:lvl8pPr>
            <a:lvl9pPr indent="0" lvl="8" marL="0" marR="0" algn="r">
              <a:spcBef>
                <a:spcPts val="0"/>
              </a:spcBef>
              <a:buNone/>
              <a:defRPr b="0" i="0" sz="100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8" name="Shape 1168"/>
        <p:cNvGrpSpPr/>
        <p:nvPr/>
      </p:nvGrpSpPr>
      <p:grpSpPr>
        <a:xfrm>
          <a:off x="0" y="0"/>
          <a:ext cx="0" cy="0"/>
          <a:chOff x="0" y="0"/>
          <a:chExt cx="0" cy="0"/>
        </a:xfrm>
      </p:grpSpPr>
      <p:sp>
        <p:nvSpPr>
          <p:cNvPr id="1169" name="Google Shape;1169;p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0" name="Google Shape;1170;p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28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171" name="Google Shape;1171;p50"/>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2" name="Google Shape;1172;p5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3" name="Google Shape;1173;p50"/>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4" name="Shape 1174"/>
        <p:cNvGrpSpPr/>
        <p:nvPr/>
      </p:nvGrpSpPr>
      <p:grpSpPr>
        <a:xfrm>
          <a:off x="0" y="0"/>
          <a:ext cx="0" cy="0"/>
          <a:chOff x="0" y="0"/>
          <a:chExt cx="0" cy="0"/>
        </a:xfrm>
      </p:grpSpPr>
      <p:sp>
        <p:nvSpPr>
          <p:cNvPr id="1175" name="Google Shape;1175;p51"/>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6" name="Google Shape;1176;p51"/>
          <p:cNvSpPr txBox="1"/>
          <p:nvPr>
            <p:ph idx="1" type="body"/>
          </p:nvPr>
        </p:nvSpPr>
        <p:spPr>
          <a:xfrm>
            <a:off x="301625"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177" name="Google Shape;1177;p51"/>
          <p:cNvSpPr txBox="1"/>
          <p:nvPr>
            <p:ph idx="2" type="body"/>
          </p:nvPr>
        </p:nvSpPr>
        <p:spPr>
          <a:xfrm>
            <a:off x="4648200" y="1600200"/>
            <a:ext cx="4194175" cy="449897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Char char="▪"/>
              <a:defRPr sz="2400"/>
            </a:lvl2pPr>
            <a:lvl3pPr indent="-330200" lvl="2" marL="1371600" algn="l">
              <a:spcBef>
                <a:spcPts val="400"/>
              </a:spcBef>
              <a:spcAft>
                <a:spcPts val="0"/>
              </a:spcAft>
              <a:buSzPts val="1600"/>
              <a:buChar char="►"/>
              <a:defRPr sz="2000"/>
            </a:lvl3pPr>
            <a:lvl4pPr indent="-342900" lvl="3" marL="1828800" algn="l">
              <a:spcBef>
                <a:spcPts val="360"/>
              </a:spcBef>
              <a:spcAft>
                <a:spcPts val="0"/>
              </a:spcAft>
              <a:buSzPts val="180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178" name="Google Shape;1178;p51"/>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9" name="Google Shape;1179;p5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0" name="Google Shape;1180;p51"/>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1" name="Shape 1181"/>
        <p:cNvGrpSpPr/>
        <p:nvPr/>
      </p:nvGrpSpPr>
      <p:grpSpPr>
        <a:xfrm>
          <a:off x="0" y="0"/>
          <a:ext cx="0" cy="0"/>
          <a:chOff x="0" y="0"/>
          <a:chExt cx="0" cy="0"/>
        </a:xfrm>
      </p:grpSpPr>
      <p:sp>
        <p:nvSpPr>
          <p:cNvPr id="1182" name="Google Shape;118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83" name="Google Shape;1183;p5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84" name="Google Shape;1184;p5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85" name="Google Shape;1185;p5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44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186" name="Google Shape;1186;p5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Char char="▪"/>
              <a:defRPr sz="2000"/>
            </a:lvl2pPr>
            <a:lvl3pPr indent="-320039" lvl="2" marL="1371600" algn="l">
              <a:spcBef>
                <a:spcPts val="360"/>
              </a:spcBef>
              <a:spcAft>
                <a:spcPts val="0"/>
              </a:spcAft>
              <a:buSzPts val="1440"/>
              <a:buChar char="►"/>
              <a:defRPr sz="1800"/>
            </a:lvl3pPr>
            <a:lvl4pPr indent="-330200" lvl="3" marL="1828800" algn="l">
              <a:spcBef>
                <a:spcPts val="320"/>
              </a:spcBef>
              <a:spcAft>
                <a:spcPts val="0"/>
              </a:spcAft>
              <a:buSzPts val="16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187" name="Google Shape;1187;p5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8" name="Google Shape;1188;p5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9" name="Google Shape;1189;p5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457200"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21"/>
          <p:cNvSpPr txBox="1"/>
          <p:nvPr>
            <p:ph idx="2" type="body"/>
          </p:nvPr>
        </p:nvSpPr>
        <p:spPr>
          <a:xfrm>
            <a:off x="4178808" y="1600200"/>
            <a:ext cx="3520440" cy="4525963"/>
          </a:xfrm>
          <a:prstGeom prst="rect">
            <a:avLst/>
          </a:prstGeom>
          <a:noFill/>
          <a:ln>
            <a:noFill/>
          </a:ln>
        </p:spPr>
        <p:txBody>
          <a:bodyPr anchorCtr="0" anchor="t" bIns="45700" lIns="91425" spcFirstLastPara="1" rIns="91425" wrap="square" tIns="45700">
            <a:normAutofit/>
          </a:bodyPr>
          <a:lstStyle>
            <a:lvl1pPr indent="-358394" lvl="0" marL="457200" algn="l">
              <a:spcBef>
                <a:spcPts val="600"/>
              </a:spcBef>
              <a:spcAft>
                <a:spcPts val="0"/>
              </a:spcAft>
              <a:buSzPts val="2044"/>
              <a:buChar char="⦿"/>
              <a:defRPr sz="2800"/>
            </a:lvl1pPr>
            <a:lvl2pPr indent="-350519" lvl="1" marL="914400" algn="l">
              <a:spcBef>
                <a:spcPts val="500"/>
              </a:spcBef>
              <a:spcAft>
                <a:spcPts val="0"/>
              </a:spcAft>
              <a:buSzPts val="1920"/>
              <a:buChar char="◼"/>
              <a:defRPr sz="2400"/>
            </a:lvl2pPr>
            <a:lvl3pPr indent="-304800" lvl="2" marL="1371600" algn="l">
              <a:spcBef>
                <a:spcPts val="400"/>
              </a:spcBef>
              <a:spcAft>
                <a:spcPts val="0"/>
              </a:spcAft>
              <a:buSzPts val="1200"/>
              <a:buChar char="🞆"/>
              <a:defRPr sz="2000"/>
            </a:lvl3pPr>
            <a:lvl4pPr indent="-320039" lvl="3" marL="1828800" algn="l">
              <a:spcBef>
                <a:spcPts val="360"/>
              </a:spcBef>
              <a:spcAft>
                <a:spcPts val="0"/>
              </a:spcAft>
              <a:buSzPts val="1440"/>
              <a:buChar char="⚫"/>
              <a:defRPr sz="1800"/>
            </a:lvl4pPr>
            <a:lvl5pPr indent="-308610" lvl="4" marL="2286000" algn="l">
              <a:spcBef>
                <a:spcPts val="400"/>
              </a:spcBef>
              <a:spcAft>
                <a:spcPts val="0"/>
              </a:spcAft>
              <a:buSzPts val="1260"/>
              <a:buChar char="◉"/>
              <a:defRPr sz="18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21"/>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0" name="Shape 1190"/>
        <p:cNvGrpSpPr/>
        <p:nvPr/>
      </p:nvGrpSpPr>
      <p:grpSpPr>
        <a:xfrm>
          <a:off x="0" y="0"/>
          <a:ext cx="0" cy="0"/>
          <a:chOff x="0" y="0"/>
          <a:chExt cx="0" cy="0"/>
        </a:xfrm>
      </p:grpSpPr>
      <p:sp>
        <p:nvSpPr>
          <p:cNvPr id="1191" name="Google Shape;1191;p53"/>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2" name="Google Shape;1192;p5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3" name="Google Shape;1193;p5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4" name="Shape 1194"/>
        <p:cNvGrpSpPr/>
        <p:nvPr/>
      </p:nvGrpSpPr>
      <p:grpSpPr>
        <a:xfrm>
          <a:off x="0" y="0"/>
          <a:ext cx="0" cy="0"/>
          <a:chOff x="0" y="0"/>
          <a:chExt cx="0" cy="0"/>
        </a:xfrm>
      </p:grpSpPr>
      <p:sp>
        <p:nvSpPr>
          <p:cNvPr id="1195" name="Google Shape;1195;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96" name="Google Shape;1196;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Char char="▪"/>
              <a:defRPr sz="2800"/>
            </a:lvl2pPr>
            <a:lvl3pPr indent="-350519" lvl="2" marL="1371600" algn="l">
              <a:spcBef>
                <a:spcPts val="480"/>
              </a:spcBef>
              <a:spcAft>
                <a:spcPts val="0"/>
              </a:spcAft>
              <a:buSzPts val="1920"/>
              <a:buChar char="►"/>
              <a:defRPr sz="2400"/>
            </a:lvl3pPr>
            <a:lvl4pPr indent="-355600" lvl="3" marL="1828800" algn="l">
              <a:spcBef>
                <a:spcPts val="400"/>
              </a:spcBef>
              <a:spcAft>
                <a:spcPts val="0"/>
              </a:spcAft>
              <a:buSzPts val="20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197" name="Google Shape;1197;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198" name="Google Shape;1198;p5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9" name="Google Shape;1199;p5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0" name="Google Shape;1200;p5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1" name="Shape 1201"/>
        <p:cNvGrpSpPr/>
        <p:nvPr/>
      </p:nvGrpSpPr>
      <p:grpSpPr>
        <a:xfrm>
          <a:off x="0" y="0"/>
          <a:ext cx="0" cy="0"/>
          <a:chOff x="0" y="0"/>
          <a:chExt cx="0" cy="0"/>
        </a:xfrm>
      </p:grpSpPr>
      <p:sp>
        <p:nvSpPr>
          <p:cNvPr id="1202" name="Google Shape;1202;p5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03" name="Google Shape;1203;p55"/>
          <p:cNvSpPr/>
          <p:nvPr>
            <p:ph idx="2" type="pic"/>
          </p:nvPr>
        </p:nvSpPr>
        <p:spPr>
          <a:xfrm>
            <a:off x="1792288" y="612775"/>
            <a:ext cx="5486400" cy="4114800"/>
          </a:xfrm>
          <a:prstGeom prst="rect">
            <a:avLst/>
          </a:prstGeom>
          <a:noFill/>
          <a:ln>
            <a:noFill/>
          </a:ln>
        </p:spPr>
      </p:sp>
      <p:sp>
        <p:nvSpPr>
          <p:cNvPr id="1204" name="Google Shape;1204;p5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8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05" name="Google Shape;1205;p55"/>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6" name="Google Shape;1206;p5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7" name="Google Shape;1207;p5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8" name="Shape 1208"/>
        <p:cNvGrpSpPr/>
        <p:nvPr/>
      </p:nvGrpSpPr>
      <p:grpSpPr>
        <a:xfrm>
          <a:off x="0" y="0"/>
          <a:ext cx="0" cy="0"/>
          <a:chOff x="0" y="0"/>
          <a:chExt cx="0" cy="0"/>
        </a:xfrm>
      </p:grpSpPr>
      <p:sp>
        <p:nvSpPr>
          <p:cNvPr id="1209" name="Google Shape;1209;p5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0" name="Google Shape;1210;p56"/>
          <p:cNvSpPr txBox="1"/>
          <p:nvPr>
            <p:ph idx="1" type="body"/>
          </p:nvPr>
        </p:nvSpPr>
        <p:spPr>
          <a:xfrm rot="5400000">
            <a:off x="2322513" y="-420687"/>
            <a:ext cx="4498975" cy="854075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211" name="Google Shape;1211;p5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2" name="Google Shape;1212;p5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3" name="Google Shape;1213;p5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4" name="Shape 1214"/>
        <p:cNvGrpSpPr/>
        <p:nvPr/>
      </p:nvGrpSpPr>
      <p:grpSpPr>
        <a:xfrm>
          <a:off x="0" y="0"/>
          <a:ext cx="0" cy="0"/>
          <a:chOff x="0" y="0"/>
          <a:chExt cx="0" cy="0"/>
        </a:xfrm>
      </p:grpSpPr>
      <p:sp>
        <p:nvSpPr>
          <p:cNvPr id="1215" name="Google Shape;1215;p57"/>
          <p:cNvSpPr txBox="1"/>
          <p:nvPr>
            <p:ph type="title"/>
          </p:nvPr>
        </p:nvSpPr>
        <p:spPr>
          <a:xfrm rot="5400000">
            <a:off x="4839494" y="2096294"/>
            <a:ext cx="5870575" cy="21351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6" name="Google Shape;1216;p57"/>
          <p:cNvSpPr txBox="1"/>
          <p:nvPr>
            <p:ph idx="1" type="body"/>
          </p:nvPr>
        </p:nvSpPr>
        <p:spPr>
          <a:xfrm rot="5400000">
            <a:off x="492919" y="37306"/>
            <a:ext cx="5870575" cy="6253163"/>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217" name="Google Shape;1217;p57"/>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8" name="Google Shape;1218;p5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9" name="Google Shape;1219;p5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b="0" i="0" sz="1000" u="none" cap="none" strike="noStrike">
                <a:solidFill>
                  <a:srgbClr val="FFFFFF"/>
                </a:solidFill>
                <a:latin typeface="Arial"/>
                <a:ea typeface="Arial"/>
                <a:cs typeface="Arial"/>
                <a:sym typeface="Arial"/>
              </a:defRPr>
            </a:lvl1pPr>
            <a:lvl2pPr indent="0" lvl="1" marL="0" marR="0" algn="r">
              <a:spcBef>
                <a:spcPts val="0"/>
              </a:spcBef>
              <a:buNone/>
              <a:defRPr b="0" i="0" sz="1000" u="none" cap="none" strike="noStrike">
                <a:solidFill>
                  <a:srgbClr val="FFFFFF"/>
                </a:solidFill>
                <a:latin typeface="Arial"/>
                <a:ea typeface="Arial"/>
                <a:cs typeface="Arial"/>
                <a:sym typeface="Arial"/>
              </a:defRPr>
            </a:lvl2pPr>
            <a:lvl3pPr indent="0" lvl="2" marL="0" marR="0" algn="r">
              <a:spcBef>
                <a:spcPts val="0"/>
              </a:spcBef>
              <a:buNone/>
              <a:defRPr b="0" i="0" sz="1000" u="none" cap="none" strike="noStrike">
                <a:solidFill>
                  <a:srgbClr val="FFFFFF"/>
                </a:solidFill>
                <a:latin typeface="Arial"/>
                <a:ea typeface="Arial"/>
                <a:cs typeface="Arial"/>
                <a:sym typeface="Arial"/>
              </a:defRPr>
            </a:lvl3pPr>
            <a:lvl4pPr indent="0" lvl="3" marL="0" marR="0" algn="r">
              <a:spcBef>
                <a:spcPts val="0"/>
              </a:spcBef>
              <a:buNone/>
              <a:defRPr b="0" i="0" sz="1000" u="none" cap="none" strike="noStrike">
                <a:solidFill>
                  <a:srgbClr val="FFFFFF"/>
                </a:solidFill>
                <a:latin typeface="Arial"/>
                <a:ea typeface="Arial"/>
                <a:cs typeface="Arial"/>
                <a:sym typeface="Arial"/>
              </a:defRPr>
            </a:lvl4pPr>
            <a:lvl5pPr indent="0" lvl="4" marL="0" marR="0" algn="r">
              <a:spcBef>
                <a:spcPts val="0"/>
              </a:spcBef>
              <a:buNone/>
              <a:defRPr b="0" i="0" sz="1000" u="none" cap="none" strike="noStrike">
                <a:solidFill>
                  <a:srgbClr val="FFFFFF"/>
                </a:solidFill>
                <a:latin typeface="Arial"/>
                <a:ea typeface="Arial"/>
                <a:cs typeface="Arial"/>
                <a:sym typeface="Arial"/>
              </a:defRPr>
            </a:lvl5pPr>
            <a:lvl6pPr indent="0" lvl="5" marL="0" marR="0" algn="r">
              <a:spcBef>
                <a:spcPts val="0"/>
              </a:spcBef>
              <a:buNone/>
              <a:defRPr b="0" i="0" sz="1000" u="none" cap="none" strike="noStrike">
                <a:solidFill>
                  <a:srgbClr val="FFFFFF"/>
                </a:solidFill>
                <a:latin typeface="Arial"/>
                <a:ea typeface="Arial"/>
                <a:cs typeface="Arial"/>
                <a:sym typeface="Arial"/>
              </a:defRPr>
            </a:lvl6pPr>
            <a:lvl7pPr indent="0" lvl="6" marL="0" marR="0" algn="r">
              <a:spcBef>
                <a:spcPts val="0"/>
              </a:spcBef>
              <a:buNone/>
              <a:defRPr b="0" i="0" sz="1000" u="none" cap="none" strike="noStrike">
                <a:solidFill>
                  <a:srgbClr val="FFFFFF"/>
                </a:solidFill>
                <a:latin typeface="Arial"/>
                <a:ea typeface="Arial"/>
                <a:cs typeface="Arial"/>
                <a:sym typeface="Arial"/>
              </a:defRPr>
            </a:lvl7pPr>
            <a:lvl8pPr indent="0" lvl="7" marL="0" marR="0" algn="r">
              <a:spcBef>
                <a:spcPts val="0"/>
              </a:spcBef>
              <a:buNone/>
              <a:defRPr b="0" i="0" sz="1000" u="none" cap="none" strike="noStrike">
                <a:solidFill>
                  <a:srgbClr val="FFFFFF"/>
                </a:solidFill>
                <a:latin typeface="Arial"/>
                <a:ea typeface="Arial"/>
                <a:cs typeface="Arial"/>
                <a:sym typeface="Arial"/>
              </a:defRPr>
            </a:lvl8pPr>
            <a:lvl9pPr indent="0" lvl="8" marL="0" marR="0" algn="r">
              <a:spcBef>
                <a:spcPts val="0"/>
              </a:spcBef>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2"/>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457200"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22"/>
          <p:cNvSpPr txBox="1"/>
          <p:nvPr>
            <p:ph idx="2" type="body"/>
          </p:nvPr>
        </p:nvSpPr>
        <p:spPr>
          <a:xfrm>
            <a:off x="4178808" y="5867400"/>
            <a:ext cx="3520440" cy="457200"/>
          </a:xfrm>
          <a:prstGeom prst="rect">
            <a:avLst/>
          </a:prstGeom>
          <a:noFill/>
          <a:ln cap="flat" cmpd="sng" w="12700">
            <a:solidFill>
              <a:schemeClr val="dk2"/>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ctr">
              <a:spcBef>
                <a:spcPts val="600"/>
              </a:spcBef>
              <a:spcAft>
                <a:spcPts val="0"/>
              </a:spcAft>
              <a:buSzPts val="1314"/>
              <a:buNone/>
              <a:defRPr b="1" sz="1800">
                <a:solidFill>
                  <a:schemeClr val="dk2"/>
                </a:solidFill>
                <a:latin typeface="Trebuchet MS"/>
                <a:ea typeface="Trebuchet MS"/>
                <a:cs typeface="Trebuchet MS"/>
                <a:sym typeface="Trebuchet MS"/>
              </a:defRPr>
            </a:lvl1pPr>
            <a:lvl2pPr indent="-228600" lvl="1" marL="914400" algn="l">
              <a:spcBef>
                <a:spcPts val="500"/>
              </a:spcBef>
              <a:spcAft>
                <a:spcPts val="0"/>
              </a:spcAft>
              <a:buSzPts val="1600"/>
              <a:buNone/>
              <a:defRPr b="1" sz="2000">
                <a:solidFill>
                  <a:schemeClr val="lt1"/>
                </a:solidFill>
                <a:latin typeface="Trebuchet MS"/>
                <a:ea typeface="Trebuchet MS"/>
                <a:cs typeface="Trebuchet MS"/>
                <a:sym typeface="Trebuchet MS"/>
              </a:defRPr>
            </a:lvl2pPr>
            <a:lvl3pPr indent="-228600" lvl="2" marL="1371600" algn="l">
              <a:spcBef>
                <a:spcPts val="400"/>
              </a:spcBef>
              <a:spcAft>
                <a:spcPts val="0"/>
              </a:spcAft>
              <a:buSzPts val="1080"/>
              <a:buNone/>
              <a:defRPr b="1" sz="1800">
                <a:solidFill>
                  <a:schemeClr val="lt1"/>
                </a:solidFill>
                <a:latin typeface="Trebuchet MS"/>
                <a:ea typeface="Trebuchet MS"/>
                <a:cs typeface="Trebuchet MS"/>
                <a:sym typeface="Trebuchet MS"/>
              </a:defRPr>
            </a:lvl3pPr>
            <a:lvl4pPr indent="-228600" lvl="3" marL="1828800" algn="l">
              <a:spcBef>
                <a:spcPts val="320"/>
              </a:spcBef>
              <a:spcAft>
                <a:spcPts val="0"/>
              </a:spcAft>
              <a:buSzPts val="1280"/>
              <a:buNone/>
              <a:defRPr b="1" sz="1600">
                <a:solidFill>
                  <a:schemeClr val="lt1"/>
                </a:solidFill>
                <a:latin typeface="Trebuchet MS"/>
                <a:ea typeface="Trebuchet MS"/>
                <a:cs typeface="Trebuchet MS"/>
                <a:sym typeface="Trebuchet MS"/>
              </a:defRPr>
            </a:lvl4pPr>
            <a:lvl5pPr indent="-228600" lvl="4" marL="2286000" algn="l">
              <a:spcBef>
                <a:spcPts val="400"/>
              </a:spcBef>
              <a:spcAft>
                <a:spcPts val="0"/>
              </a:spcAft>
              <a:buSzPts val="1120"/>
              <a:buNone/>
              <a:defRPr b="1" sz="1600">
                <a:solidFill>
                  <a:schemeClr val="lt1"/>
                </a:solidFill>
                <a:latin typeface="Trebuchet MS"/>
                <a:ea typeface="Trebuchet MS"/>
                <a:cs typeface="Trebuchet MS"/>
                <a:sym typeface="Trebuchet MS"/>
              </a:defRPr>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22"/>
          <p:cNvSpPr txBox="1"/>
          <p:nvPr>
            <p:ph idx="3" type="body"/>
          </p:nvPr>
        </p:nvSpPr>
        <p:spPr>
          <a:xfrm>
            <a:off x="457200"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22"/>
          <p:cNvSpPr txBox="1"/>
          <p:nvPr>
            <p:ph idx="4" type="body"/>
          </p:nvPr>
        </p:nvSpPr>
        <p:spPr>
          <a:xfrm>
            <a:off x="4178808" y="1711840"/>
            <a:ext cx="3520440" cy="4114800"/>
          </a:xfrm>
          <a:prstGeom prst="rect">
            <a:avLst/>
          </a:prstGeom>
          <a:noFill/>
          <a:ln>
            <a:noFill/>
          </a:ln>
        </p:spPr>
        <p:txBody>
          <a:bodyPr anchorCtr="0" anchor="t" bIns="45700" lIns="91425" spcFirstLastPara="1" rIns="91425" wrap="square" tIns="45700">
            <a:normAutofit/>
          </a:bodyPr>
          <a:lstStyle>
            <a:lvl1pPr indent="-339852" lvl="0" marL="457200" algn="l">
              <a:spcBef>
                <a:spcPts val="600"/>
              </a:spcBef>
              <a:spcAft>
                <a:spcPts val="0"/>
              </a:spcAft>
              <a:buSzPts val="1752"/>
              <a:buChar char="⦿"/>
              <a:defRPr sz="2400"/>
            </a:lvl1pPr>
            <a:lvl2pPr indent="-330200" lvl="1" marL="914400" algn="l">
              <a:spcBef>
                <a:spcPts val="500"/>
              </a:spcBef>
              <a:spcAft>
                <a:spcPts val="0"/>
              </a:spcAft>
              <a:buSzPts val="1600"/>
              <a:buChar char="◼"/>
              <a:defRPr sz="2000"/>
            </a:lvl2pPr>
            <a:lvl3pPr indent="-297180" lvl="2" marL="1371600" algn="l">
              <a:spcBef>
                <a:spcPts val="400"/>
              </a:spcBef>
              <a:spcAft>
                <a:spcPts val="0"/>
              </a:spcAft>
              <a:buSzPts val="1080"/>
              <a:buChar char="🞆"/>
              <a:defRPr sz="1800"/>
            </a:lvl3pPr>
            <a:lvl4pPr indent="-309880" lvl="3" marL="1828800" algn="l">
              <a:spcBef>
                <a:spcPts val="320"/>
              </a:spcBef>
              <a:spcAft>
                <a:spcPts val="0"/>
              </a:spcAft>
              <a:buSzPts val="1280"/>
              <a:buChar char="⚫"/>
              <a:defRPr sz="1600"/>
            </a:lvl4pPr>
            <a:lvl5pPr indent="-299720" lvl="4" marL="2286000" algn="l">
              <a:spcBef>
                <a:spcPts val="400"/>
              </a:spcBef>
              <a:spcAft>
                <a:spcPts val="0"/>
              </a:spcAft>
              <a:buSzPts val="1120"/>
              <a:buChar char="◉"/>
              <a:defRPr sz="16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22"/>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3"/>
          <p:cNvSpPr txBox="1"/>
          <p:nvPr>
            <p:ph type="title"/>
          </p:nvPr>
        </p:nvSpPr>
        <p:spPr>
          <a:xfrm>
            <a:off x="457200" y="320040"/>
            <a:ext cx="7242048"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3"/>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457200" y="228600"/>
            <a:ext cx="5897880" cy="117348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txBox="1"/>
          <p:nvPr>
            <p:ph idx="1" type="body"/>
          </p:nvPr>
        </p:nvSpPr>
        <p:spPr>
          <a:xfrm>
            <a:off x="457200" y="1497416"/>
            <a:ext cx="5897880" cy="602512"/>
          </a:xfrm>
          <a:prstGeom prst="rect">
            <a:avLst/>
          </a:prstGeom>
          <a:noFill/>
          <a:ln>
            <a:noFill/>
          </a:ln>
        </p:spPr>
        <p:txBody>
          <a:bodyPr anchorCtr="0" anchor="t" bIns="0" lIns="45700" spcFirstLastPara="1" rIns="0" wrap="square" tIns="0">
            <a:normAutofit/>
          </a:bodyPr>
          <a:lstStyle>
            <a:lvl1pPr indent="-228600" lvl="0" marL="457200" algn="l">
              <a:spcBef>
                <a:spcPts val="0"/>
              </a:spcBef>
              <a:spcAft>
                <a:spcPts val="0"/>
              </a:spcAft>
              <a:buSzPts val="1022"/>
              <a:buNone/>
              <a:defRPr sz="1400"/>
            </a:lvl1pPr>
            <a:lvl2pPr indent="-228600" lvl="1" marL="914400" algn="l">
              <a:spcBef>
                <a:spcPts val="500"/>
              </a:spcBef>
              <a:spcAft>
                <a:spcPts val="0"/>
              </a:spcAft>
              <a:buSzPts val="960"/>
              <a:buNone/>
              <a:defRPr sz="1200"/>
            </a:lvl2pPr>
            <a:lvl3pPr indent="-228600" lvl="2" marL="1371600" algn="l">
              <a:spcBef>
                <a:spcPts val="400"/>
              </a:spcBef>
              <a:spcAft>
                <a:spcPts val="0"/>
              </a:spcAft>
              <a:buSzPts val="600"/>
              <a:buNone/>
              <a:defRPr sz="1000"/>
            </a:lvl3pPr>
            <a:lvl4pPr indent="-228600" lvl="3" marL="1828800" algn="l">
              <a:spcBef>
                <a:spcPts val="180"/>
              </a:spcBef>
              <a:spcAft>
                <a:spcPts val="0"/>
              </a:spcAft>
              <a:buSzPts val="720"/>
              <a:buNone/>
              <a:defRPr sz="900"/>
            </a:lvl4pPr>
            <a:lvl5pPr indent="-228600" lvl="4" marL="2286000" algn="l">
              <a:spcBef>
                <a:spcPts val="400"/>
              </a:spcBef>
              <a:spcAft>
                <a:spcPts val="0"/>
              </a:spcAft>
              <a:buSzPts val="630"/>
              <a:buNone/>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25"/>
          <p:cNvSpPr txBox="1"/>
          <p:nvPr>
            <p:ph idx="2" type="body"/>
          </p:nvPr>
        </p:nvSpPr>
        <p:spPr>
          <a:xfrm>
            <a:off x="457200" y="2133600"/>
            <a:ext cx="7239000" cy="4371752"/>
          </a:xfrm>
          <a:prstGeom prst="rect">
            <a:avLst/>
          </a:prstGeom>
          <a:noFill/>
          <a:ln>
            <a:noFill/>
          </a:ln>
        </p:spPr>
        <p:txBody>
          <a:bodyPr anchorCtr="0" anchor="t" bIns="45700" lIns="91425" spcFirstLastPara="1" rIns="91425" wrap="square" tIns="45700">
            <a:normAutofit/>
          </a:bodyPr>
          <a:lstStyle>
            <a:lvl1pPr indent="-376936" lvl="0" marL="457200" algn="l">
              <a:spcBef>
                <a:spcPts val="600"/>
              </a:spcBef>
              <a:spcAft>
                <a:spcPts val="0"/>
              </a:spcAft>
              <a:buSzPts val="2336"/>
              <a:buChar char="⦿"/>
              <a:defRPr sz="3200"/>
            </a:lvl1pPr>
            <a:lvl2pPr indent="-370840" lvl="1" marL="914400" algn="l">
              <a:spcBef>
                <a:spcPts val="500"/>
              </a:spcBef>
              <a:spcAft>
                <a:spcPts val="0"/>
              </a:spcAft>
              <a:buSzPts val="2240"/>
              <a:buChar char="◼"/>
              <a:defRPr sz="2800"/>
            </a:lvl2pPr>
            <a:lvl3pPr indent="-320039" lvl="2" marL="1371600" algn="l">
              <a:spcBef>
                <a:spcPts val="400"/>
              </a:spcBef>
              <a:spcAft>
                <a:spcPts val="0"/>
              </a:spcAft>
              <a:buSzPts val="1440"/>
              <a:buChar char="🞆"/>
              <a:defRPr sz="2400"/>
            </a:lvl3pPr>
            <a:lvl4pPr indent="-330200" lvl="3" marL="1828800" algn="l">
              <a:spcBef>
                <a:spcPts val="400"/>
              </a:spcBef>
              <a:spcAft>
                <a:spcPts val="0"/>
              </a:spcAft>
              <a:buSzPts val="1600"/>
              <a:buChar char="⚫"/>
              <a:defRPr sz="2000"/>
            </a:lvl4pPr>
            <a:lvl5pPr indent="-317500" lvl="4" marL="2286000" algn="l">
              <a:spcBef>
                <a:spcPts val="400"/>
              </a:spcBef>
              <a:spcAft>
                <a:spcPts val="0"/>
              </a:spcAft>
              <a:buSzPts val="1400"/>
              <a:buChar char="◉"/>
              <a:defRPr sz="20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25"/>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E965C8"/>
            </a:gs>
            <a:gs pos="100000">
              <a:srgbClr val="80136A"/>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26"/>
          <p:cNvSpPr/>
          <p:nvPr/>
        </p:nvSpPr>
        <p:spPr>
          <a:xfrm rot="-360000">
            <a:off x="597968" y="1004668"/>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5000" rotWithShape="0" algn="t"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0" name="Google Shape;70;p26"/>
          <p:cNvSpPr/>
          <p:nvPr/>
        </p:nvSpPr>
        <p:spPr>
          <a:xfrm rot="-180000">
            <a:off x="596706" y="998816"/>
            <a:ext cx="4319527" cy="4312573"/>
          </a:xfrm>
          <a:prstGeom prst="rect">
            <a:avLst/>
          </a:prstGeom>
          <a:solidFill>
            <a:srgbClr val="FAFAFA"/>
          </a:solidFill>
          <a:ln cap="rnd" cmpd="sng" w="9525">
            <a:solidFill>
              <a:srgbClr val="EAEAEA"/>
            </a:solidFill>
            <a:prstDash val="solid"/>
            <a:round/>
            <a:headEnd len="sm" w="sm" type="none"/>
            <a:tailEnd len="sm" w="sm" type="none"/>
          </a:ln>
          <a:effectLst>
            <a:outerShdw blurRad="28000" rotWithShape="0" algn="tl" dir="5400000" dist="127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71" name="Google Shape;71;p26"/>
          <p:cNvSpPr txBox="1"/>
          <p:nvPr>
            <p:ph type="title"/>
          </p:nvPr>
        </p:nvSpPr>
        <p:spPr>
          <a:xfrm>
            <a:off x="5389098" y="1143000"/>
            <a:ext cx="3429000" cy="20574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3000"/>
              <a:buFont typeface="Trebuchet MS"/>
              <a:buNone/>
              <a:defRPr b="1" sz="3000">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6"/>
          <p:cNvSpPr txBox="1"/>
          <p:nvPr>
            <p:ph idx="1" type="body"/>
          </p:nvPr>
        </p:nvSpPr>
        <p:spPr>
          <a:xfrm>
            <a:off x="5389098" y="3283634"/>
            <a:ext cx="3429000" cy="1920240"/>
          </a:xfrm>
          <a:prstGeom prst="rect">
            <a:avLst/>
          </a:prstGeom>
          <a:noFill/>
          <a:ln>
            <a:noFill/>
          </a:ln>
        </p:spPr>
        <p:txBody>
          <a:bodyPr anchorCtr="0" anchor="t" bIns="0" lIns="82275" spcFirstLastPara="1" rIns="0" wrap="square" tIns="0">
            <a:normAutofit/>
          </a:bodyPr>
          <a:lstStyle>
            <a:lvl1pPr indent="-228600" lvl="0" marL="457200" algn="l">
              <a:lnSpc>
                <a:spcPct val="100000"/>
              </a:lnSpc>
              <a:spcBef>
                <a:spcPts val="0"/>
              </a:spcBef>
              <a:spcAft>
                <a:spcPts val="0"/>
              </a:spcAft>
              <a:buSzPts val="1022"/>
              <a:buFont typeface="Trebuchet MS"/>
              <a:buNone/>
              <a:defRPr sz="1400">
                <a:solidFill>
                  <a:schemeClr val="lt1"/>
                </a:solidFill>
              </a:defRPr>
            </a:lvl1pPr>
            <a:lvl2pPr indent="-289560" lvl="1" marL="914400" algn="l">
              <a:spcBef>
                <a:spcPts val="500"/>
              </a:spcBef>
              <a:spcAft>
                <a:spcPts val="0"/>
              </a:spcAft>
              <a:buSzPts val="960"/>
              <a:buChar char="◼"/>
              <a:defRPr sz="1200"/>
            </a:lvl2pPr>
            <a:lvl3pPr indent="-266700" lvl="2" marL="1371600" algn="l">
              <a:spcBef>
                <a:spcPts val="400"/>
              </a:spcBef>
              <a:spcAft>
                <a:spcPts val="0"/>
              </a:spcAft>
              <a:buSzPts val="600"/>
              <a:buChar char="🞆"/>
              <a:defRPr sz="1000"/>
            </a:lvl3pPr>
            <a:lvl4pPr indent="-274319" lvl="3" marL="1828800" algn="l">
              <a:spcBef>
                <a:spcPts val="180"/>
              </a:spcBef>
              <a:spcAft>
                <a:spcPts val="0"/>
              </a:spcAft>
              <a:buSzPts val="720"/>
              <a:buChar char="⚫"/>
              <a:defRPr sz="900"/>
            </a:lvl4pPr>
            <a:lvl5pPr indent="-268604" lvl="4" marL="2286000" algn="l">
              <a:spcBef>
                <a:spcPts val="400"/>
              </a:spcBef>
              <a:spcAft>
                <a:spcPts val="0"/>
              </a:spcAft>
              <a:buSzPts val="630"/>
              <a:buChar char="◉"/>
              <a:defRPr sz="900"/>
            </a:lvl5pPr>
            <a:lvl6pPr indent="-320039" lvl="5" marL="2743200" algn="l">
              <a:spcBef>
                <a:spcPts val="40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0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26"/>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
        <p:nvSpPr>
          <p:cNvPr id="76" name="Google Shape;76;p26"/>
          <p:cNvSpPr/>
          <p:nvPr>
            <p:ph idx="2" type="pic"/>
          </p:nvPr>
        </p:nvSpPr>
        <p:spPr>
          <a:xfrm>
            <a:off x="663682" y="1041002"/>
            <a:ext cx="4206240" cy="4206240"/>
          </a:xfrm>
          <a:prstGeom prst="rect">
            <a:avLst/>
          </a:prstGeom>
          <a:solidFill>
            <a:srgbClr val="812D70"/>
          </a:solidFill>
          <a:ln cap="flat" cmpd="sng" w="107950">
            <a:solidFill>
              <a:srgbClr val="FFFFFF"/>
            </a:solidFill>
            <a:prstDash val="solid"/>
            <a:miter lim="800000"/>
            <a:headEnd len="sm" w="sm" type="none"/>
            <a:tailEnd len="sm" w="sm" type="none"/>
          </a:ln>
          <a:effectLst>
            <a:outerShdw blurRad="44450" rotWithShape="0" algn="tl" dir="5400000" dist="3810">
              <a:srgbClr val="000000">
                <a:alpha val="6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flipH="1">
            <a:off x="8153400" y="0"/>
            <a:ext cx="9906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1" name="Google Shape;11;p1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EF7F0"/>
              </a:buClr>
              <a:buSzPts val="3800"/>
              <a:buFont typeface="Trebuchet MS"/>
              <a:buNone/>
              <a:defRPr b="1" i="0" sz="3800"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0"/>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lvl1pPr indent="-349123" lvl="0" marL="457200" marR="0" rtl="0" algn="l">
              <a:spcBef>
                <a:spcPts val="600"/>
              </a:spcBef>
              <a:spcAft>
                <a:spcPts val="0"/>
              </a:spcAft>
              <a:buClr>
                <a:schemeClr val="dk2"/>
              </a:buClr>
              <a:buSzPts val="1898"/>
              <a:buFont typeface="Noto Sans Symbols"/>
              <a:buChar char="⦿"/>
              <a:defRPr b="0" i="0" sz="2600" u="none" cap="none" strike="noStrike">
                <a:solidFill>
                  <a:schemeClr val="dk1"/>
                </a:solidFill>
                <a:latin typeface="Trebuchet MS"/>
                <a:ea typeface="Trebuchet MS"/>
                <a:cs typeface="Trebuchet MS"/>
                <a:sym typeface="Trebuchet MS"/>
              </a:defRPr>
            </a:lvl1pPr>
            <a:lvl2pPr indent="-345440" lvl="1" marL="914400" marR="0" rtl="0" algn="l">
              <a:spcBef>
                <a:spcPts val="500"/>
              </a:spcBef>
              <a:spcAft>
                <a:spcPts val="0"/>
              </a:spcAft>
              <a:buClr>
                <a:schemeClr val="accent4"/>
              </a:buClr>
              <a:buSzPts val="1840"/>
              <a:buFont typeface="Noto Sans Symbols"/>
              <a:buChar char="◼"/>
              <a:defRPr b="0" i="0" sz="2300" u="none" cap="none" strike="noStrike">
                <a:solidFill>
                  <a:srgbClr val="6C6C6C"/>
                </a:solidFill>
                <a:latin typeface="Trebuchet MS"/>
                <a:ea typeface="Trebuchet MS"/>
                <a:cs typeface="Trebuchet MS"/>
                <a:sym typeface="Trebuchet MS"/>
              </a:defRPr>
            </a:lvl2pPr>
            <a:lvl3pPr indent="-304800" lvl="2" marL="1371600" marR="0" rtl="0" algn="l">
              <a:spcBef>
                <a:spcPts val="400"/>
              </a:spcBef>
              <a:spcAft>
                <a:spcPts val="0"/>
              </a:spcAft>
              <a:buClr>
                <a:schemeClr val="accent4"/>
              </a:buClr>
              <a:buSzPts val="1200"/>
              <a:buFont typeface="Noto Sans Symbols"/>
              <a:buChar char="🞆"/>
              <a:defRPr b="0" i="0" sz="2000" u="none" cap="none" strike="noStrike">
                <a:solidFill>
                  <a:schemeClr val="dk1"/>
                </a:solidFill>
                <a:latin typeface="Trebuchet MS"/>
                <a:ea typeface="Trebuchet MS"/>
                <a:cs typeface="Trebuchet MS"/>
                <a:sym typeface="Trebuchet MS"/>
              </a:defRPr>
            </a:lvl3pPr>
            <a:lvl4pPr indent="-330200" lvl="3" marL="1828800" marR="0" rtl="0" algn="l">
              <a:spcBef>
                <a:spcPts val="400"/>
              </a:spcBef>
              <a:spcAft>
                <a:spcPts val="0"/>
              </a:spcAft>
              <a:buClr>
                <a:schemeClr val="accent4"/>
              </a:buClr>
              <a:buSzPts val="1600"/>
              <a:buFont typeface="Noto Sans Symbols"/>
              <a:buChar char="⚫"/>
              <a:defRPr b="0" i="0" sz="2000" u="none" cap="none" strike="noStrike">
                <a:solidFill>
                  <a:srgbClr val="6C6C6C"/>
                </a:solidFill>
                <a:latin typeface="Trebuchet MS"/>
                <a:ea typeface="Trebuchet MS"/>
                <a:cs typeface="Trebuchet MS"/>
                <a:sym typeface="Trebuchet MS"/>
              </a:defRPr>
            </a:lvl4pPr>
            <a:lvl5pPr indent="-308610" lvl="4" marL="2286000" marR="0" rtl="0" algn="l">
              <a:spcBef>
                <a:spcPts val="400"/>
              </a:spcBef>
              <a:spcAft>
                <a:spcPts val="0"/>
              </a:spcAft>
              <a:buClr>
                <a:schemeClr val="accent4"/>
              </a:buClr>
              <a:buSzPts val="1260"/>
              <a:buFont typeface="Noto Sans Symbols"/>
              <a:buChar char="◉"/>
              <a:defRPr b="0" i="0" sz="1800" u="none" cap="none" strike="noStrike">
                <a:solidFill>
                  <a:schemeClr val="dk1"/>
                </a:solidFill>
                <a:latin typeface="Trebuchet MS"/>
                <a:ea typeface="Trebuchet MS"/>
                <a:cs typeface="Trebuchet MS"/>
                <a:sym typeface="Trebuchet MS"/>
              </a:defRPr>
            </a:lvl5pPr>
            <a:lvl6pPr indent="-320039" lvl="5" marL="2743200" marR="0" rtl="0" algn="l">
              <a:spcBef>
                <a:spcPts val="400"/>
              </a:spcBef>
              <a:spcAft>
                <a:spcPts val="0"/>
              </a:spcAft>
              <a:buClr>
                <a:schemeClr val="accent4"/>
              </a:buClr>
              <a:buSzPts val="1440"/>
              <a:buFont typeface="Noto Sans Symbols"/>
              <a:buChar char="⚫"/>
              <a:defRPr b="0" i="0" sz="1800" u="none" cap="none" strike="noStrike">
                <a:solidFill>
                  <a:srgbClr val="6C6C6C"/>
                </a:solidFill>
                <a:latin typeface="Trebuchet MS"/>
                <a:ea typeface="Trebuchet MS"/>
                <a:cs typeface="Trebuchet MS"/>
                <a:sym typeface="Trebuchet MS"/>
              </a:defRPr>
            </a:lvl6pPr>
            <a:lvl7pPr indent="-309879" lvl="6" marL="3200400" marR="0" rtl="0" algn="l">
              <a:spcBef>
                <a:spcPts val="320"/>
              </a:spcBef>
              <a:spcAft>
                <a:spcPts val="0"/>
              </a:spcAft>
              <a:buClr>
                <a:schemeClr val="accent4"/>
              </a:buClr>
              <a:buSzPts val="1280"/>
              <a:buFont typeface="Noto Sans Symbols"/>
              <a:buChar char="◼"/>
              <a:defRPr b="0" i="0" sz="1600" u="none" cap="none" strike="noStrike">
                <a:solidFill>
                  <a:schemeClr val="dk1"/>
                </a:solidFill>
                <a:latin typeface="Trebuchet MS"/>
                <a:ea typeface="Trebuchet MS"/>
                <a:cs typeface="Trebuchet MS"/>
                <a:sym typeface="Trebuchet MS"/>
              </a:defRPr>
            </a:lvl7pPr>
            <a:lvl8pPr indent="-330200" lvl="7" marL="3657600" marR="0" rtl="0" algn="l">
              <a:spcBef>
                <a:spcPts val="300"/>
              </a:spcBef>
              <a:spcAft>
                <a:spcPts val="0"/>
              </a:spcAft>
              <a:buClr>
                <a:schemeClr val="accent4"/>
              </a:buClr>
              <a:buSzPts val="1600"/>
              <a:buFont typeface="Trebuchet MS"/>
              <a:buChar char="•"/>
              <a:defRPr b="0" i="0" sz="1600" u="none" cap="none" strike="noStrike">
                <a:solidFill>
                  <a:srgbClr val="6C6C6C"/>
                </a:solidFill>
                <a:latin typeface="Trebuchet MS"/>
                <a:ea typeface="Trebuchet MS"/>
                <a:cs typeface="Trebuchet MS"/>
                <a:sym typeface="Trebuchet MS"/>
              </a:defRPr>
            </a:lvl8pPr>
            <a:lvl9pPr indent="-317500" lvl="8" marL="4114800" marR="0" rtl="0" algn="l">
              <a:spcBef>
                <a:spcPts val="280"/>
              </a:spcBef>
              <a:spcAft>
                <a:spcPts val="0"/>
              </a:spcAft>
              <a:buClr>
                <a:schemeClr val="accent4"/>
              </a:buClr>
              <a:buSzPts val="1400"/>
              <a:buFont typeface="Noto Sans Symbols"/>
              <a:buChar char="▪"/>
              <a:defRPr b="0" i="0" sz="1400" u="none" cap="none" strike="noStrike">
                <a:solidFill>
                  <a:schemeClr val="dk1"/>
                </a:solidFill>
                <a:latin typeface="Trebuchet MS"/>
                <a:ea typeface="Trebuchet MS"/>
                <a:cs typeface="Trebuchet MS"/>
                <a:sym typeface="Trebuchet MS"/>
              </a:defRPr>
            </a:lvl9pPr>
          </a:lstStyle>
          <a:p/>
        </p:txBody>
      </p:sp>
      <p:sp>
        <p:nvSpPr>
          <p:cNvPr id="13" name="Google Shape;13;p10"/>
          <p:cNvSpPr txBox="1"/>
          <p:nvPr>
            <p:ph idx="10" type="dt"/>
          </p:nvPr>
        </p:nvSpPr>
        <p:spPr>
          <a:xfrm>
            <a:off x="4245936" y="6557946"/>
            <a:ext cx="2002464"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 name="Google Shape;14;p1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b="0" i="0" sz="10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5" name="Google Shape;15;p10"/>
          <p:cNvSpPr txBox="1"/>
          <p:nvPr>
            <p:ph idx="12" type="sldNum"/>
          </p:nvPr>
        </p:nvSpPr>
        <p:spPr>
          <a:xfrm>
            <a:off x="6251448" y="6556248"/>
            <a:ext cx="588336" cy="22860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100" u="none" cap="none" strike="noStrike">
                <a:solidFill>
                  <a:schemeClr val="dk2"/>
                </a:solidFill>
                <a:latin typeface="Trebuchet MS"/>
                <a:ea typeface="Trebuchet MS"/>
                <a:cs typeface="Trebuchet MS"/>
                <a:sym typeface="Trebuchet MS"/>
              </a:defRPr>
            </a:lvl1pPr>
            <a:lvl2pPr indent="0" lvl="1" marL="0" marR="0" rtl="0" algn="r">
              <a:spcBef>
                <a:spcPts val="0"/>
              </a:spcBef>
              <a:buNone/>
              <a:defRPr b="0" i="0" sz="1100" u="none" cap="none" strike="noStrike">
                <a:solidFill>
                  <a:schemeClr val="dk2"/>
                </a:solidFill>
                <a:latin typeface="Trebuchet MS"/>
                <a:ea typeface="Trebuchet MS"/>
                <a:cs typeface="Trebuchet MS"/>
                <a:sym typeface="Trebuchet MS"/>
              </a:defRPr>
            </a:lvl2pPr>
            <a:lvl3pPr indent="0" lvl="2" marL="0" marR="0" rtl="0" algn="r">
              <a:spcBef>
                <a:spcPts val="0"/>
              </a:spcBef>
              <a:buNone/>
              <a:defRPr b="0" i="0" sz="1100" u="none" cap="none" strike="noStrike">
                <a:solidFill>
                  <a:schemeClr val="dk2"/>
                </a:solidFill>
                <a:latin typeface="Trebuchet MS"/>
                <a:ea typeface="Trebuchet MS"/>
                <a:cs typeface="Trebuchet MS"/>
                <a:sym typeface="Trebuchet MS"/>
              </a:defRPr>
            </a:lvl3pPr>
            <a:lvl4pPr indent="0" lvl="3" marL="0" marR="0" rtl="0" algn="r">
              <a:spcBef>
                <a:spcPts val="0"/>
              </a:spcBef>
              <a:buNone/>
              <a:defRPr b="0" i="0" sz="1100" u="none" cap="none" strike="noStrike">
                <a:solidFill>
                  <a:schemeClr val="dk2"/>
                </a:solidFill>
                <a:latin typeface="Trebuchet MS"/>
                <a:ea typeface="Trebuchet MS"/>
                <a:cs typeface="Trebuchet MS"/>
                <a:sym typeface="Trebuchet MS"/>
              </a:defRPr>
            </a:lvl4pPr>
            <a:lvl5pPr indent="0" lvl="4" marL="0" marR="0" rtl="0" algn="r">
              <a:spcBef>
                <a:spcPts val="0"/>
              </a:spcBef>
              <a:buNone/>
              <a:defRPr b="0" i="0" sz="1100" u="none" cap="none" strike="noStrike">
                <a:solidFill>
                  <a:schemeClr val="dk2"/>
                </a:solidFill>
                <a:latin typeface="Trebuchet MS"/>
                <a:ea typeface="Trebuchet MS"/>
                <a:cs typeface="Trebuchet MS"/>
                <a:sym typeface="Trebuchet MS"/>
              </a:defRPr>
            </a:lvl5pPr>
            <a:lvl6pPr indent="0" lvl="5" marL="0" marR="0" rtl="0" algn="r">
              <a:spcBef>
                <a:spcPts val="0"/>
              </a:spcBef>
              <a:buNone/>
              <a:defRPr b="0" i="0" sz="1100" u="none" cap="none" strike="noStrike">
                <a:solidFill>
                  <a:schemeClr val="dk2"/>
                </a:solidFill>
                <a:latin typeface="Trebuchet MS"/>
                <a:ea typeface="Trebuchet MS"/>
                <a:cs typeface="Trebuchet MS"/>
                <a:sym typeface="Trebuchet MS"/>
              </a:defRPr>
            </a:lvl6pPr>
            <a:lvl7pPr indent="0" lvl="6" marL="0" marR="0" rtl="0" algn="r">
              <a:spcBef>
                <a:spcPts val="0"/>
              </a:spcBef>
              <a:buNone/>
              <a:defRPr b="0" i="0" sz="1100" u="none" cap="none" strike="noStrike">
                <a:solidFill>
                  <a:schemeClr val="dk2"/>
                </a:solidFill>
                <a:latin typeface="Trebuchet MS"/>
                <a:ea typeface="Trebuchet MS"/>
                <a:cs typeface="Trebuchet MS"/>
                <a:sym typeface="Trebuchet MS"/>
              </a:defRPr>
            </a:lvl7pPr>
            <a:lvl8pPr indent="0" lvl="7" marL="0" marR="0" rtl="0" algn="r">
              <a:spcBef>
                <a:spcPts val="0"/>
              </a:spcBef>
              <a:buNone/>
              <a:defRPr b="0" i="0" sz="1100" u="none" cap="none" strike="noStrike">
                <a:solidFill>
                  <a:schemeClr val="dk2"/>
                </a:solidFill>
                <a:latin typeface="Trebuchet MS"/>
                <a:ea typeface="Trebuchet MS"/>
                <a:cs typeface="Trebuchet MS"/>
                <a:sym typeface="Trebuchet MS"/>
              </a:defRPr>
            </a:lvl8pPr>
            <a:lvl9pPr indent="0" lvl="8" marL="0" marR="0" rtl="0" algn="r">
              <a:spcBef>
                <a:spcPts val="0"/>
              </a:spcBef>
              <a:buNone/>
              <a:defRPr b="0" i="0" sz="1100" u="none" cap="none" strike="noStrike">
                <a:solidFill>
                  <a:schemeClr val="dk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565867"/>
            </a:gs>
          </a:gsLst>
          <a:lin ang="5400000" scaled="0"/>
        </a:gradFill>
      </p:bgPr>
    </p:bg>
    <p:spTree>
      <p:nvGrpSpPr>
        <p:cNvPr id="89" name="Shape 89"/>
        <p:cNvGrpSpPr/>
        <p:nvPr/>
      </p:nvGrpSpPr>
      <p:grpSpPr>
        <a:xfrm>
          <a:off x="0" y="0"/>
          <a:ext cx="0" cy="0"/>
          <a:chOff x="0" y="0"/>
          <a:chExt cx="0" cy="0"/>
        </a:xfrm>
      </p:grpSpPr>
      <p:grpSp>
        <p:nvGrpSpPr>
          <p:cNvPr id="90" name="Google Shape;90;p12"/>
          <p:cNvGrpSpPr/>
          <p:nvPr/>
        </p:nvGrpSpPr>
        <p:grpSpPr>
          <a:xfrm>
            <a:off x="3708" y="1422400"/>
            <a:ext cx="9143467" cy="5435600"/>
            <a:chOff x="2" y="896"/>
            <a:chExt cx="5760" cy="3424"/>
          </a:xfrm>
        </p:grpSpPr>
        <p:grpSp>
          <p:nvGrpSpPr>
            <p:cNvPr id="91" name="Google Shape;91;p12"/>
            <p:cNvGrpSpPr/>
            <p:nvPr/>
          </p:nvGrpSpPr>
          <p:grpSpPr>
            <a:xfrm>
              <a:off x="20" y="896"/>
              <a:ext cx="5742" cy="3424"/>
              <a:chOff x="20" y="896"/>
              <a:chExt cx="5742" cy="3424"/>
            </a:xfrm>
          </p:grpSpPr>
          <p:sp>
            <p:nvSpPr>
              <p:cNvPr id="92" name="Google Shape;92;p12"/>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 name="Google Shape;93;p12"/>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 name="Google Shape;94;p12"/>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 name="Google Shape;95;p12"/>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 name="Google Shape;96;p12"/>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 name="Google Shape;97;p12"/>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 name="Google Shape;98;p12"/>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 name="Google Shape;99;p12"/>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0" name="Google Shape;100;p12"/>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1" name="Google Shape;101;p12"/>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2" name="Google Shape;102;p12"/>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3" name="Google Shape;103;p12"/>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4" name="Google Shape;104;p12"/>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105" name="Google Shape;105;p12"/>
            <p:cNvGrpSpPr/>
            <p:nvPr/>
          </p:nvGrpSpPr>
          <p:grpSpPr>
            <a:xfrm>
              <a:off x="2" y="2293"/>
              <a:ext cx="1382" cy="1697"/>
              <a:chOff x="2" y="2293"/>
              <a:chExt cx="1382" cy="1697"/>
            </a:xfrm>
          </p:grpSpPr>
          <p:sp>
            <p:nvSpPr>
              <p:cNvPr id="106" name="Google Shape;106;p12"/>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7" name="Google Shape;107;p12"/>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8" name="Google Shape;108;p12"/>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09" name="Google Shape;109;p12"/>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0" name="Google Shape;110;p12"/>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1" name="Google Shape;111;p12"/>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2" name="Google Shape;112;p12"/>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3" name="Google Shape;113;p12"/>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4" name="Google Shape;114;p12"/>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5" name="Google Shape;115;p12"/>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6" name="Google Shape;116;p12"/>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7" name="Google Shape;117;p12"/>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8" name="Google Shape;118;p12"/>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19" name="Google Shape;119;p12"/>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0" name="Google Shape;120;p12"/>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1" name="Google Shape;121;p12"/>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2" name="Google Shape;122;p12"/>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3" name="Google Shape;123;p12"/>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4" name="Google Shape;124;p12"/>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5" name="Google Shape;125;p12"/>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6" name="Google Shape;126;p12"/>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7" name="Google Shape;127;p12"/>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8" name="Google Shape;128;p12"/>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9" name="Google Shape;129;p12"/>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0" name="Google Shape;130;p12"/>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1" name="Google Shape;131;p12"/>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2" name="Google Shape;132;p12"/>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3" name="Google Shape;133;p12"/>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4" name="Google Shape;134;p12"/>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5" name="Google Shape;135;p12"/>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6" name="Google Shape;136;p12"/>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7" name="Google Shape;137;p12"/>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8" name="Google Shape;138;p12"/>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9" name="Google Shape;139;p12"/>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0" name="Google Shape;140;p12"/>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1" name="Google Shape;141;p12"/>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2" name="Google Shape;142;p12"/>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3" name="Google Shape;143;p12"/>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4" name="Google Shape;144;p12"/>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5" name="Google Shape;145;p12"/>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6" name="Google Shape;146;p12"/>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7" name="Google Shape;147;p12"/>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8" name="Google Shape;148;p12"/>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49" name="Google Shape;149;p12"/>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0" name="Google Shape;150;p12"/>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1" name="Google Shape;151;p12"/>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2" name="Google Shape;152;p12"/>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3" name="Google Shape;153;p12"/>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4" name="Google Shape;154;p12"/>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5" name="Google Shape;155;p12"/>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6" name="Google Shape;156;p12"/>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7" name="Google Shape;157;p12"/>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8" name="Google Shape;158;p12"/>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59" name="Google Shape;159;p12"/>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0" name="Google Shape;160;p12"/>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1" name="Google Shape;161;p12"/>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2" name="Google Shape;162;p12"/>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3" name="Google Shape;163;p12"/>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4" name="Google Shape;164;p12"/>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5" name="Google Shape;165;p12"/>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6" name="Google Shape;166;p12"/>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7" name="Google Shape;167;p12"/>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8" name="Google Shape;168;p12"/>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69" name="Google Shape;169;p12"/>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0" name="Google Shape;170;p12"/>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1" name="Google Shape;171;p12"/>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2" name="Google Shape;172;p12"/>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3" name="Google Shape;173;p12"/>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4" name="Google Shape;174;p12"/>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5" name="Google Shape;175;p12"/>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6" name="Google Shape;176;p12"/>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7" name="Google Shape;177;p12"/>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8" name="Google Shape;178;p12"/>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79" name="Google Shape;179;p12"/>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0" name="Google Shape;180;p12"/>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1" name="Google Shape;181;p12"/>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2" name="Google Shape;182;p12"/>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3" name="Google Shape;183;p12"/>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4" name="Google Shape;184;p12"/>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5" name="Google Shape;185;p12"/>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6" name="Google Shape;186;p12"/>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7" name="Google Shape;187;p12"/>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8" name="Google Shape;188;p12"/>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89" name="Google Shape;189;p12"/>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0" name="Google Shape;190;p12"/>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1" name="Google Shape;191;p12"/>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2" name="Google Shape;192;p12"/>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3" name="Google Shape;193;p12"/>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4" name="Google Shape;194;p12"/>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5" name="Google Shape;195;p12"/>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6" name="Google Shape;196;p12"/>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7" name="Google Shape;197;p12"/>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8" name="Google Shape;198;p12"/>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99" name="Google Shape;199;p12"/>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0" name="Google Shape;200;p12"/>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1" name="Google Shape;201;p12"/>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2" name="Google Shape;202;p12"/>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3" name="Google Shape;203;p12"/>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4" name="Google Shape;204;p12"/>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5" name="Google Shape;205;p12"/>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6" name="Google Shape;206;p12"/>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7" name="Google Shape;207;p12"/>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8" name="Google Shape;208;p12"/>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09" name="Google Shape;209;p12"/>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0" name="Google Shape;210;p12"/>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1" name="Google Shape;211;p12"/>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2" name="Google Shape;212;p12"/>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3" name="Google Shape;213;p12"/>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4" name="Google Shape;214;p12"/>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5" name="Google Shape;215;p12"/>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6" name="Google Shape;216;p12"/>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7" name="Google Shape;217;p12"/>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8" name="Google Shape;218;p12"/>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19" name="Google Shape;219;p12"/>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0" name="Google Shape;220;p12"/>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1" name="Google Shape;221;p12"/>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2" name="Google Shape;222;p12"/>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3" name="Google Shape;223;p12"/>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4" name="Google Shape;224;p12"/>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5" name="Google Shape;225;p12"/>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6" name="Google Shape;226;p12"/>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7" name="Google Shape;227;p12"/>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8" name="Google Shape;228;p12"/>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29" name="Google Shape;229;p12"/>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0" name="Google Shape;230;p12"/>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1" name="Google Shape;231;p12"/>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2" name="Google Shape;232;p12"/>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3" name="Google Shape;233;p12"/>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4" name="Google Shape;234;p12"/>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5" name="Google Shape;235;p12"/>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6" name="Google Shape;236;p12"/>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7" name="Google Shape;237;p12"/>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8" name="Google Shape;238;p12"/>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39" name="Google Shape;239;p12"/>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240" name="Google Shape;240;p12"/>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241" name="Google Shape;241;p12"/>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42" name="Google Shape;242;p12"/>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3" name="Google Shape;243;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4" name="Google Shape;244;p1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
        <p:nvSpPr>
          <p:cNvPr id="245" name="Google Shape;245;p12"/>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565867"/>
            </a:gs>
          </a:gsLst>
          <a:lin ang="5400000" scaled="0"/>
        </a:gradFill>
      </p:bgPr>
    </p:bg>
    <p:spTree>
      <p:nvGrpSpPr>
        <p:cNvPr id="466" name="Shape 466"/>
        <p:cNvGrpSpPr/>
        <p:nvPr/>
      </p:nvGrpSpPr>
      <p:grpSpPr>
        <a:xfrm>
          <a:off x="0" y="0"/>
          <a:ext cx="0" cy="0"/>
          <a:chOff x="0" y="0"/>
          <a:chExt cx="0" cy="0"/>
        </a:xfrm>
      </p:grpSpPr>
      <p:grpSp>
        <p:nvGrpSpPr>
          <p:cNvPr id="467" name="Google Shape;467;p14"/>
          <p:cNvGrpSpPr/>
          <p:nvPr/>
        </p:nvGrpSpPr>
        <p:grpSpPr>
          <a:xfrm>
            <a:off x="3708" y="1422400"/>
            <a:ext cx="9143467" cy="5435600"/>
            <a:chOff x="2" y="896"/>
            <a:chExt cx="5760" cy="3424"/>
          </a:xfrm>
        </p:grpSpPr>
        <p:grpSp>
          <p:nvGrpSpPr>
            <p:cNvPr id="468" name="Google Shape;468;p14"/>
            <p:cNvGrpSpPr/>
            <p:nvPr/>
          </p:nvGrpSpPr>
          <p:grpSpPr>
            <a:xfrm>
              <a:off x="20" y="896"/>
              <a:ext cx="5742" cy="3424"/>
              <a:chOff x="20" y="896"/>
              <a:chExt cx="5742" cy="3424"/>
            </a:xfrm>
          </p:grpSpPr>
          <p:sp>
            <p:nvSpPr>
              <p:cNvPr id="469" name="Google Shape;469;p14"/>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0" name="Google Shape;470;p14"/>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1" name="Google Shape;471;p14"/>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2" name="Google Shape;472;p14"/>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3" name="Google Shape;473;p14"/>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4" name="Google Shape;474;p14"/>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5" name="Google Shape;475;p14"/>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6" name="Google Shape;476;p14"/>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7" name="Google Shape;477;p14"/>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8" name="Google Shape;478;p14"/>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79" name="Google Shape;479;p14"/>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0" name="Google Shape;480;p14"/>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1" name="Google Shape;481;p14"/>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482" name="Google Shape;482;p14"/>
            <p:cNvGrpSpPr/>
            <p:nvPr/>
          </p:nvGrpSpPr>
          <p:grpSpPr>
            <a:xfrm>
              <a:off x="2" y="2293"/>
              <a:ext cx="1382" cy="1697"/>
              <a:chOff x="2" y="2293"/>
              <a:chExt cx="1382" cy="1697"/>
            </a:xfrm>
          </p:grpSpPr>
          <p:sp>
            <p:nvSpPr>
              <p:cNvPr id="483" name="Google Shape;483;p14"/>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4" name="Google Shape;484;p14"/>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5" name="Google Shape;485;p14"/>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6" name="Google Shape;486;p14"/>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7" name="Google Shape;487;p14"/>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8" name="Google Shape;488;p14"/>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89" name="Google Shape;489;p14"/>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0" name="Google Shape;490;p14"/>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1" name="Google Shape;491;p14"/>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2" name="Google Shape;492;p14"/>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3" name="Google Shape;493;p14"/>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4" name="Google Shape;494;p14"/>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5" name="Google Shape;495;p14"/>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6" name="Google Shape;496;p14"/>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7" name="Google Shape;497;p14"/>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8" name="Google Shape;498;p14"/>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499" name="Google Shape;499;p14"/>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0" name="Google Shape;500;p14"/>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1" name="Google Shape;501;p14"/>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2" name="Google Shape;502;p14"/>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3" name="Google Shape;503;p14"/>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4" name="Google Shape;504;p14"/>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5" name="Google Shape;505;p14"/>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6" name="Google Shape;506;p14"/>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7" name="Google Shape;507;p14"/>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8" name="Google Shape;508;p14"/>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09" name="Google Shape;509;p14"/>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0" name="Google Shape;510;p14"/>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1" name="Google Shape;511;p14"/>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2" name="Google Shape;512;p14"/>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3" name="Google Shape;513;p14"/>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4" name="Google Shape;514;p14"/>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5" name="Google Shape;515;p14"/>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6" name="Google Shape;516;p14"/>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7" name="Google Shape;517;p14"/>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8" name="Google Shape;518;p14"/>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19" name="Google Shape;519;p14"/>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0" name="Google Shape;520;p14"/>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1" name="Google Shape;521;p14"/>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2" name="Google Shape;522;p14"/>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3" name="Google Shape;523;p14"/>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4" name="Google Shape;524;p14"/>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5" name="Google Shape;525;p14"/>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6" name="Google Shape;526;p14"/>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7" name="Google Shape;527;p14"/>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8" name="Google Shape;528;p14"/>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29" name="Google Shape;529;p14"/>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0" name="Google Shape;530;p14"/>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1" name="Google Shape;531;p14"/>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2" name="Google Shape;532;p14"/>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3" name="Google Shape;533;p14"/>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4" name="Google Shape;534;p14"/>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5" name="Google Shape;535;p14"/>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6" name="Google Shape;536;p14"/>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7" name="Google Shape;537;p14"/>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8" name="Google Shape;538;p14"/>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39" name="Google Shape;539;p14"/>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0" name="Google Shape;540;p14"/>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1" name="Google Shape;541;p14"/>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2" name="Google Shape;542;p14"/>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3" name="Google Shape;543;p14"/>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4" name="Google Shape;544;p14"/>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5" name="Google Shape;545;p14"/>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6" name="Google Shape;546;p14"/>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7" name="Google Shape;547;p14"/>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8" name="Google Shape;548;p14"/>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49" name="Google Shape;549;p14"/>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0" name="Google Shape;550;p14"/>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1" name="Google Shape;551;p14"/>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2" name="Google Shape;552;p14"/>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3" name="Google Shape;553;p14"/>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4" name="Google Shape;554;p14"/>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5" name="Google Shape;555;p14"/>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6" name="Google Shape;556;p14"/>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7" name="Google Shape;557;p14"/>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8" name="Google Shape;558;p14"/>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59" name="Google Shape;559;p14"/>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0" name="Google Shape;560;p14"/>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1" name="Google Shape;561;p14"/>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2" name="Google Shape;562;p14"/>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3" name="Google Shape;563;p14"/>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4" name="Google Shape;564;p14"/>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5" name="Google Shape;565;p14"/>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6" name="Google Shape;566;p14"/>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7" name="Google Shape;567;p14"/>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8" name="Google Shape;568;p14"/>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69" name="Google Shape;569;p14"/>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0" name="Google Shape;570;p14"/>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1" name="Google Shape;571;p14"/>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2" name="Google Shape;572;p14"/>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3" name="Google Shape;573;p14"/>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4" name="Google Shape;574;p14"/>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5" name="Google Shape;575;p14"/>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6" name="Google Shape;576;p14"/>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7" name="Google Shape;577;p14"/>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8" name="Google Shape;578;p14"/>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79" name="Google Shape;579;p14"/>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0" name="Google Shape;580;p14"/>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1" name="Google Shape;581;p14"/>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2" name="Google Shape;582;p14"/>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3" name="Google Shape;583;p14"/>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4" name="Google Shape;584;p14"/>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5" name="Google Shape;585;p14"/>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6" name="Google Shape;586;p14"/>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7" name="Google Shape;587;p14"/>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8" name="Google Shape;588;p14"/>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89" name="Google Shape;589;p14"/>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0" name="Google Shape;590;p14"/>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1" name="Google Shape;591;p14"/>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2" name="Google Shape;592;p14"/>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3" name="Google Shape;593;p14"/>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4" name="Google Shape;594;p14"/>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5" name="Google Shape;595;p14"/>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6" name="Google Shape;596;p14"/>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7" name="Google Shape;597;p14"/>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8" name="Google Shape;598;p14"/>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599" name="Google Shape;599;p14"/>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0" name="Google Shape;600;p14"/>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1" name="Google Shape;601;p14"/>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2" name="Google Shape;602;p14"/>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3" name="Google Shape;603;p14"/>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4" name="Google Shape;604;p14"/>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5" name="Google Shape;605;p14"/>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6" name="Google Shape;606;p14"/>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7" name="Google Shape;607;p14"/>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8" name="Google Shape;608;p14"/>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09" name="Google Shape;609;p14"/>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0" name="Google Shape;610;p14"/>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1" name="Google Shape;611;p14"/>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2" name="Google Shape;612;p14"/>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3" name="Google Shape;613;p14"/>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4" name="Google Shape;614;p14"/>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5" name="Google Shape;615;p14"/>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6" name="Google Shape;616;p14"/>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617" name="Google Shape;617;p14"/>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618" name="Google Shape;618;p14"/>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619" name="Google Shape;619;p14"/>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20" name="Google Shape;620;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621" name="Google Shape;621;p1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
        <p:nvSpPr>
          <p:cNvPr id="622" name="Google Shape;622;p14"/>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rgbClr val="565867"/>
            </a:gs>
          </a:gsLst>
          <a:lin ang="5400000" scaled="0"/>
        </a:gradFill>
      </p:bgPr>
    </p:bg>
    <p:spTree>
      <p:nvGrpSpPr>
        <p:cNvPr id="843" name="Shape 843"/>
        <p:cNvGrpSpPr/>
        <p:nvPr/>
      </p:nvGrpSpPr>
      <p:grpSpPr>
        <a:xfrm>
          <a:off x="0" y="0"/>
          <a:ext cx="0" cy="0"/>
          <a:chOff x="0" y="0"/>
          <a:chExt cx="0" cy="0"/>
        </a:xfrm>
      </p:grpSpPr>
      <p:grpSp>
        <p:nvGrpSpPr>
          <p:cNvPr id="844" name="Google Shape;844;p16"/>
          <p:cNvGrpSpPr/>
          <p:nvPr/>
        </p:nvGrpSpPr>
        <p:grpSpPr>
          <a:xfrm>
            <a:off x="3708" y="1422400"/>
            <a:ext cx="9143467" cy="5435600"/>
            <a:chOff x="2" y="896"/>
            <a:chExt cx="5760" cy="3424"/>
          </a:xfrm>
        </p:grpSpPr>
        <p:grpSp>
          <p:nvGrpSpPr>
            <p:cNvPr id="845" name="Google Shape;845;p16"/>
            <p:cNvGrpSpPr/>
            <p:nvPr/>
          </p:nvGrpSpPr>
          <p:grpSpPr>
            <a:xfrm>
              <a:off x="20" y="896"/>
              <a:ext cx="5742" cy="3424"/>
              <a:chOff x="20" y="896"/>
              <a:chExt cx="5742" cy="3424"/>
            </a:xfrm>
          </p:grpSpPr>
          <p:sp>
            <p:nvSpPr>
              <p:cNvPr id="846" name="Google Shape;846;p16"/>
              <p:cNvSpPr/>
              <p:nvPr/>
            </p:nvSpPr>
            <p:spPr>
              <a:xfrm>
                <a:off x="1399" y="1116"/>
                <a:ext cx="2815" cy="2110"/>
              </a:xfrm>
              <a:custGeom>
                <a:rect b="b" l="l" r="r" t="t"/>
                <a:pathLst>
                  <a:path extrusionOk="0" h="2110" w="2815">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47" name="Google Shape;847;p16"/>
              <p:cNvSpPr/>
              <p:nvPr/>
            </p:nvSpPr>
            <p:spPr>
              <a:xfrm>
                <a:off x="672" y="1116"/>
                <a:ext cx="3966" cy="2366"/>
              </a:xfrm>
              <a:custGeom>
                <a:rect b="b" l="l" r="r" t="t"/>
                <a:pathLst>
                  <a:path extrusionOk="0" h="2366" w="39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48" name="Google Shape;848;p16"/>
              <p:cNvSpPr/>
              <p:nvPr/>
            </p:nvSpPr>
            <p:spPr>
              <a:xfrm>
                <a:off x="20" y="1069"/>
                <a:ext cx="5732" cy="3107"/>
              </a:xfrm>
              <a:custGeom>
                <a:rect b="b" l="l" r="r" t="t"/>
                <a:pathLst>
                  <a:path extrusionOk="0" h="3107" w="5732">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49" name="Google Shape;849;p16"/>
              <p:cNvSpPr/>
              <p:nvPr/>
            </p:nvSpPr>
            <p:spPr>
              <a:xfrm>
                <a:off x="242" y="1145"/>
                <a:ext cx="5512" cy="2760"/>
              </a:xfrm>
              <a:custGeom>
                <a:rect b="b" l="l" r="r" t="t"/>
                <a:pathLst>
                  <a:path extrusionOk="0" h="2760" w="5512">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0" name="Google Shape;850;p16"/>
              <p:cNvSpPr/>
              <p:nvPr/>
            </p:nvSpPr>
            <p:spPr>
              <a:xfrm>
                <a:off x="4840" y="984"/>
                <a:ext cx="790" cy="1189"/>
              </a:xfrm>
              <a:custGeom>
                <a:rect b="b" l="l" r="r" t="t"/>
                <a:pathLst>
                  <a:path extrusionOk="0" h="1189" w="790">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cap="flat" cmpd="sng" w="152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1" name="Google Shape;851;p16"/>
              <p:cNvSpPr/>
              <p:nvPr/>
            </p:nvSpPr>
            <p:spPr>
              <a:xfrm>
                <a:off x="5173" y="896"/>
                <a:ext cx="579" cy="1117"/>
              </a:xfrm>
              <a:custGeom>
                <a:rect b="b" l="l" r="r" t="t"/>
                <a:pathLst>
                  <a:path extrusionOk="0" h="1117" w="579">
                    <a:moveTo>
                      <a:pt x="0" y="0"/>
                    </a:moveTo>
                    <a:lnTo>
                      <a:pt x="128" y="328"/>
                    </a:lnTo>
                    <a:lnTo>
                      <a:pt x="9" y="659"/>
                    </a:lnTo>
                    <a:lnTo>
                      <a:pt x="40" y="763"/>
                    </a:lnTo>
                    <a:lnTo>
                      <a:pt x="234" y="739"/>
                    </a:lnTo>
                    <a:lnTo>
                      <a:pt x="344" y="1055"/>
                    </a:lnTo>
                    <a:lnTo>
                      <a:pt x="579" y="1117"/>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2" name="Google Shape;852;p16"/>
              <p:cNvSpPr/>
              <p:nvPr/>
            </p:nvSpPr>
            <p:spPr>
              <a:xfrm>
                <a:off x="3291" y="968"/>
                <a:ext cx="2471" cy="2396"/>
              </a:xfrm>
              <a:custGeom>
                <a:rect b="b" l="l" r="r" t="t"/>
                <a:pathLst>
                  <a:path extrusionOk="0" h="2396" w="2471">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cap="flat" cmpd="sng" w="165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3" name="Google Shape;853;p16"/>
              <p:cNvSpPr/>
              <p:nvPr/>
            </p:nvSpPr>
            <p:spPr>
              <a:xfrm>
                <a:off x="2366" y="1067"/>
                <a:ext cx="1399" cy="1349"/>
              </a:xfrm>
              <a:custGeom>
                <a:rect b="b" l="l" r="r" t="t"/>
                <a:pathLst>
                  <a:path extrusionOk="0" h="1349" w="139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4" name="Google Shape;854;p16"/>
              <p:cNvSpPr/>
              <p:nvPr/>
            </p:nvSpPr>
            <p:spPr>
              <a:xfrm>
                <a:off x="4275" y="2031"/>
                <a:ext cx="1256" cy="810"/>
              </a:xfrm>
              <a:custGeom>
                <a:rect b="b" l="l" r="r" t="t"/>
                <a:pathLst>
                  <a:path extrusionOk="0" h="810" w="1256">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5" name="Google Shape;855;p16"/>
              <p:cNvSpPr/>
              <p:nvPr/>
            </p:nvSpPr>
            <p:spPr>
              <a:xfrm>
                <a:off x="2914" y="3476"/>
                <a:ext cx="2848" cy="788"/>
              </a:xfrm>
              <a:custGeom>
                <a:rect b="b" l="l" r="r" t="t"/>
                <a:pathLst>
                  <a:path extrusionOk="0" h="788" w="284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6" name="Google Shape;856;p16"/>
              <p:cNvSpPr/>
              <p:nvPr/>
            </p:nvSpPr>
            <p:spPr>
              <a:xfrm>
                <a:off x="5443" y="922"/>
                <a:ext cx="319" cy="854"/>
              </a:xfrm>
              <a:custGeom>
                <a:rect b="b" l="l" r="r" t="t"/>
                <a:pathLst>
                  <a:path extrusionOk="0" h="854" w="319">
                    <a:moveTo>
                      <a:pt x="0" y="0"/>
                    </a:moveTo>
                    <a:lnTo>
                      <a:pt x="106" y="313"/>
                    </a:lnTo>
                    <a:lnTo>
                      <a:pt x="106" y="634"/>
                    </a:lnTo>
                    <a:lnTo>
                      <a:pt x="268" y="854"/>
                    </a:lnTo>
                    <a:lnTo>
                      <a:pt x="278" y="577"/>
                    </a:lnTo>
                    <a:lnTo>
                      <a:pt x="238" y="400"/>
                    </a:lnTo>
                    <a:lnTo>
                      <a:pt x="319" y="240"/>
                    </a:lnTo>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7" name="Google Shape;857;p16"/>
              <p:cNvSpPr/>
              <p:nvPr/>
            </p:nvSpPr>
            <p:spPr>
              <a:xfrm>
                <a:off x="4954" y="3568"/>
                <a:ext cx="646" cy="392"/>
              </a:xfrm>
              <a:custGeom>
                <a:rect b="b" l="l" r="r" t="t"/>
                <a:pathLst>
                  <a:path extrusionOk="0" h="392" w="646">
                    <a:moveTo>
                      <a:pt x="504" y="0"/>
                    </a:moveTo>
                    <a:lnTo>
                      <a:pt x="320" y="61"/>
                    </a:lnTo>
                    <a:lnTo>
                      <a:pt x="238" y="109"/>
                    </a:lnTo>
                    <a:lnTo>
                      <a:pt x="144" y="216"/>
                    </a:lnTo>
                    <a:lnTo>
                      <a:pt x="0" y="392"/>
                    </a:lnTo>
                    <a:lnTo>
                      <a:pt x="360" y="263"/>
                    </a:lnTo>
                    <a:lnTo>
                      <a:pt x="432" y="182"/>
                    </a:lnTo>
                    <a:lnTo>
                      <a:pt x="646" y="142"/>
                    </a:lnTo>
                    <a:lnTo>
                      <a:pt x="504" y="0"/>
                    </a:lnTo>
                    <a:close/>
                  </a:path>
                </a:pathLst>
              </a:custGeom>
              <a:noFill/>
              <a:ln cap="flat" cmpd="sng" w="177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58" name="Google Shape;858;p16"/>
              <p:cNvSpPr/>
              <p:nvPr/>
            </p:nvSpPr>
            <p:spPr>
              <a:xfrm>
                <a:off x="50" y="2400"/>
                <a:ext cx="2736" cy="1920"/>
              </a:xfrm>
              <a:custGeom>
                <a:rect b="b" l="l" r="r" t="t"/>
                <a:pathLst>
                  <a:path extrusionOk="0" h="1920" w="2736">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nvGrpSpPr>
            <p:cNvPr id="859" name="Google Shape;859;p16"/>
            <p:cNvGrpSpPr/>
            <p:nvPr/>
          </p:nvGrpSpPr>
          <p:grpSpPr>
            <a:xfrm>
              <a:off x="2" y="2293"/>
              <a:ext cx="1382" cy="1697"/>
              <a:chOff x="2" y="2293"/>
              <a:chExt cx="1382" cy="1697"/>
            </a:xfrm>
          </p:grpSpPr>
          <p:sp>
            <p:nvSpPr>
              <p:cNvPr id="860" name="Google Shape;860;p16"/>
              <p:cNvSpPr/>
              <p:nvPr/>
            </p:nvSpPr>
            <p:spPr>
              <a:xfrm rot="6798887">
                <a:off x="63" y="388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1" name="Google Shape;861;p16"/>
              <p:cNvSpPr/>
              <p:nvPr/>
            </p:nvSpPr>
            <p:spPr>
              <a:xfrm rot="6798887">
                <a:off x="33" y="388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2" name="Google Shape;862;p16"/>
              <p:cNvSpPr/>
              <p:nvPr/>
            </p:nvSpPr>
            <p:spPr>
              <a:xfrm rot="6798887">
                <a:off x="7" y="387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3" name="Google Shape;863;p16"/>
              <p:cNvSpPr/>
              <p:nvPr/>
            </p:nvSpPr>
            <p:spPr>
              <a:xfrm rot="5999912">
                <a:off x="209" y="388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4" name="Google Shape;864;p16"/>
              <p:cNvSpPr/>
              <p:nvPr/>
            </p:nvSpPr>
            <p:spPr>
              <a:xfrm rot="5999912">
                <a:off x="18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5" name="Google Shape;865;p16"/>
              <p:cNvSpPr/>
              <p:nvPr/>
            </p:nvSpPr>
            <p:spPr>
              <a:xfrm rot="6250138">
                <a:off x="153" y="388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6" name="Google Shape;866;p16"/>
              <p:cNvSpPr/>
              <p:nvPr/>
            </p:nvSpPr>
            <p:spPr>
              <a:xfrm rot="6238076">
                <a:off x="123" y="388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7" name="Google Shape;867;p16"/>
              <p:cNvSpPr/>
              <p:nvPr/>
            </p:nvSpPr>
            <p:spPr>
              <a:xfrm rot="5380717">
                <a:off x="363" y="386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8" name="Google Shape;868;p16"/>
              <p:cNvSpPr/>
              <p:nvPr/>
            </p:nvSpPr>
            <p:spPr>
              <a:xfrm rot="5380717">
                <a:off x="333" y="387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69" name="Google Shape;869;p16"/>
              <p:cNvSpPr/>
              <p:nvPr/>
            </p:nvSpPr>
            <p:spPr>
              <a:xfrm rot="5583200">
                <a:off x="303" y="387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0" name="Google Shape;870;p16"/>
              <p:cNvSpPr/>
              <p:nvPr/>
            </p:nvSpPr>
            <p:spPr>
              <a:xfrm rot="5737625">
                <a:off x="271" y="3882"/>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1" name="Google Shape;871;p16"/>
              <p:cNvSpPr/>
              <p:nvPr/>
            </p:nvSpPr>
            <p:spPr>
              <a:xfrm rot="4715477">
                <a:off x="517" y="382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2" name="Google Shape;872;p16"/>
              <p:cNvSpPr/>
              <p:nvPr/>
            </p:nvSpPr>
            <p:spPr>
              <a:xfrm rot="4924949">
                <a:off x="486" y="38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3" name="Google Shape;873;p16"/>
              <p:cNvSpPr/>
              <p:nvPr/>
            </p:nvSpPr>
            <p:spPr>
              <a:xfrm rot="4924949">
                <a:off x="456" y="38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4" name="Google Shape;874;p16"/>
              <p:cNvSpPr/>
              <p:nvPr/>
            </p:nvSpPr>
            <p:spPr>
              <a:xfrm rot="5041352">
                <a:off x="427" y="385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5" name="Google Shape;875;p16"/>
              <p:cNvSpPr/>
              <p:nvPr/>
            </p:nvSpPr>
            <p:spPr>
              <a:xfrm rot="3816889">
                <a:off x="664" y="376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6" name="Google Shape;876;p16"/>
              <p:cNvSpPr/>
              <p:nvPr/>
            </p:nvSpPr>
            <p:spPr>
              <a:xfrm rot="3816889">
                <a:off x="634" y="378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7" name="Google Shape;877;p16"/>
              <p:cNvSpPr/>
              <p:nvPr/>
            </p:nvSpPr>
            <p:spPr>
              <a:xfrm rot="4104184">
                <a:off x="606" y="3790"/>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8" name="Google Shape;878;p16"/>
              <p:cNvSpPr/>
              <p:nvPr/>
            </p:nvSpPr>
            <p:spPr>
              <a:xfrm rot="4325343">
                <a:off x="575" y="380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79" name="Google Shape;879;p16"/>
              <p:cNvSpPr/>
              <p:nvPr/>
            </p:nvSpPr>
            <p:spPr>
              <a:xfrm rot="3368036">
                <a:off x="800" y="368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0" name="Google Shape;880;p16"/>
              <p:cNvSpPr/>
              <p:nvPr/>
            </p:nvSpPr>
            <p:spPr>
              <a:xfrm rot="3368036">
                <a:off x="772" y="369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1" name="Google Shape;881;p16"/>
              <p:cNvSpPr/>
              <p:nvPr/>
            </p:nvSpPr>
            <p:spPr>
              <a:xfrm rot="3368036">
                <a:off x="746" y="37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2" name="Google Shape;882;p16"/>
              <p:cNvSpPr/>
              <p:nvPr/>
            </p:nvSpPr>
            <p:spPr>
              <a:xfrm rot="3816889">
                <a:off x="717" y="373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3" name="Google Shape;883;p16"/>
              <p:cNvSpPr/>
              <p:nvPr/>
            </p:nvSpPr>
            <p:spPr>
              <a:xfrm rot="2302266">
                <a:off x="923" y="358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4" name="Google Shape;884;p16"/>
              <p:cNvSpPr/>
              <p:nvPr/>
            </p:nvSpPr>
            <p:spPr>
              <a:xfrm rot="2302266">
                <a:off x="899" y="360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5" name="Google Shape;885;p16"/>
              <p:cNvSpPr/>
              <p:nvPr/>
            </p:nvSpPr>
            <p:spPr>
              <a:xfrm rot="2707562">
                <a:off x="876" y="36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6" name="Google Shape;886;p16"/>
              <p:cNvSpPr/>
              <p:nvPr/>
            </p:nvSpPr>
            <p:spPr>
              <a:xfrm rot="2707562">
                <a:off x="850" y="3644"/>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7" name="Google Shape;887;p16"/>
              <p:cNvSpPr/>
              <p:nvPr/>
            </p:nvSpPr>
            <p:spPr>
              <a:xfrm rot="1525830">
                <a:off x="1027" y="3473"/>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8" name="Google Shape;888;p16"/>
              <p:cNvSpPr/>
              <p:nvPr/>
            </p:nvSpPr>
            <p:spPr>
              <a:xfrm rot="1525830">
                <a:off x="1009" y="3497"/>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89" name="Google Shape;889;p16"/>
              <p:cNvSpPr/>
              <p:nvPr/>
            </p:nvSpPr>
            <p:spPr>
              <a:xfrm rot="1788117">
                <a:off x="990" y="3519"/>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0" name="Google Shape;890;p16"/>
              <p:cNvSpPr/>
              <p:nvPr/>
            </p:nvSpPr>
            <p:spPr>
              <a:xfrm rot="1788117">
                <a:off x="969" y="354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1" name="Google Shape;891;p16"/>
              <p:cNvSpPr/>
              <p:nvPr/>
            </p:nvSpPr>
            <p:spPr>
              <a:xfrm rot="841630">
                <a:off x="1113" y="3355"/>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2" name="Google Shape;892;p16"/>
              <p:cNvSpPr/>
              <p:nvPr/>
            </p:nvSpPr>
            <p:spPr>
              <a:xfrm rot="841630">
                <a:off x="1100" y="337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3" name="Google Shape;893;p16"/>
              <p:cNvSpPr/>
              <p:nvPr/>
            </p:nvSpPr>
            <p:spPr>
              <a:xfrm rot="1308689">
                <a:off x="1086" y="3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4" name="Google Shape;894;p16"/>
              <p:cNvSpPr/>
              <p:nvPr/>
            </p:nvSpPr>
            <p:spPr>
              <a:xfrm rot="1308689">
                <a:off x="1064" y="3425"/>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5" name="Google Shape;895;p16"/>
              <p:cNvSpPr/>
              <p:nvPr/>
            </p:nvSpPr>
            <p:spPr>
              <a:xfrm rot="469913">
                <a:off x="1172" y="3225"/>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6" name="Google Shape;896;p16"/>
              <p:cNvSpPr/>
              <p:nvPr/>
            </p:nvSpPr>
            <p:spPr>
              <a:xfrm rot="559869">
                <a:off x="1162" y="325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7" name="Google Shape;897;p16"/>
              <p:cNvSpPr/>
              <p:nvPr/>
            </p:nvSpPr>
            <p:spPr>
              <a:xfrm rot="734079">
                <a:off x="1154" y="327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8" name="Google Shape;898;p16"/>
              <p:cNvSpPr/>
              <p:nvPr/>
            </p:nvSpPr>
            <p:spPr>
              <a:xfrm rot="734079">
                <a:off x="1141" y="330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899" name="Google Shape;899;p16"/>
              <p:cNvSpPr/>
              <p:nvPr/>
            </p:nvSpPr>
            <p:spPr>
              <a:xfrm rot="-293905">
                <a:off x="1211" y="309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0" name="Google Shape;900;p16"/>
              <p:cNvSpPr/>
              <p:nvPr/>
            </p:nvSpPr>
            <p:spPr>
              <a:xfrm rot="-8">
                <a:off x="1201" y="312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1" name="Google Shape;901;p16"/>
              <p:cNvSpPr/>
              <p:nvPr/>
            </p:nvSpPr>
            <p:spPr>
              <a:xfrm rot="-8">
                <a:off x="1200" y="3147"/>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2" name="Google Shape;902;p16"/>
              <p:cNvSpPr/>
              <p:nvPr/>
            </p:nvSpPr>
            <p:spPr>
              <a:xfrm rot="214188">
                <a:off x="1189" y="3173"/>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3" name="Google Shape;903;p16"/>
              <p:cNvSpPr/>
              <p:nvPr/>
            </p:nvSpPr>
            <p:spPr>
              <a:xfrm rot="-682388">
                <a:off x="1219" y="296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4" name="Google Shape;904;p16"/>
              <p:cNvSpPr/>
              <p:nvPr/>
            </p:nvSpPr>
            <p:spPr>
              <a:xfrm rot="-480400">
                <a:off x="1220" y="2991"/>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5" name="Google Shape;905;p16"/>
              <p:cNvSpPr/>
              <p:nvPr/>
            </p:nvSpPr>
            <p:spPr>
              <a:xfrm rot="-480400">
                <a:off x="1220" y="30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6" name="Google Shape;906;p16"/>
              <p:cNvSpPr/>
              <p:nvPr/>
            </p:nvSpPr>
            <p:spPr>
              <a:xfrm rot="-270546">
                <a:off x="1219" y="3041"/>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7" name="Google Shape;907;p16"/>
              <p:cNvSpPr/>
              <p:nvPr/>
            </p:nvSpPr>
            <p:spPr>
              <a:xfrm rot="-1132286">
                <a:off x="1207" y="2843"/>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8" name="Google Shape;908;p16"/>
              <p:cNvSpPr/>
              <p:nvPr/>
            </p:nvSpPr>
            <p:spPr>
              <a:xfrm rot="-969272">
                <a:off x="1213" y="286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09" name="Google Shape;909;p16"/>
              <p:cNvSpPr/>
              <p:nvPr/>
            </p:nvSpPr>
            <p:spPr>
              <a:xfrm rot="-969272">
                <a:off x="1216" y="288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0" name="Google Shape;910;p16"/>
              <p:cNvSpPr/>
              <p:nvPr/>
            </p:nvSpPr>
            <p:spPr>
              <a:xfrm rot="-806259">
                <a:off x="1219" y="291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1" name="Google Shape;911;p16"/>
              <p:cNvSpPr/>
              <p:nvPr/>
            </p:nvSpPr>
            <p:spPr>
              <a:xfrm rot="-1543941">
                <a:off x="1165" y="272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2" name="Google Shape;912;p16"/>
              <p:cNvSpPr/>
              <p:nvPr/>
            </p:nvSpPr>
            <p:spPr>
              <a:xfrm rot="-1341953">
                <a:off x="1176" y="2752"/>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3" name="Google Shape;913;p16"/>
              <p:cNvSpPr/>
              <p:nvPr/>
            </p:nvSpPr>
            <p:spPr>
              <a:xfrm rot="-1341953">
                <a:off x="1184" y="277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4" name="Google Shape;914;p16"/>
              <p:cNvSpPr/>
              <p:nvPr/>
            </p:nvSpPr>
            <p:spPr>
              <a:xfrm rot="-1341953">
                <a:off x="1194" y="279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5" name="Google Shape;915;p16"/>
              <p:cNvSpPr/>
              <p:nvPr/>
            </p:nvSpPr>
            <p:spPr>
              <a:xfrm rot="-1928746">
                <a:off x="1101" y="262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6" name="Google Shape;916;p16"/>
              <p:cNvSpPr/>
              <p:nvPr/>
            </p:nvSpPr>
            <p:spPr>
              <a:xfrm rot="-1844175">
                <a:off x="1114" y="2645"/>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7" name="Google Shape;917;p16"/>
              <p:cNvSpPr/>
              <p:nvPr/>
            </p:nvSpPr>
            <p:spPr>
              <a:xfrm rot="-1752383">
                <a:off x="1129" y="266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8" name="Google Shape;918;p16"/>
              <p:cNvSpPr/>
              <p:nvPr/>
            </p:nvSpPr>
            <p:spPr>
              <a:xfrm rot="-1752383">
                <a:off x="1142" y="268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19" name="Google Shape;919;p16"/>
              <p:cNvSpPr/>
              <p:nvPr/>
            </p:nvSpPr>
            <p:spPr>
              <a:xfrm rot="-2466736">
                <a:off x="1014" y="2538"/>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0" name="Google Shape;920;p16"/>
              <p:cNvSpPr/>
              <p:nvPr/>
            </p:nvSpPr>
            <p:spPr>
              <a:xfrm rot="-2466736">
                <a:off x="1035" y="255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1" name="Google Shape;921;p16"/>
              <p:cNvSpPr/>
              <p:nvPr/>
            </p:nvSpPr>
            <p:spPr>
              <a:xfrm rot="-2466736">
                <a:off x="1050" y="2574"/>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2" name="Google Shape;922;p16"/>
              <p:cNvSpPr/>
              <p:nvPr/>
            </p:nvSpPr>
            <p:spPr>
              <a:xfrm rot="-2342866">
                <a:off x="1068" y="2590"/>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3" name="Google Shape;923;p16"/>
              <p:cNvSpPr/>
              <p:nvPr/>
            </p:nvSpPr>
            <p:spPr>
              <a:xfrm>
                <a:off x="486" y="2563"/>
                <a:ext cx="180" cy="151"/>
              </a:xfrm>
              <a:custGeom>
                <a:rect b="b" l="l" r="r" t="t"/>
                <a:pathLst>
                  <a:path extrusionOk="0" h="151" w="180">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4" name="Google Shape;924;p16"/>
              <p:cNvSpPr/>
              <p:nvPr/>
            </p:nvSpPr>
            <p:spPr>
              <a:xfrm rot="6575641">
                <a:off x="-217" y="3138"/>
                <a:ext cx="122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5" name="Google Shape;925;p16"/>
              <p:cNvSpPr/>
              <p:nvPr/>
            </p:nvSpPr>
            <p:spPr>
              <a:xfrm rot="238799">
                <a:off x="4" y="3146"/>
                <a:ext cx="103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6" name="Google Shape;926;p16"/>
              <p:cNvSpPr/>
              <p:nvPr/>
            </p:nvSpPr>
            <p:spPr>
              <a:xfrm rot="-2957028">
                <a:off x="907" y="247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7" name="Google Shape;927;p16"/>
              <p:cNvSpPr/>
              <p:nvPr/>
            </p:nvSpPr>
            <p:spPr>
              <a:xfrm rot="-2957028">
                <a:off x="930" y="2486"/>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8" name="Google Shape;928;p16"/>
              <p:cNvSpPr/>
              <p:nvPr/>
            </p:nvSpPr>
            <p:spPr>
              <a:xfrm rot="-2957028">
                <a:off x="954" y="2497"/>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29" name="Google Shape;929;p16"/>
              <p:cNvSpPr/>
              <p:nvPr/>
            </p:nvSpPr>
            <p:spPr>
              <a:xfrm rot="-2661033">
                <a:off x="974" y="2509"/>
                <a:ext cx="86"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0" name="Google Shape;930;p16"/>
              <p:cNvSpPr/>
              <p:nvPr/>
            </p:nvSpPr>
            <p:spPr>
              <a:xfrm rot="-3638503">
                <a:off x="788" y="242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1" name="Google Shape;931;p16"/>
              <p:cNvSpPr/>
              <p:nvPr/>
            </p:nvSpPr>
            <p:spPr>
              <a:xfrm rot="-3638503">
                <a:off x="815" y="2434"/>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2" name="Google Shape;932;p16"/>
              <p:cNvSpPr/>
              <p:nvPr/>
            </p:nvSpPr>
            <p:spPr>
              <a:xfrm rot="-3514633">
                <a:off x="837" y="2440"/>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3" name="Google Shape;933;p16"/>
              <p:cNvSpPr/>
              <p:nvPr/>
            </p:nvSpPr>
            <p:spPr>
              <a:xfrm rot="-3220799">
                <a:off x="862" y="2452"/>
                <a:ext cx="8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4" name="Google Shape;934;p16"/>
              <p:cNvSpPr/>
              <p:nvPr/>
            </p:nvSpPr>
            <p:spPr>
              <a:xfrm rot="-4338250">
                <a:off x="649" y="239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5" name="Google Shape;935;p16"/>
              <p:cNvSpPr/>
              <p:nvPr/>
            </p:nvSpPr>
            <p:spPr>
              <a:xfrm rot="-4250359">
                <a:off x="677" y="240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6" name="Google Shape;936;p16"/>
              <p:cNvSpPr/>
              <p:nvPr/>
            </p:nvSpPr>
            <p:spPr>
              <a:xfrm rot="-4250359">
                <a:off x="708" y="2406"/>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7" name="Google Shape;937;p16"/>
              <p:cNvSpPr/>
              <p:nvPr/>
            </p:nvSpPr>
            <p:spPr>
              <a:xfrm rot="-3989246">
                <a:off x="738" y="241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8" name="Google Shape;938;p16"/>
              <p:cNvSpPr/>
              <p:nvPr/>
            </p:nvSpPr>
            <p:spPr>
              <a:xfrm rot="-4862215">
                <a:off x="503" y="239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39" name="Google Shape;939;p16"/>
              <p:cNvSpPr/>
              <p:nvPr/>
            </p:nvSpPr>
            <p:spPr>
              <a:xfrm rot="-4673370">
                <a:off x="534" y="2392"/>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0" name="Google Shape;940;p16"/>
              <p:cNvSpPr/>
              <p:nvPr/>
            </p:nvSpPr>
            <p:spPr>
              <a:xfrm rot="-4646721">
                <a:off x="563"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1" name="Google Shape;941;p16"/>
              <p:cNvSpPr/>
              <p:nvPr/>
            </p:nvSpPr>
            <p:spPr>
              <a:xfrm rot="-4580623">
                <a:off x="595" y="2390"/>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2" name="Google Shape;942;p16"/>
              <p:cNvSpPr/>
              <p:nvPr/>
            </p:nvSpPr>
            <p:spPr>
              <a:xfrm rot="-5195129">
                <a:off x="355" y="241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3" name="Google Shape;943;p16"/>
              <p:cNvSpPr/>
              <p:nvPr/>
            </p:nvSpPr>
            <p:spPr>
              <a:xfrm rot="-5360484">
                <a:off x="385" y="2408"/>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4" name="Google Shape;944;p16"/>
              <p:cNvSpPr/>
              <p:nvPr/>
            </p:nvSpPr>
            <p:spPr>
              <a:xfrm rot="-5288939">
                <a:off x="419" y="2404"/>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5" name="Google Shape;945;p16"/>
              <p:cNvSpPr/>
              <p:nvPr/>
            </p:nvSpPr>
            <p:spPr>
              <a:xfrm rot="-5164854">
                <a:off x="449" y="2400"/>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6" name="Google Shape;946;p16"/>
              <p:cNvSpPr/>
              <p:nvPr/>
            </p:nvSpPr>
            <p:spPr>
              <a:xfrm rot="-6132163">
                <a:off x="206" y="245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7" name="Google Shape;947;p16"/>
              <p:cNvSpPr/>
              <p:nvPr/>
            </p:nvSpPr>
            <p:spPr>
              <a:xfrm rot="-6220433">
                <a:off x="237" y="24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8" name="Google Shape;948;p16"/>
              <p:cNvSpPr/>
              <p:nvPr/>
            </p:nvSpPr>
            <p:spPr>
              <a:xfrm rot="-6110943">
                <a:off x="266" y="243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49" name="Google Shape;949;p16"/>
              <p:cNvSpPr/>
              <p:nvPr/>
            </p:nvSpPr>
            <p:spPr>
              <a:xfrm rot="-5919570">
                <a:off x="293" y="2426"/>
                <a:ext cx="69"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0" name="Google Shape;950;p16"/>
              <p:cNvSpPr/>
              <p:nvPr/>
            </p:nvSpPr>
            <p:spPr>
              <a:xfrm rot="-7376291">
                <a:off x="6" y="254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1" name="Google Shape;951;p16"/>
              <p:cNvSpPr/>
              <p:nvPr/>
            </p:nvSpPr>
            <p:spPr>
              <a:xfrm rot="-7168347">
                <a:off x="65" y="2516"/>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2" name="Google Shape;952;p16"/>
              <p:cNvSpPr/>
              <p:nvPr/>
            </p:nvSpPr>
            <p:spPr>
              <a:xfrm rot="-6802416">
                <a:off x="92" y="250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3" name="Google Shape;953;p16"/>
              <p:cNvSpPr/>
              <p:nvPr/>
            </p:nvSpPr>
            <p:spPr>
              <a:xfrm rot="-6802416">
                <a:off x="119" y="2492"/>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4" name="Google Shape;954;p16"/>
              <p:cNvSpPr/>
              <p:nvPr/>
            </p:nvSpPr>
            <p:spPr>
              <a:xfrm rot="-6457704">
                <a:off x="150" y="2478"/>
                <a:ext cx="6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5" name="Google Shape;955;p16"/>
              <p:cNvSpPr/>
              <p:nvPr/>
            </p:nvSpPr>
            <p:spPr>
              <a:xfrm rot="-1876771">
                <a:off x="0" y="3363"/>
                <a:ext cx="7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6" name="Google Shape;956;p16"/>
              <p:cNvSpPr/>
              <p:nvPr/>
            </p:nvSpPr>
            <p:spPr>
              <a:xfrm rot="3283992">
                <a:off x="511" y="347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7" name="Google Shape;957;p16"/>
              <p:cNvSpPr/>
              <p:nvPr/>
            </p:nvSpPr>
            <p:spPr>
              <a:xfrm rot="3283992">
                <a:off x="35" y="2798"/>
                <a:ext cx="24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8" name="Google Shape;958;p16"/>
              <p:cNvSpPr/>
              <p:nvPr/>
            </p:nvSpPr>
            <p:spPr>
              <a:xfrm rot="-1876771">
                <a:off x="700" y="2851"/>
                <a:ext cx="31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59" name="Google Shape;959;p16"/>
              <p:cNvSpPr/>
              <p:nvPr/>
            </p:nvSpPr>
            <p:spPr>
              <a:xfrm rot="5908516">
                <a:off x="200" y="3915"/>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0" name="Google Shape;960;p16"/>
              <p:cNvSpPr/>
              <p:nvPr/>
            </p:nvSpPr>
            <p:spPr>
              <a:xfrm rot="6683973">
                <a:off x="45" y="3915"/>
                <a:ext cx="144"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1" name="Google Shape;961;p16"/>
              <p:cNvSpPr/>
              <p:nvPr/>
            </p:nvSpPr>
            <p:spPr>
              <a:xfrm rot="5245609">
                <a:off x="361" y="389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2" name="Google Shape;962;p16"/>
              <p:cNvSpPr/>
              <p:nvPr/>
            </p:nvSpPr>
            <p:spPr>
              <a:xfrm rot="4500520">
                <a:off x="522" y="3847"/>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3" name="Google Shape;963;p16"/>
              <p:cNvSpPr/>
              <p:nvPr/>
            </p:nvSpPr>
            <p:spPr>
              <a:xfrm rot="3805227">
                <a:off x="670" y="377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4" name="Google Shape;964;p16"/>
              <p:cNvSpPr/>
              <p:nvPr/>
            </p:nvSpPr>
            <p:spPr>
              <a:xfrm rot="3060138">
                <a:off x="813" y="3688"/>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5" name="Google Shape;965;p16"/>
              <p:cNvSpPr/>
              <p:nvPr/>
            </p:nvSpPr>
            <p:spPr>
              <a:xfrm rot="2090281">
                <a:off x="938" y="3582"/>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6" name="Google Shape;966;p16"/>
              <p:cNvSpPr/>
              <p:nvPr/>
            </p:nvSpPr>
            <p:spPr>
              <a:xfrm rot="-7168347">
                <a:off x="-18" y="2506"/>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7" name="Google Shape;967;p16"/>
              <p:cNvSpPr/>
              <p:nvPr/>
            </p:nvSpPr>
            <p:spPr>
              <a:xfrm rot="-6406501">
                <a:off x="136" y="2433"/>
                <a:ext cx="132"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8" name="Google Shape;968;p16"/>
              <p:cNvSpPr/>
              <p:nvPr/>
            </p:nvSpPr>
            <p:spPr>
              <a:xfrm rot="-4970620">
                <a:off x="447" y="2364"/>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69" name="Google Shape;969;p16"/>
              <p:cNvSpPr/>
              <p:nvPr/>
            </p:nvSpPr>
            <p:spPr>
              <a:xfrm rot="-4298502">
                <a:off x="597" y="2360"/>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0" name="Google Shape;970;p16"/>
              <p:cNvSpPr/>
              <p:nvPr/>
            </p:nvSpPr>
            <p:spPr>
              <a:xfrm rot="-3676305">
                <a:off x="739" y="2386"/>
                <a:ext cx="155"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1" name="Google Shape;971;p16"/>
              <p:cNvSpPr/>
              <p:nvPr/>
            </p:nvSpPr>
            <p:spPr>
              <a:xfrm rot="-3188616">
                <a:off x="869" y="24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2" name="Google Shape;972;p16"/>
              <p:cNvSpPr/>
              <p:nvPr/>
            </p:nvSpPr>
            <p:spPr>
              <a:xfrm rot="-2610246">
                <a:off x="984" y="2497"/>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3" name="Google Shape;973;p16"/>
              <p:cNvSpPr/>
              <p:nvPr/>
            </p:nvSpPr>
            <p:spPr>
              <a:xfrm rot="-2190008">
                <a:off x="1075" y="2585"/>
                <a:ext cx="173"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4" name="Google Shape;974;p16"/>
              <p:cNvSpPr/>
              <p:nvPr/>
            </p:nvSpPr>
            <p:spPr>
              <a:xfrm rot="-1728558">
                <a:off x="1147" y="2688"/>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5" name="Google Shape;975;p16"/>
              <p:cNvSpPr/>
              <p:nvPr/>
            </p:nvSpPr>
            <p:spPr>
              <a:xfrm rot="-1172118">
                <a:off x="1198" y="2805"/>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6" name="Google Shape;976;p16"/>
              <p:cNvSpPr/>
              <p:nvPr/>
            </p:nvSpPr>
            <p:spPr>
              <a:xfrm rot="-753845">
                <a:off x="1218" y="2930"/>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7" name="Google Shape;977;p16"/>
              <p:cNvSpPr/>
              <p:nvPr/>
            </p:nvSpPr>
            <p:spPr>
              <a:xfrm rot="-287823">
                <a:off x="1213" y="3066"/>
                <a:ext cx="167"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8" name="Google Shape;978;p16"/>
              <p:cNvSpPr/>
              <p:nvPr/>
            </p:nvSpPr>
            <p:spPr>
              <a:xfrm rot="696741">
                <a:off x="1126" y="3337"/>
                <a:ext cx="15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79" name="Google Shape;979;p16"/>
              <p:cNvSpPr/>
              <p:nvPr/>
            </p:nvSpPr>
            <p:spPr>
              <a:xfrm rot="1529990">
                <a:off x="1041" y="3465"/>
                <a:ext cx="140"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0" name="Google Shape;980;p16"/>
              <p:cNvSpPr/>
              <p:nvPr/>
            </p:nvSpPr>
            <p:spPr>
              <a:xfrm>
                <a:off x="850" y="3136"/>
                <a:ext cx="204" cy="120"/>
              </a:xfrm>
              <a:custGeom>
                <a:rect b="b" l="l" r="r" t="t"/>
                <a:pathLst>
                  <a:path extrusionOk="0" h="120" w="204">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1" name="Google Shape;981;p16"/>
              <p:cNvSpPr/>
              <p:nvPr/>
            </p:nvSpPr>
            <p:spPr>
              <a:xfrm>
                <a:off x="19" y="2722"/>
                <a:ext cx="90" cy="78"/>
              </a:xfrm>
              <a:custGeom>
                <a:rect b="b" l="l" r="r" t="t"/>
                <a:pathLst>
                  <a:path extrusionOk="0" h="78" w="90">
                    <a:moveTo>
                      <a:pt x="66" y="36"/>
                    </a:moveTo>
                    <a:lnTo>
                      <a:pt x="66" y="36"/>
                    </a:lnTo>
                    <a:lnTo>
                      <a:pt x="18" y="24"/>
                    </a:lnTo>
                    <a:lnTo>
                      <a:pt x="0" y="30"/>
                    </a:lnTo>
                    <a:lnTo>
                      <a:pt x="36" y="78"/>
                    </a:lnTo>
                    <a:lnTo>
                      <a:pt x="48" y="72"/>
                    </a:lnTo>
                    <a:lnTo>
                      <a:pt x="24" y="36"/>
                    </a:lnTo>
                    <a:lnTo>
                      <a:pt x="24" y="36"/>
                    </a:lnTo>
                    <a:lnTo>
                      <a:pt x="72" y="54"/>
                    </a:lnTo>
                    <a:lnTo>
                      <a:pt x="90" y="42"/>
                    </a:lnTo>
                    <a:lnTo>
                      <a:pt x="54" y="0"/>
                    </a:lnTo>
                    <a:lnTo>
                      <a:pt x="42" y="6"/>
                    </a:lnTo>
                    <a:lnTo>
                      <a:pt x="66" y="36"/>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2" name="Google Shape;982;p16"/>
              <p:cNvSpPr/>
              <p:nvPr/>
            </p:nvSpPr>
            <p:spPr>
              <a:xfrm>
                <a:off x="97" y="2651"/>
                <a:ext cx="101" cy="89"/>
              </a:xfrm>
              <a:custGeom>
                <a:rect b="b" l="l" r="r" t="t"/>
                <a:pathLst>
                  <a:path extrusionOk="0" h="89" w="101">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3" name="Google Shape;983;p16"/>
              <p:cNvSpPr/>
              <p:nvPr/>
            </p:nvSpPr>
            <p:spPr>
              <a:xfrm>
                <a:off x="677" y="3502"/>
                <a:ext cx="83" cy="78"/>
              </a:xfrm>
              <a:custGeom>
                <a:rect b="b" l="l" r="r" t="t"/>
                <a:pathLst>
                  <a:path extrusionOk="0" h="78" w="83">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4" name="Google Shape;984;p16"/>
              <p:cNvSpPr/>
              <p:nvPr/>
            </p:nvSpPr>
            <p:spPr>
              <a:xfrm>
                <a:off x="940" y="2782"/>
                <a:ext cx="90" cy="72"/>
              </a:xfrm>
              <a:custGeom>
                <a:rect b="b" l="l" r="r" t="t"/>
                <a:pathLst>
                  <a:path extrusionOk="0" h="72" w="90">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5" name="Google Shape;985;p16"/>
              <p:cNvSpPr/>
              <p:nvPr/>
            </p:nvSpPr>
            <p:spPr>
              <a:xfrm>
                <a:off x="898" y="2716"/>
                <a:ext cx="90" cy="84"/>
              </a:xfrm>
              <a:custGeom>
                <a:rect b="b" l="l" r="r" t="t"/>
                <a:pathLst>
                  <a:path extrusionOk="0" h="84" w="90">
                    <a:moveTo>
                      <a:pt x="42" y="60"/>
                    </a:moveTo>
                    <a:lnTo>
                      <a:pt x="42" y="60"/>
                    </a:lnTo>
                    <a:lnTo>
                      <a:pt x="72" y="12"/>
                    </a:lnTo>
                    <a:lnTo>
                      <a:pt x="66" y="0"/>
                    </a:lnTo>
                    <a:lnTo>
                      <a:pt x="0" y="42"/>
                    </a:lnTo>
                    <a:lnTo>
                      <a:pt x="6" y="54"/>
                    </a:lnTo>
                    <a:lnTo>
                      <a:pt x="54" y="24"/>
                    </a:lnTo>
                    <a:lnTo>
                      <a:pt x="54" y="24"/>
                    </a:lnTo>
                    <a:lnTo>
                      <a:pt x="18" y="72"/>
                    </a:lnTo>
                    <a:lnTo>
                      <a:pt x="24" y="84"/>
                    </a:lnTo>
                    <a:lnTo>
                      <a:pt x="90" y="42"/>
                    </a:lnTo>
                    <a:lnTo>
                      <a:pt x="84" y="30"/>
                    </a:lnTo>
                    <a:lnTo>
                      <a:pt x="42" y="6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6" name="Google Shape;986;p16"/>
              <p:cNvSpPr/>
              <p:nvPr/>
            </p:nvSpPr>
            <p:spPr>
              <a:xfrm>
                <a:off x="7" y="3837"/>
                <a:ext cx="6" cy="12"/>
              </a:xfrm>
              <a:custGeom>
                <a:rect b="b" l="l" r="r" t="t"/>
                <a:pathLst>
                  <a:path extrusionOk="0" h="12" w="6">
                    <a:moveTo>
                      <a:pt x="6" y="0"/>
                    </a:moveTo>
                    <a:lnTo>
                      <a:pt x="6" y="0"/>
                    </a:lnTo>
                    <a:lnTo>
                      <a:pt x="0" y="0"/>
                    </a:lnTo>
                    <a:lnTo>
                      <a:pt x="0" y="0"/>
                    </a:lnTo>
                    <a:lnTo>
                      <a:pt x="0" y="12"/>
                    </a:lnTo>
                    <a:lnTo>
                      <a:pt x="6" y="0"/>
                    </a:lnTo>
                    <a:lnTo>
                      <a:pt x="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7" name="Google Shape;987;p16"/>
              <p:cNvSpPr/>
              <p:nvPr/>
            </p:nvSpPr>
            <p:spPr>
              <a:xfrm>
                <a:off x="7" y="2555"/>
                <a:ext cx="30" cy="48"/>
              </a:xfrm>
              <a:custGeom>
                <a:rect b="b" l="l" r="r" t="t"/>
                <a:pathLst>
                  <a:path extrusionOk="0" h="48" w="30">
                    <a:moveTo>
                      <a:pt x="18" y="48"/>
                    </a:moveTo>
                    <a:lnTo>
                      <a:pt x="18" y="48"/>
                    </a:lnTo>
                    <a:lnTo>
                      <a:pt x="30" y="42"/>
                    </a:lnTo>
                    <a:lnTo>
                      <a:pt x="0" y="0"/>
                    </a:lnTo>
                    <a:lnTo>
                      <a:pt x="0" y="24"/>
                    </a:lnTo>
                    <a:lnTo>
                      <a:pt x="18" y="48"/>
                    </a:lnTo>
                    <a:lnTo>
                      <a:pt x="18" y="48"/>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8" name="Google Shape;988;p16"/>
              <p:cNvSpPr/>
              <p:nvPr/>
            </p:nvSpPr>
            <p:spPr>
              <a:xfrm>
                <a:off x="7" y="3843"/>
                <a:ext cx="36" cy="66"/>
              </a:xfrm>
              <a:custGeom>
                <a:rect b="b" l="l" r="r" t="t"/>
                <a:pathLst>
                  <a:path extrusionOk="0" h="66" w="36">
                    <a:moveTo>
                      <a:pt x="36" y="0"/>
                    </a:moveTo>
                    <a:lnTo>
                      <a:pt x="24" y="0"/>
                    </a:lnTo>
                    <a:lnTo>
                      <a:pt x="24" y="0"/>
                    </a:lnTo>
                    <a:lnTo>
                      <a:pt x="0" y="36"/>
                    </a:lnTo>
                    <a:lnTo>
                      <a:pt x="0" y="66"/>
                    </a:lnTo>
                    <a:lnTo>
                      <a:pt x="36" y="0"/>
                    </a:lnTo>
                    <a:lnTo>
                      <a:pt x="36" y="0"/>
                    </a:ln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89" name="Google Shape;989;p16"/>
              <p:cNvSpPr/>
              <p:nvPr/>
            </p:nvSpPr>
            <p:spPr>
              <a:xfrm rot="244926">
                <a:off x="1177" y="3201"/>
                <a:ext cx="161"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0" name="Google Shape;990;p16"/>
              <p:cNvSpPr/>
              <p:nvPr/>
            </p:nvSpPr>
            <p:spPr>
              <a:xfrm rot="-5598588">
                <a:off x="290" y="2386"/>
                <a:ext cx="138" cy="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1" name="Google Shape;991;p16"/>
              <p:cNvSpPr/>
              <p:nvPr/>
            </p:nvSpPr>
            <p:spPr>
              <a:xfrm>
                <a:off x="139" y="3573"/>
                <a:ext cx="144" cy="154"/>
              </a:xfrm>
              <a:custGeom>
                <a:rect b="b" l="l" r="r" t="t"/>
                <a:pathLst>
                  <a:path extrusionOk="0" h="154" w="14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2" name="Google Shape;992;p16"/>
              <p:cNvSpPr/>
              <p:nvPr/>
            </p:nvSpPr>
            <p:spPr>
              <a:xfrm rot="-2857037">
                <a:off x="619" y="3550"/>
                <a:ext cx="68" cy="69"/>
              </a:xfrm>
              <a:custGeom>
                <a:rect b="b" l="l" r="r" t="t"/>
                <a:pathLst>
                  <a:path extrusionOk="0" h="154" w="14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3" name="Google Shape;993;p16"/>
              <p:cNvSpPr/>
              <p:nvPr/>
            </p:nvSpPr>
            <p:spPr>
              <a:xfrm>
                <a:off x="235" y="2503"/>
                <a:ext cx="348" cy="1272"/>
              </a:xfrm>
              <a:custGeom>
                <a:rect b="b" l="l" r="r" t="t"/>
                <a:pathLst>
                  <a:path extrusionOk="0" h="1272" w="348">
                    <a:moveTo>
                      <a:pt x="0" y="0"/>
                    </a:moveTo>
                    <a:lnTo>
                      <a:pt x="287" y="582"/>
                    </a:lnTo>
                    <a:lnTo>
                      <a:pt x="348" y="1272"/>
                    </a:lnTo>
                    <a:lnTo>
                      <a:pt x="54" y="676"/>
                    </a:lnTo>
                    <a:lnTo>
                      <a:pt x="0" y="0"/>
                    </a:lnTo>
                    <a:close/>
                  </a:path>
                </a:pathLst>
              </a:custGeom>
              <a:gradFill>
                <a:gsLst>
                  <a:gs pos="0">
                    <a:schemeClr val="dk1"/>
                  </a:gs>
                  <a:gs pos="100000">
                    <a:srgbClr val="595B69"/>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994" name="Google Shape;994;p16"/>
              <p:cNvSpPr/>
              <p:nvPr/>
            </p:nvSpPr>
            <p:spPr>
              <a:xfrm rot="-1684349">
                <a:off x="296" y="3047"/>
                <a:ext cx="221" cy="174"/>
              </a:xfrm>
              <a:prstGeom prst="ellipse">
                <a:avLst/>
              </a:prstGeom>
              <a:gradFill>
                <a:gsLst>
                  <a:gs pos="0">
                    <a:srgbClr val="575966"/>
                  </a:gs>
                  <a:gs pos="50000">
                    <a:schemeClr val="dk1"/>
                  </a:gs>
                  <a:gs pos="100000">
                    <a:srgbClr val="575966"/>
                  </a:gs>
                </a:gsLst>
                <a:lin ang="1890000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grpSp>
      </p:grpSp>
      <p:sp>
        <p:nvSpPr>
          <p:cNvPr id="995" name="Google Shape;995;p16"/>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996" name="Google Shape;996;p16"/>
          <p:cNvSpPr txBox="1"/>
          <p:nvPr>
            <p:ph idx="10" type="dt"/>
          </p:nvPr>
        </p:nvSpPr>
        <p:spPr>
          <a:xfrm>
            <a:off x="301625" y="6245225"/>
            <a:ext cx="2289175"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97" name="Google Shape;997;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998" name="Google Shape;998;p1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rtl="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rtl="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rtl="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rtl="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rtl="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rtl="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rtl="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rtl="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ID"/>
              <a:t>‹#›</a:t>
            </a:fld>
            <a:endParaRPr/>
          </a:p>
        </p:txBody>
      </p:sp>
      <p:sp>
        <p:nvSpPr>
          <p:cNvPr id="999" name="Google Shape;999;p16"/>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Arial"/>
              <a:buChar char="►"/>
              <a:defRPr b="0" i="0" sz="3200" u="none" cap="none" strike="noStrike">
                <a:solidFill>
                  <a:schemeClr val="lt1"/>
                </a:solidFill>
                <a:latin typeface="Tahoma"/>
                <a:ea typeface="Tahoma"/>
                <a:cs typeface="Tahoma"/>
                <a:sym typeface="Tahoma"/>
              </a:defRPr>
            </a:lvl1pPr>
            <a:lvl2pPr indent="-406400" lvl="1" marL="914400" marR="0" rtl="0" algn="l">
              <a:spcBef>
                <a:spcPts val="560"/>
              </a:spcBef>
              <a:spcAft>
                <a:spcPts val="0"/>
              </a:spcAft>
              <a:buClr>
                <a:schemeClr val="folHlink"/>
              </a:buClr>
              <a:buSzPts val="2800"/>
              <a:buFont typeface="Noto Sans Symbols"/>
              <a:buChar char="▪"/>
              <a:defRPr b="0" i="0" sz="2800" u="none" cap="none" strike="noStrike">
                <a:solidFill>
                  <a:schemeClr val="lt1"/>
                </a:solidFill>
                <a:latin typeface="Tahoma"/>
                <a:ea typeface="Tahoma"/>
                <a:cs typeface="Tahoma"/>
                <a:sym typeface="Tahoma"/>
              </a:defRPr>
            </a:lvl2pPr>
            <a:lvl3pPr indent="-350519" lvl="2" marL="1371600" marR="0" rtl="0" algn="l">
              <a:spcBef>
                <a:spcPts val="480"/>
              </a:spcBef>
              <a:spcAft>
                <a:spcPts val="0"/>
              </a:spcAft>
              <a:buClr>
                <a:schemeClr val="hlink"/>
              </a:buClr>
              <a:buSzPts val="1920"/>
              <a:buFont typeface="Arial"/>
              <a:buChar char="►"/>
              <a:defRPr b="0" i="0" sz="2400" u="none" cap="none" strike="noStrike">
                <a:solidFill>
                  <a:schemeClr val="lt1"/>
                </a:solidFill>
                <a:latin typeface="Tahoma"/>
                <a:ea typeface="Tahoma"/>
                <a:cs typeface="Tahoma"/>
                <a:sym typeface="Tahoma"/>
              </a:defRPr>
            </a:lvl3pPr>
            <a:lvl4pPr indent="-355600" lvl="3" marL="1828800" marR="0" rtl="0" algn="l">
              <a:spcBef>
                <a:spcPts val="400"/>
              </a:spcBef>
              <a:spcAft>
                <a:spcPts val="0"/>
              </a:spcAft>
              <a:buClr>
                <a:schemeClr val="folHlink"/>
              </a:buClr>
              <a:buSzPts val="2000"/>
              <a:buFont typeface="Noto Sans Symbols"/>
              <a:buChar char="▪"/>
              <a:defRPr b="0" i="0" sz="2000" u="none" cap="none" strike="noStrike">
                <a:solidFill>
                  <a:schemeClr val="lt1"/>
                </a:solidFill>
                <a:latin typeface="Tahoma"/>
                <a:ea typeface="Tahoma"/>
                <a:cs typeface="Tahoma"/>
                <a:sym typeface="Tahoma"/>
              </a:defRPr>
            </a:lvl4pPr>
            <a:lvl5pPr indent="-330200" lvl="4" marL="22860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5pPr>
            <a:lvl6pPr indent="-330200" lvl="5" marL="27432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6pPr>
            <a:lvl7pPr indent="-330200" lvl="6" marL="32004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7pPr>
            <a:lvl8pPr indent="-330200" lvl="7" marL="36576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8pPr>
            <a:lvl9pPr indent="-330200" lvl="8" marL="4114800" marR="0" rtl="0" algn="l">
              <a:spcBef>
                <a:spcPts val="400"/>
              </a:spcBef>
              <a:spcAft>
                <a:spcPts val="0"/>
              </a:spcAft>
              <a:buClr>
                <a:schemeClr val="hlink"/>
              </a:buClr>
              <a:buSzPts val="1600"/>
              <a:buFont typeface="Arial"/>
              <a:buChar char="►"/>
              <a:defRPr b="0" i="0" sz="2000" u="none" cap="none" strike="noStrike">
                <a:solidFill>
                  <a:schemeClr val="lt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
          <p:cNvSpPr txBox="1"/>
          <p:nvPr>
            <p:ph type="ctrTitle"/>
          </p:nvPr>
        </p:nvSpPr>
        <p:spPr>
          <a:xfrm>
            <a:off x="3366868" y="533400"/>
            <a:ext cx="5105400" cy="2868168"/>
          </a:xfrm>
          <a:prstGeom prst="rect">
            <a:avLst/>
          </a:prstGeom>
          <a:noFill/>
          <a:ln>
            <a:noFill/>
          </a:ln>
        </p:spPr>
        <p:txBody>
          <a:bodyPr anchorCtr="0" anchor="b" bIns="0" lIns="45700" spcFirstLastPara="1" rIns="45700" wrap="square" tIns="0">
            <a:noAutofit/>
          </a:bodyPr>
          <a:lstStyle/>
          <a:p>
            <a:pPr indent="0" lvl="0" marL="0" rtl="0" algn="ctr">
              <a:spcBef>
                <a:spcPts val="0"/>
              </a:spcBef>
              <a:spcAft>
                <a:spcPts val="0"/>
              </a:spcAft>
              <a:buClr>
                <a:srgbClr val="FEF7F0"/>
              </a:buClr>
              <a:buSzPts val="4200"/>
              <a:buFont typeface="Trebuchet MS"/>
              <a:buNone/>
            </a:pPr>
            <a:r>
              <a:rPr lang="id-ID"/>
              <a:t>SEJARAH PERJUANGAN PGRI III (ORDE BARU)</a:t>
            </a:r>
            <a:endParaRPr/>
          </a:p>
        </p:txBody>
      </p:sp>
      <p:sp>
        <p:nvSpPr>
          <p:cNvPr id="1225" name="Google Shape;1225;p1"/>
          <p:cNvSpPr txBox="1"/>
          <p:nvPr>
            <p:ph idx="1" type="subTitle"/>
          </p:nvPr>
        </p:nvSpPr>
        <p:spPr>
          <a:xfrm>
            <a:off x="3354442" y="3539864"/>
            <a:ext cx="5114778" cy="1101248"/>
          </a:xfrm>
          <a:prstGeom prst="rect">
            <a:avLst/>
          </a:prstGeom>
          <a:noFill/>
          <a:ln>
            <a:noFill/>
          </a:ln>
        </p:spPr>
        <p:txBody>
          <a:bodyPr anchorCtr="0" anchor="t" bIns="0" lIns="45700" spcFirstLastPara="1" rIns="45700" wrap="square" tIns="0">
            <a:normAutofit/>
          </a:bodyPr>
          <a:lstStyle/>
          <a:p>
            <a:pPr indent="0" lvl="0" marL="0" rtl="0" algn="ctr">
              <a:spcBef>
                <a:spcPts val="0"/>
              </a:spcBef>
              <a:spcAft>
                <a:spcPts val="0"/>
              </a:spcAft>
              <a:buSzPts val="1606"/>
              <a:buNone/>
            </a:pPr>
            <a:r>
              <a:rPr lang="id-ID"/>
              <a:t>UNINDRA PGRI</a:t>
            </a:r>
            <a:endParaRPr/>
          </a:p>
          <a:p>
            <a:pPr indent="0" lvl="0" marL="0" rtl="0" algn="ctr">
              <a:spcBef>
                <a:spcPts val="600"/>
              </a:spcBef>
              <a:spcAft>
                <a:spcPts val="0"/>
              </a:spcAft>
              <a:buSzPts val="1606"/>
              <a:buNone/>
            </a:pPr>
            <a:r>
              <a:rPr lang="id-ID"/>
              <a:t>JAKARTA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2"/>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232" name="Google Shape;1232;p2"/>
          <p:cNvSpPr/>
          <p:nvPr/>
        </p:nvSpPr>
        <p:spPr>
          <a:xfrm>
            <a:off x="179388" y="44450"/>
            <a:ext cx="5256212" cy="287338"/>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solidFill>
                  <a:srgbClr val="FFFFFF"/>
                </a:solidFill>
                <a:latin typeface="Arial Black"/>
              </a:rPr>
              <a:t>VI. PGRI SEJAK LAHIRNYA ORBA</a:t>
            </a:r>
          </a:p>
        </p:txBody>
      </p:sp>
      <p:sp>
        <p:nvSpPr>
          <p:cNvPr id="1233" name="Google Shape;1233;p2"/>
          <p:cNvSpPr/>
          <p:nvPr/>
        </p:nvSpPr>
        <p:spPr>
          <a:xfrm>
            <a:off x="611188" y="620713"/>
            <a:ext cx="1512887" cy="1584325"/>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d-ID" sz="2800" u="none" cap="none" strike="noStrike">
                <a:solidFill>
                  <a:srgbClr val="003300"/>
                </a:solidFill>
                <a:latin typeface="Comic Sans MS"/>
                <a:ea typeface="Comic Sans MS"/>
                <a:cs typeface="Comic Sans MS"/>
                <a:sym typeface="Comic Sans MS"/>
              </a:rPr>
              <a:t>PGRI</a:t>
            </a:r>
            <a:endParaRPr b="1" i="0" sz="2800" u="none" cap="none" strike="noStrike">
              <a:solidFill>
                <a:srgbClr val="003300"/>
              </a:solidFill>
              <a:latin typeface="Comic Sans MS"/>
              <a:ea typeface="Comic Sans MS"/>
              <a:cs typeface="Comic Sans MS"/>
              <a:sym typeface="Comic Sans MS"/>
            </a:endParaRPr>
          </a:p>
        </p:txBody>
      </p:sp>
      <p:sp>
        <p:nvSpPr>
          <p:cNvPr id="1234" name="Google Shape;1234;p2"/>
          <p:cNvSpPr/>
          <p:nvPr/>
        </p:nvSpPr>
        <p:spPr>
          <a:xfrm>
            <a:off x="2195513" y="908050"/>
            <a:ext cx="576262" cy="936625"/>
          </a:xfrm>
          <a:prstGeom prst="rightArrow">
            <a:avLst>
              <a:gd fmla="val 52880" name="adj1"/>
              <a:gd fmla="val 44352"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35" name="Google Shape;1235;p2"/>
          <p:cNvSpPr/>
          <p:nvPr/>
        </p:nvSpPr>
        <p:spPr>
          <a:xfrm>
            <a:off x="2843213" y="836613"/>
            <a:ext cx="6300787" cy="998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DIJADIKAN TEMPAT PEREBUTAN PENGARUH ANTARA PGRI (KONGRES) 🡺 ANTI PKI</a:t>
            </a:r>
            <a:endParaRPr/>
          </a:p>
          <a:p>
            <a:pPr indent="0" lvl="0" marL="0" marR="0" rtl="0" algn="l">
              <a:spcBef>
                <a:spcPts val="540"/>
              </a:spcBef>
              <a:spcAft>
                <a:spcPts val="0"/>
              </a:spcAft>
              <a:buNone/>
            </a:pPr>
            <a:r>
              <a:rPr b="0" i="0" lang="id-ID" sz="1800" u="none" cap="none" strike="noStrike">
                <a:solidFill>
                  <a:srgbClr val="FFFFFF"/>
                </a:solidFill>
                <a:latin typeface="Comic Sans MS"/>
                <a:ea typeface="Comic Sans MS"/>
                <a:cs typeface="Comic Sans MS"/>
                <a:sym typeface="Comic Sans MS"/>
              </a:rPr>
              <a:t>PGRI NV 🡺 PRO PKI</a:t>
            </a:r>
            <a:endParaRPr b="0" i="0" sz="1800" u="none" cap="none" strike="noStrike">
              <a:solidFill>
                <a:srgbClr val="FFFFFF"/>
              </a:solidFill>
              <a:latin typeface="Comic Sans MS"/>
              <a:ea typeface="Comic Sans MS"/>
              <a:cs typeface="Comic Sans MS"/>
              <a:sym typeface="Comic Sans MS"/>
            </a:endParaRPr>
          </a:p>
        </p:txBody>
      </p:sp>
      <p:sp>
        <p:nvSpPr>
          <p:cNvPr id="1236" name="Google Shape;1236;p2"/>
          <p:cNvSpPr/>
          <p:nvPr/>
        </p:nvSpPr>
        <p:spPr>
          <a:xfrm>
            <a:off x="2987675" y="1773238"/>
            <a:ext cx="720725" cy="576262"/>
          </a:xfrm>
          <a:prstGeom prst="downArrow">
            <a:avLst>
              <a:gd fmla="val 50000" name="adj1"/>
              <a:gd fmla="val 25000"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37" name="Google Shape;1237;p2"/>
          <p:cNvSpPr/>
          <p:nvPr/>
        </p:nvSpPr>
        <p:spPr>
          <a:xfrm>
            <a:off x="2843213" y="2349500"/>
            <a:ext cx="630078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PASCA G30S/PKI</a:t>
            </a:r>
            <a:endParaRPr b="0" i="0" sz="1800" u="none" cap="none" strike="noStrike">
              <a:solidFill>
                <a:srgbClr val="FFFFFF"/>
              </a:solidFill>
              <a:latin typeface="Comic Sans MS"/>
              <a:ea typeface="Comic Sans MS"/>
              <a:cs typeface="Comic Sans MS"/>
              <a:sym typeface="Comic Sans MS"/>
            </a:endParaRPr>
          </a:p>
        </p:txBody>
      </p:sp>
      <p:sp>
        <p:nvSpPr>
          <p:cNvPr id="1238" name="Google Shape;1238;p2"/>
          <p:cNvSpPr/>
          <p:nvPr/>
        </p:nvSpPr>
        <p:spPr>
          <a:xfrm>
            <a:off x="1042988" y="2276475"/>
            <a:ext cx="720725" cy="865188"/>
          </a:xfrm>
          <a:prstGeom prst="downArrow">
            <a:avLst>
              <a:gd fmla="val 50000" name="adj1"/>
              <a:gd fmla="val 30011"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39" name="Google Shape;1239;p2"/>
          <p:cNvSpPr/>
          <p:nvPr/>
        </p:nvSpPr>
        <p:spPr>
          <a:xfrm>
            <a:off x="684213" y="3213100"/>
            <a:ext cx="7920037"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TURUN KEJALAN 🡺 TRITURA</a:t>
            </a:r>
            <a:endParaRPr b="0" i="0" sz="1800" u="none" cap="none" strike="noStrike">
              <a:solidFill>
                <a:srgbClr val="FFFFFF"/>
              </a:solidFill>
              <a:latin typeface="Comic Sans MS"/>
              <a:ea typeface="Comic Sans MS"/>
              <a:cs typeface="Comic Sans MS"/>
              <a:sym typeface="Comic Sans MS"/>
            </a:endParaRPr>
          </a:p>
        </p:txBody>
      </p:sp>
      <p:sp>
        <p:nvSpPr>
          <p:cNvPr id="1240" name="Google Shape;1240;p2"/>
          <p:cNvSpPr/>
          <p:nvPr/>
        </p:nvSpPr>
        <p:spPr>
          <a:xfrm>
            <a:off x="1042988" y="3571875"/>
            <a:ext cx="720725" cy="865188"/>
          </a:xfrm>
          <a:prstGeom prst="downArrow">
            <a:avLst>
              <a:gd fmla="val 50000" name="adj1"/>
              <a:gd fmla="val 30011"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41" name="Google Shape;1241;p2"/>
          <p:cNvSpPr/>
          <p:nvPr/>
        </p:nvSpPr>
        <p:spPr>
          <a:xfrm>
            <a:off x="684213" y="4508500"/>
            <a:ext cx="6983412"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RAKYAT MEMBENTUK KESATUAN AKSI KAMI/KAPPI/KASI</a:t>
            </a:r>
            <a:endParaRPr b="0" i="0" sz="1800" u="none" cap="none" strike="noStrike">
              <a:solidFill>
                <a:srgbClr val="FFFFFF"/>
              </a:solidFill>
              <a:latin typeface="Comic Sans MS"/>
              <a:ea typeface="Comic Sans MS"/>
              <a:cs typeface="Comic Sans MS"/>
              <a:sym typeface="Comic Sans MS"/>
            </a:endParaRPr>
          </a:p>
        </p:txBody>
      </p:sp>
      <p:sp>
        <p:nvSpPr>
          <p:cNvPr id="1242" name="Google Shape;1242;p2"/>
          <p:cNvSpPr/>
          <p:nvPr/>
        </p:nvSpPr>
        <p:spPr>
          <a:xfrm>
            <a:off x="4716463" y="2852738"/>
            <a:ext cx="4427537" cy="108108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BUBARKAN PKI</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RETOOL KABINET 100 MENTERI</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TURUNKAN HARGA</a:t>
            </a:r>
            <a:endParaRPr b="0" i="0" sz="1800" u="none" cap="none" strike="noStrike">
              <a:solidFill>
                <a:srgbClr val="FFFFFF"/>
              </a:solidFill>
              <a:latin typeface="Comic Sans MS"/>
              <a:ea typeface="Comic Sans MS"/>
              <a:cs typeface="Comic Sans MS"/>
              <a:sym typeface="Comic Sans MS"/>
            </a:endParaRPr>
          </a:p>
        </p:txBody>
      </p:sp>
      <p:sp>
        <p:nvSpPr>
          <p:cNvPr id="1243" name="Google Shape;1243;p2"/>
          <p:cNvSpPr/>
          <p:nvPr/>
        </p:nvSpPr>
        <p:spPr>
          <a:xfrm>
            <a:off x="4427538" y="2924175"/>
            <a:ext cx="215900" cy="936625"/>
          </a:xfrm>
          <a:prstGeom prst="leftBrace">
            <a:avLst>
              <a:gd fmla="val 36152" name="adj1"/>
              <a:gd fmla="val 50000" name="adj2"/>
            </a:avLst>
          </a:prstGeom>
          <a:noFill/>
          <a:ln cap="flat" cmpd="sng" w="571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44" name="Google Shape;1244;p2"/>
          <p:cNvSpPr/>
          <p:nvPr/>
        </p:nvSpPr>
        <p:spPr>
          <a:xfrm>
            <a:off x="0" y="5084763"/>
            <a:ext cx="1512888" cy="1584325"/>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id-ID" sz="1200" u="none" cap="none" strike="noStrike">
                <a:solidFill>
                  <a:srgbClr val="003300"/>
                </a:solidFill>
                <a:latin typeface="Comic Sans MS"/>
                <a:ea typeface="Comic Sans MS"/>
                <a:cs typeface="Comic Sans MS"/>
                <a:sym typeface="Comic Sans MS"/>
              </a:rPr>
              <a:t>GURU (PGRI, </a:t>
            </a:r>
            <a:endParaRPr/>
          </a:p>
          <a:p>
            <a:pPr indent="0" lvl="0" marL="0" marR="0" rtl="0" algn="ctr">
              <a:spcBef>
                <a:spcPts val="0"/>
              </a:spcBef>
              <a:spcAft>
                <a:spcPts val="0"/>
              </a:spcAft>
              <a:buNone/>
            </a:pPr>
            <a:r>
              <a:rPr b="0" i="0" lang="id-ID" sz="1200" u="none" cap="none" strike="noStrike">
                <a:solidFill>
                  <a:srgbClr val="003300"/>
                </a:solidFill>
                <a:latin typeface="Comic Sans MS"/>
                <a:ea typeface="Comic Sans MS"/>
                <a:cs typeface="Comic Sans MS"/>
                <a:sym typeface="Comic Sans MS"/>
              </a:rPr>
              <a:t>PERGUNU,IGM,</a:t>
            </a:r>
            <a:endParaRPr/>
          </a:p>
          <a:p>
            <a:pPr indent="0" lvl="0" marL="0" marR="0" rtl="0" algn="ctr">
              <a:spcBef>
                <a:spcPts val="0"/>
              </a:spcBef>
              <a:spcAft>
                <a:spcPts val="0"/>
              </a:spcAft>
              <a:buNone/>
            </a:pPr>
            <a:r>
              <a:rPr b="0" i="0" lang="id-ID" sz="1200" u="none" cap="none" strike="noStrike">
                <a:solidFill>
                  <a:srgbClr val="003300"/>
                </a:solidFill>
                <a:latin typeface="Comic Sans MS"/>
                <a:ea typeface="Comic Sans MS"/>
                <a:cs typeface="Comic Sans MS"/>
                <a:sym typeface="Comic Sans MS"/>
              </a:rPr>
              <a:t>IGK,PGII,</a:t>
            </a:r>
            <a:endParaRPr/>
          </a:p>
          <a:p>
            <a:pPr indent="0" lvl="0" marL="0" marR="0" rtl="0" algn="ctr">
              <a:spcBef>
                <a:spcPts val="0"/>
              </a:spcBef>
              <a:spcAft>
                <a:spcPts val="0"/>
              </a:spcAft>
              <a:buNone/>
            </a:pPr>
            <a:r>
              <a:rPr b="0" i="0" lang="id-ID" sz="1200" u="none" cap="none" strike="noStrike">
                <a:solidFill>
                  <a:srgbClr val="003300"/>
                </a:solidFill>
                <a:latin typeface="Comic Sans MS"/>
                <a:ea typeface="Comic Sans MS"/>
                <a:cs typeface="Comic Sans MS"/>
                <a:sym typeface="Comic Sans MS"/>
              </a:rPr>
              <a:t>PGKI,PERSATUAN</a:t>
            </a:r>
            <a:endParaRPr/>
          </a:p>
          <a:p>
            <a:pPr indent="0" lvl="0" marL="0" marR="0" rtl="0" algn="ctr">
              <a:spcBef>
                <a:spcPts val="0"/>
              </a:spcBef>
              <a:spcAft>
                <a:spcPts val="0"/>
              </a:spcAft>
              <a:buNone/>
            </a:pPr>
            <a:r>
              <a:rPr b="0" i="0" lang="id-ID" sz="1200" u="none" cap="none" strike="noStrike">
                <a:solidFill>
                  <a:srgbClr val="003300"/>
                </a:solidFill>
                <a:latin typeface="Comic Sans MS"/>
                <a:ea typeface="Comic Sans MS"/>
                <a:cs typeface="Comic Sans MS"/>
                <a:sym typeface="Comic Sans MS"/>
              </a:rPr>
              <a:t>GURU PERTI)</a:t>
            </a:r>
            <a:endParaRPr b="0" i="0" sz="1200" u="none" cap="none" strike="noStrike">
              <a:solidFill>
                <a:srgbClr val="003300"/>
              </a:solidFill>
              <a:latin typeface="Comic Sans MS"/>
              <a:ea typeface="Comic Sans MS"/>
              <a:cs typeface="Comic Sans MS"/>
              <a:sym typeface="Comic Sans MS"/>
            </a:endParaRPr>
          </a:p>
        </p:txBody>
      </p:sp>
      <p:sp>
        <p:nvSpPr>
          <p:cNvPr id="1245" name="Google Shape;1245;p2"/>
          <p:cNvSpPr/>
          <p:nvPr/>
        </p:nvSpPr>
        <p:spPr>
          <a:xfrm>
            <a:off x="1619250" y="5373688"/>
            <a:ext cx="576263" cy="936625"/>
          </a:xfrm>
          <a:prstGeom prst="rightArrow">
            <a:avLst>
              <a:gd fmla="val 52880" name="adj1"/>
              <a:gd fmla="val 44352"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46" name="Google Shape;1246;p2"/>
          <p:cNvSpPr/>
          <p:nvPr/>
        </p:nvSpPr>
        <p:spPr>
          <a:xfrm>
            <a:off x="2339975" y="5661025"/>
            <a:ext cx="6804025"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MEMBENTUK KAGI (2-2-1966)</a:t>
            </a:r>
            <a:endParaRPr b="0" i="0" sz="1800" u="none" cap="none" strike="noStrike">
              <a:solidFill>
                <a:srgbClr val="FFFFFF"/>
              </a:solidFill>
              <a:latin typeface="Comic Sans MS"/>
              <a:ea typeface="Comic Sans MS"/>
              <a:cs typeface="Comic Sans MS"/>
              <a:sym typeface="Comic Sans MS"/>
            </a:endParaRPr>
          </a:p>
        </p:txBody>
      </p:sp>
      <p:sp>
        <p:nvSpPr>
          <p:cNvPr id="1247" name="Google Shape;1247;p2"/>
          <p:cNvSpPr/>
          <p:nvPr/>
        </p:nvSpPr>
        <p:spPr>
          <a:xfrm>
            <a:off x="1547813" y="4868863"/>
            <a:ext cx="576262" cy="431800"/>
          </a:xfrm>
          <a:prstGeom prst="downArrow">
            <a:avLst>
              <a:gd fmla="val 50000" name="adj1"/>
              <a:gd fmla="val 25000"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1822"/>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1000"/>
                                        <p:tgtEl>
                                          <p:spTgt spid="1233"/>
                                        </p:tgtEl>
                                      </p:cBhvr>
                                    </p:animEffect>
                                  </p:childTnLst>
                                </p:cTn>
                              </p:par>
                              <p:par>
                                <p:cTn fill="hold" nodeType="with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1000"/>
                                        <p:tgtEl>
                                          <p:spTgt spid="1234"/>
                                        </p:tgtEl>
                                      </p:cBhvr>
                                    </p:animEffect>
                                  </p:childTnLst>
                                </p:cTn>
                              </p:par>
                              <p:par>
                                <p:cTn fill="hold" nodeType="with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1000"/>
                                        <p:tgtEl>
                                          <p:spTgt spid="1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1000"/>
                                        <p:tgtEl>
                                          <p:spTgt spid="1236"/>
                                        </p:tgtEl>
                                      </p:cBhvr>
                                    </p:animEffect>
                                  </p:childTnLst>
                                </p:cTn>
                              </p:par>
                              <p:par>
                                <p:cTn fill="hold" nodeType="withEffect" presetClass="entr" presetID="10" presetSubtype="0">
                                  <p:stCondLst>
                                    <p:cond delay="0"/>
                                  </p:stCondLst>
                                  <p:childTnLst>
                                    <p:set>
                                      <p:cBhvr>
                                        <p:cTn dur="1" fill="hold">
                                          <p:stCondLst>
                                            <p:cond delay="0"/>
                                          </p:stCondLst>
                                        </p:cTn>
                                        <p:tgtEl>
                                          <p:spTgt spid="1237"/>
                                        </p:tgtEl>
                                        <p:attrNameLst>
                                          <p:attrName>style.visibility</p:attrName>
                                        </p:attrNameLst>
                                      </p:cBhvr>
                                      <p:to>
                                        <p:strVal val="visible"/>
                                      </p:to>
                                    </p:set>
                                    <p:animEffect filter="fade" transition="in">
                                      <p:cBhvr>
                                        <p:cTn dur="1000"/>
                                        <p:tgtEl>
                                          <p:spTgt spid="1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8"/>
                                        </p:tgtEl>
                                        <p:attrNameLst>
                                          <p:attrName>style.visibility</p:attrName>
                                        </p:attrNameLst>
                                      </p:cBhvr>
                                      <p:to>
                                        <p:strVal val="visible"/>
                                      </p:to>
                                    </p:set>
                                    <p:animEffect filter="fade" transition="in">
                                      <p:cBhvr>
                                        <p:cTn dur="1000"/>
                                        <p:tgtEl>
                                          <p:spTgt spid="1238"/>
                                        </p:tgtEl>
                                      </p:cBhvr>
                                    </p:animEffect>
                                  </p:childTnLst>
                                </p:cTn>
                              </p:par>
                              <p:par>
                                <p:cTn fill="hold" nodeType="withEffect" presetClass="entr" presetID="10" presetSubtype="0">
                                  <p:stCondLst>
                                    <p:cond delay="0"/>
                                  </p:stCondLst>
                                  <p:childTnLst>
                                    <p:set>
                                      <p:cBhvr>
                                        <p:cTn dur="1" fill="hold">
                                          <p:stCondLst>
                                            <p:cond delay="0"/>
                                          </p:stCondLst>
                                        </p:cTn>
                                        <p:tgtEl>
                                          <p:spTgt spid="1239"/>
                                        </p:tgtEl>
                                        <p:attrNameLst>
                                          <p:attrName>style.visibility</p:attrName>
                                        </p:attrNameLst>
                                      </p:cBhvr>
                                      <p:to>
                                        <p:strVal val="visible"/>
                                      </p:to>
                                    </p:set>
                                    <p:animEffect filter="fade" transition="in">
                                      <p:cBhvr>
                                        <p:cTn dur="1000"/>
                                        <p:tgtEl>
                                          <p:spTgt spid="1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1000"/>
                                        <p:tgtEl>
                                          <p:spTgt spid="1243"/>
                                        </p:tgtEl>
                                      </p:cBhvr>
                                    </p:animEffect>
                                  </p:childTnLst>
                                </p:cTn>
                              </p:par>
                              <p:par>
                                <p:cTn fill="hold" nodeType="withEffect" presetClass="entr" presetID="10" presetSubtype="0">
                                  <p:stCondLst>
                                    <p:cond delay="0"/>
                                  </p:stCondLst>
                                  <p:childTnLst>
                                    <p:set>
                                      <p:cBhvr>
                                        <p:cTn dur="1" fill="hold">
                                          <p:stCondLst>
                                            <p:cond delay="0"/>
                                          </p:stCondLst>
                                        </p:cTn>
                                        <p:tgtEl>
                                          <p:spTgt spid="1242"/>
                                        </p:tgtEl>
                                        <p:attrNameLst>
                                          <p:attrName>style.visibility</p:attrName>
                                        </p:attrNameLst>
                                      </p:cBhvr>
                                      <p:to>
                                        <p:strVal val="visible"/>
                                      </p:to>
                                    </p:set>
                                    <p:animEffect filter="fade" transition="in">
                                      <p:cBhvr>
                                        <p:cTn dur="1000"/>
                                        <p:tgtEl>
                                          <p:spTgt spid="1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0"/>
                                        </p:tgtEl>
                                        <p:attrNameLst>
                                          <p:attrName>style.visibility</p:attrName>
                                        </p:attrNameLst>
                                      </p:cBhvr>
                                      <p:to>
                                        <p:strVal val="visible"/>
                                      </p:to>
                                    </p:set>
                                    <p:animEffect filter="fade" transition="in">
                                      <p:cBhvr>
                                        <p:cTn dur="1000"/>
                                        <p:tgtEl>
                                          <p:spTgt spid="1240"/>
                                        </p:tgtEl>
                                      </p:cBhvr>
                                    </p:animEffect>
                                  </p:childTnLst>
                                </p:cTn>
                              </p:par>
                              <p:par>
                                <p:cTn fill="hold" nodeType="withEffect" presetClass="entr" presetID="10" presetSubtype="0">
                                  <p:stCondLst>
                                    <p:cond delay="0"/>
                                  </p:stCondLst>
                                  <p:childTnLst>
                                    <p:set>
                                      <p:cBhvr>
                                        <p:cTn dur="1" fill="hold">
                                          <p:stCondLst>
                                            <p:cond delay="0"/>
                                          </p:stCondLst>
                                        </p:cTn>
                                        <p:tgtEl>
                                          <p:spTgt spid="1241"/>
                                        </p:tgtEl>
                                        <p:attrNameLst>
                                          <p:attrName>style.visibility</p:attrName>
                                        </p:attrNameLst>
                                      </p:cBhvr>
                                      <p:to>
                                        <p:strVal val="visible"/>
                                      </p:to>
                                    </p:set>
                                    <p:animEffect filter="fade" transition="in">
                                      <p:cBhvr>
                                        <p:cTn dur="1000"/>
                                        <p:tgtEl>
                                          <p:spTgt spid="1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1000"/>
                                        <p:tgtEl>
                                          <p:spTgt spid="1247"/>
                                        </p:tgtEl>
                                      </p:cBhvr>
                                    </p:animEffect>
                                  </p:childTnLst>
                                </p:cTn>
                              </p:par>
                              <p:par>
                                <p:cTn fill="hold" nodeType="with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1000"/>
                                        <p:tgtEl>
                                          <p:spTgt spid="1244"/>
                                        </p:tgtEl>
                                      </p:cBhvr>
                                    </p:animEffect>
                                  </p:childTnLst>
                                </p:cTn>
                              </p:par>
                              <p:par>
                                <p:cTn fill="hold" nodeType="with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1000"/>
                                        <p:tgtEl>
                                          <p:spTgt spid="1245"/>
                                        </p:tgtEl>
                                      </p:cBhvr>
                                    </p:animEffect>
                                  </p:childTnLst>
                                </p:cTn>
                              </p:par>
                              <p:par>
                                <p:cTn fill="hold" nodeType="withEffect" presetClass="entr" presetID="10" presetSubtype="0">
                                  <p:stCondLst>
                                    <p:cond delay="0"/>
                                  </p:stCondLst>
                                  <p:childTnLst>
                                    <p:set>
                                      <p:cBhvr>
                                        <p:cTn dur="1" fill="hold">
                                          <p:stCondLst>
                                            <p:cond delay="0"/>
                                          </p:stCondLst>
                                        </p:cTn>
                                        <p:tgtEl>
                                          <p:spTgt spid="1246"/>
                                        </p:tgtEl>
                                        <p:attrNameLst>
                                          <p:attrName>style.visibility</p:attrName>
                                        </p:attrNameLst>
                                      </p:cBhvr>
                                      <p:to>
                                        <p:strVal val="visible"/>
                                      </p:to>
                                    </p:set>
                                    <p:animEffect filter="fade" transition="in">
                                      <p:cBhvr>
                                        <p:cTn dur="1000"/>
                                        <p:tgtEl>
                                          <p:spTgt spid="1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3"/>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254" name="Google Shape;1254;p3"/>
          <p:cNvSpPr/>
          <p:nvPr/>
        </p:nvSpPr>
        <p:spPr>
          <a:xfrm>
            <a:off x="179388" y="2060575"/>
            <a:ext cx="2160587" cy="2160588"/>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d-ID" sz="2400" u="none" cap="none" strike="noStrike">
                <a:solidFill>
                  <a:srgbClr val="003300"/>
                </a:solidFill>
                <a:latin typeface="Comic Sans MS"/>
                <a:ea typeface="Comic Sans MS"/>
                <a:cs typeface="Comic Sans MS"/>
                <a:sym typeface="Comic Sans MS"/>
              </a:rPr>
              <a:t>TUGAS</a:t>
            </a:r>
            <a:endParaRPr/>
          </a:p>
          <a:p>
            <a:pPr indent="0" lvl="0" marL="0" marR="0" rtl="0" algn="ctr">
              <a:spcBef>
                <a:spcPts val="0"/>
              </a:spcBef>
              <a:spcAft>
                <a:spcPts val="0"/>
              </a:spcAft>
              <a:buNone/>
            </a:pPr>
            <a:r>
              <a:rPr b="1" i="0" lang="id-ID" sz="3600" u="none" cap="none" strike="noStrike">
                <a:solidFill>
                  <a:srgbClr val="003300"/>
                </a:solidFill>
                <a:latin typeface="Comic Sans MS"/>
                <a:ea typeface="Comic Sans MS"/>
                <a:cs typeface="Comic Sans MS"/>
                <a:sym typeface="Comic Sans MS"/>
              </a:rPr>
              <a:t>KAGI</a:t>
            </a:r>
            <a:endParaRPr b="1" i="0" sz="3600" u="none" cap="none" strike="noStrike">
              <a:solidFill>
                <a:srgbClr val="003300"/>
              </a:solidFill>
              <a:latin typeface="Comic Sans MS"/>
              <a:ea typeface="Comic Sans MS"/>
              <a:cs typeface="Comic Sans MS"/>
              <a:sym typeface="Comic Sans MS"/>
            </a:endParaRPr>
          </a:p>
        </p:txBody>
      </p:sp>
      <p:sp>
        <p:nvSpPr>
          <p:cNvPr id="1255" name="Google Shape;1255;p3"/>
          <p:cNvSpPr/>
          <p:nvPr/>
        </p:nvSpPr>
        <p:spPr>
          <a:xfrm>
            <a:off x="2411413" y="2420938"/>
            <a:ext cx="647700" cy="1368425"/>
          </a:xfrm>
          <a:prstGeom prst="rightArrow">
            <a:avLst>
              <a:gd fmla="val 49880" name="adj1"/>
              <a:gd fmla="val 52940"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56" name="Google Shape;1256;p3"/>
          <p:cNvSpPr/>
          <p:nvPr/>
        </p:nvSpPr>
        <p:spPr>
          <a:xfrm>
            <a:off x="3203575" y="908050"/>
            <a:ext cx="5940425" cy="47212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MEMBERSIHKAN DUNIA PENDIDIKAN DARI UNSUR PKI/ORLA YAITU : </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PGRI-NV</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SERIKAT SEKERJA PENDIDIKAN</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PERSATUAN GURU TEKNIK INDONESIA</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MENYATUKAN SEMUA GURU DALAM SATU WADAH (PGRI)</a:t>
            </a:r>
            <a:endParaRPr b="0" i="0" sz="2000" u="none" cap="none" strike="noStrike">
              <a:solidFill>
                <a:srgbClr val="FFFFFF"/>
              </a:solidFill>
              <a:latin typeface="Comic Sans MS"/>
              <a:ea typeface="Comic Sans MS"/>
              <a:cs typeface="Comic Sans MS"/>
              <a:sym typeface="Comic Sans MS"/>
            </a:endParaRPr>
          </a:p>
          <a:p>
            <a:pPr indent="-342900" lvl="0" marL="342900" marR="0" rtl="0" algn="l">
              <a:spcBef>
                <a:spcPts val="60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MEMPERJUANGKAN PGRI MENJADI ORGANISASI</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UNITARISTIK</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INDEPENDENT</a:t>
            </a:r>
            <a:endParaRPr/>
          </a:p>
          <a:p>
            <a:pPr indent="-342900" lvl="1" marL="800100" marR="0" rtl="0" algn="l">
              <a:spcBef>
                <a:spcPts val="600"/>
              </a:spcBef>
              <a:spcAft>
                <a:spcPts val="0"/>
              </a:spcAft>
              <a:buClr>
                <a:srgbClr val="FFFFFF"/>
              </a:buClr>
              <a:buSzPts val="2000"/>
              <a:buFont typeface="Comic Sans MS"/>
              <a:buAutoNum type="alphaLcParenR"/>
            </a:pPr>
            <a:r>
              <a:rPr b="0" i="0" lang="id-ID" sz="2000" u="none" cap="none" strike="noStrike">
                <a:solidFill>
                  <a:srgbClr val="FFFFFF"/>
                </a:solidFill>
                <a:latin typeface="Comic Sans MS"/>
                <a:ea typeface="Comic Sans MS"/>
                <a:cs typeface="Comic Sans MS"/>
                <a:sym typeface="Comic Sans MS"/>
              </a:rPr>
              <a:t>NON PARPOL</a:t>
            </a:r>
            <a:endParaRPr b="0" i="0" sz="2000" u="none" cap="none" strike="noStrike">
              <a:solidFill>
                <a:srgbClr val="FFFFFF"/>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4"/>
                                        </p:tgtEl>
                                        <p:attrNameLst>
                                          <p:attrName>style.visibility</p:attrName>
                                        </p:attrNameLst>
                                      </p:cBhvr>
                                      <p:to>
                                        <p:strVal val="visible"/>
                                      </p:to>
                                    </p:set>
                                    <p:animEffect filter="fade" transition="in">
                                      <p:cBhvr>
                                        <p:cTn dur="1000"/>
                                        <p:tgtEl>
                                          <p:spTgt spid="1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5"/>
                                        </p:tgtEl>
                                        <p:attrNameLst>
                                          <p:attrName>style.visibility</p:attrName>
                                        </p:attrNameLst>
                                      </p:cBhvr>
                                      <p:to>
                                        <p:strVal val="visible"/>
                                      </p:to>
                                    </p:set>
                                    <p:animEffect filter="fade" transition="in">
                                      <p:cBhvr>
                                        <p:cTn dur="1000"/>
                                        <p:tgtEl>
                                          <p:spTgt spid="1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0" st="0"/>
                                            </p:txEl>
                                          </p:spTgt>
                                        </p:tgtEl>
                                        <p:attrNameLst>
                                          <p:attrName>style.visibility</p:attrName>
                                        </p:attrNameLst>
                                      </p:cBhvr>
                                      <p:to>
                                        <p:strVal val="visible"/>
                                      </p:to>
                                    </p:set>
                                    <p:animEffect filter="fade" transition="in">
                                      <p:cBhvr>
                                        <p:cTn dur="1000"/>
                                        <p:tgtEl>
                                          <p:spTgt spid="1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1" st="1"/>
                                            </p:txEl>
                                          </p:spTgt>
                                        </p:tgtEl>
                                        <p:attrNameLst>
                                          <p:attrName>style.visibility</p:attrName>
                                        </p:attrNameLst>
                                      </p:cBhvr>
                                      <p:to>
                                        <p:strVal val="visible"/>
                                      </p:to>
                                    </p:set>
                                    <p:animEffect filter="fade" transition="in">
                                      <p:cBhvr>
                                        <p:cTn dur="1000"/>
                                        <p:tgtEl>
                                          <p:spTgt spid="1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2" st="2"/>
                                            </p:txEl>
                                          </p:spTgt>
                                        </p:tgtEl>
                                        <p:attrNameLst>
                                          <p:attrName>style.visibility</p:attrName>
                                        </p:attrNameLst>
                                      </p:cBhvr>
                                      <p:to>
                                        <p:strVal val="visible"/>
                                      </p:to>
                                    </p:set>
                                    <p:animEffect filter="fade" transition="in">
                                      <p:cBhvr>
                                        <p:cTn dur="1000"/>
                                        <p:tgtEl>
                                          <p:spTgt spid="1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3" st="3"/>
                                            </p:txEl>
                                          </p:spTgt>
                                        </p:tgtEl>
                                        <p:attrNameLst>
                                          <p:attrName>style.visibility</p:attrName>
                                        </p:attrNameLst>
                                      </p:cBhvr>
                                      <p:to>
                                        <p:strVal val="visible"/>
                                      </p:to>
                                    </p:set>
                                    <p:animEffect filter="fade" transition="in">
                                      <p:cBhvr>
                                        <p:cTn dur="1000"/>
                                        <p:tgtEl>
                                          <p:spTgt spid="1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4" st="4"/>
                                            </p:txEl>
                                          </p:spTgt>
                                        </p:tgtEl>
                                        <p:attrNameLst>
                                          <p:attrName>style.visibility</p:attrName>
                                        </p:attrNameLst>
                                      </p:cBhvr>
                                      <p:to>
                                        <p:strVal val="visible"/>
                                      </p:to>
                                    </p:set>
                                    <p:animEffect filter="fade" transition="in">
                                      <p:cBhvr>
                                        <p:cTn dur="1000"/>
                                        <p:tgtEl>
                                          <p:spTgt spid="1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5" st="5"/>
                                            </p:txEl>
                                          </p:spTgt>
                                        </p:tgtEl>
                                        <p:attrNameLst>
                                          <p:attrName>style.visibility</p:attrName>
                                        </p:attrNameLst>
                                      </p:cBhvr>
                                      <p:to>
                                        <p:strVal val="visible"/>
                                      </p:to>
                                    </p:set>
                                    <p:animEffect filter="fade" transition="in">
                                      <p:cBhvr>
                                        <p:cTn dur="1000"/>
                                        <p:tgtEl>
                                          <p:spTgt spid="1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6" st="6"/>
                                            </p:txEl>
                                          </p:spTgt>
                                        </p:tgtEl>
                                        <p:attrNameLst>
                                          <p:attrName>style.visibility</p:attrName>
                                        </p:attrNameLst>
                                      </p:cBhvr>
                                      <p:to>
                                        <p:strVal val="visible"/>
                                      </p:to>
                                    </p:set>
                                    <p:animEffect filter="fade" transition="in">
                                      <p:cBhvr>
                                        <p:cTn dur="1000"/>
                                        <p:tgtEl>
                                          <p:spTgt spid="12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7" st="7"/>
                                            </p:txEl>
                                          </p:spTgt>
                                        </p:tgtEl>
                                        <p:attrNameLst>
                                          <p:attrName>style.visibility</p:attrName>
                                        </p:attrNameLst>
                                      </p:cBhvr>
                                      <p:to>
                                        <p:strVal val="visible"/>
                                      </p:to>
                                    </p:set>
                                    <p:animEffect filter="fade" transition="in">
                                      <p:cBhvr>
                                        <p:cTn dur="1000"/>
                                        <p:tgtEl>
                                          <p:spTgt spid="125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6">
                                            <p:txEl>
                                              <p:pRg end="8" st="8"/>
                                            </p:txEl>
                                          </p:spTgt>
                                        </p:tgtEl>
                                        <p:attrNameLst>
                                          <p:attrName>style.visibility</p:attrName>
                                        </p:attrNameLst>
                                      </p:cBhvr>
                                      <p:to>
                                        <p:strVal val="visible"/>
                                      </p:to>
                                    </p:set>
                                    <p:animEffect filter="fade" transition="in">
                                      <p:cBhvr>
                                        <p:cTn dur="1000"/>
                                        <p:tgtEl>
                                          <p:spTgt spid="125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4"/>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263" name="Google Shape;1263;p4"/>
          <p:cNvSpPr/>
          <p:nvPr/>
        </p:nvSpPr>
        <p:spPr>
          <a:xfrm>
            <a:off x="179388" y="549275"/>
            <a:ext cx="2160587" cy="2160588"/>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KONGRES XI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PGRI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DI BANDUNG</a:t>
            </a:r>
            <a:endParaRPr b="1" i="0" sz="1800" u="none" cap="none" strike="noStrike">
              <a:solidFill>
                <a:srgbClr val="003300"/>
              </a:solidFill>
              <a:latin typeface="Comic Sans MS"/>
              <a:ea typeface="Comic Sans MS"/>
              <a:cs typeface="Comic Sans MS"/>
              <a:sym typeface="Comic Sans MS"/>
            </a:endParaRPr>
          </a:p>
        </p:txBody>
      </p:sp>
      <p:sp>
        <p:nvSpPr>
          <p:cNvPr id="1264" name="Google Shape;1264;p4"/>
          <p:cNvSpPr/>
          <p:nvPr/>
        </p:nvSpPr>
        <p:spPr>
          <a:xfrm>
            <a:off x="2411413" y="908050"/>
            <a:ext cx="647700" cy="1296988"/>
          </a:xfrm>
          <a:prstGeom prst="rightArrow">
            <a:avLst>
              <a:gd fmla="val 50065" name="adj1"/>
              <a:gd fmla="val 44361"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65" name="Google Shape;1265;p4"/>
          <p:cNvSpPr/>
          <p:nvPr/>
        </p:nvSpPr>
        <p:spPr>
          <a:xfrm>
            <a:off x="3132138" y="1125538"/>
            <a:ext cx="6011862" cy="13557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RENCANA</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NOV 1965 🡺 DITUNDA, KARENA G30S/PKI</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NOV 1966 🡺 DITUNDA, KARENA ADANYA DUALISME KEPEMIMPINAN NASIONAL</a:t>
            </a:r>
            <a:endParaRPr b="0" i="0" sz="1800" u="none" cap="none" strike="noStrike">
              <a:solidFill>
                <a:srgbClr val="FFFFFF"/>
              </a:solidFill>
              <a:latin typeface="Comic Sans MS"/>
              <a:ea typeface="Comic Sans MS"/>
              <a:cs typeface="Comic Sans MS"/>
              <a:sym typeface="Comic Sans MS"/>
            </a:endParaRPr>
          </a:p>
        </p:txBody>
      </p:sp>
      <p:sp>
        <p:nvSpPr>
          <p:cNvPr id="1266" name="Google Shape;1266;p4"/>
          <p:cNvSpPr/>
          <p:nvPr/>
        </p:nvSpPr>
        <p:spPr>
          <a:xfrm>
            <a:off x="684213" y="2781300"/>
            <a:ext cx="1150937" cy="1152525"/>
          </a:xfrm>
          <a:prstGeom prst="downArrow">
            <a:avLst>
              <a:gd fmla="val 50000" name="adj1"/>
              <a:gd fmla="val 25034"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67" name="Google Shape;1267;p4"/>
          <p:cNvSpPr/>
          <p:nvPr/>
        </p:nvSpPr>
        <p:spPr>
          <a:xfrm>
            <a:off x="0" y="4149725"/>
            <a:ext cx="2447925"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DILAKSANAKAN 15-20 MARET 1967</a:t>
            </a:r>
            <a:endParaRPr b="0" i="0" sz="1800" u="none" cap="none" strike="noStrike">
              <a:solidFill>
                <a:srgbClr val="FFFFFF"/>
              </a:solidFill>
              <a:latin typeface="Comic Sans MS"/>
              <a:ea typeface="Comic Sans MS"/>
              <a:cs typeface="Comic Sans MS"/>
              <a:sym typeface="Comic Sans MS"/>
            </a:endParaRPr>
          </a:p>
        </p:txBody>
      </p:sp>
      <p:sp>
        <p:nvSpPr>
          <p:cNvPr id="1268" name="Google Shape;1268;p4"/>
          <p:cNvSpPr/>
          <p:nvPr/>
        </p:nvSpPr>
        <p:spPr>
          <a:xfrm>
            <a:off x="2484438" y="3789363"/>
            <a:ext cx="647700" cy="1296987"/>
          </a:xfrm>
          <a:prstGeom prst="rightArrow">
            <a:avLst>
              <a:gd fmla="val 50065" name="adj1"/>
              <a:gd fmla="val 44361"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69" name="Google Shape;1269;p4"/>
          <p:cNvSpPr/>
          <p:nvPr/>
        </p:nvSpPr>
        <p:spPr>
          <a:xfrm>
            <a:off x="3276600" y="3933825"/>
            <a:ext cx="5867400" cy="16303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TERASA SEKALI PERALIHAN ORLA 🡺 ORBA</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A. SISA ORLA 🡺 MENOLAK PGRI MASUK SEKBER GOLKAR</a:t>
            </a:r>
            <a:endParaRPr/>
          </a:p>
          <a:p>
            <a:pPr indent="-342900" lvl="1" marL="800100" marR="0" rtl="0" algn="l">
              <a:spcBef>
                <a:spcPts val="540"/>
              </a:spcBef>
              <a:spcAft>
                <a:spcPts val="0"/>
              </a:spcAft>
              <a:buClr>
                <a:srgbClr val="FFFFFF"/>
              </a:buClr>
              <a:buSzPts val="1800"/>
              <a:buFont typeface="Comic Sans MS"/>
              <a:buAutoNum type="alphaUcPeriod" startAt="2"/>
            </a:pPr>
            <a:r>
              <a:rPr b="0" i="0" lang="id-ID" sz="1800" u="none" cap="none" strike="noStrike">
                <a:solidFill>
                  <a:srgbClr val="FFFFFF"/>
                </a:solidFill>
                <a:latin typeface="Comic Sans MS"/>
                <a:ea typeface="Comic Sans MS"/>
                <a:cs typeface="Comic Sans MS"/>
                <a:sym typeface="Comic Sans MS"/>
              </a:rPr>
              <a:t>SAMBUTAN MENTERI SARINO (BERBAU ORLA), DITOLAK KONGRES</a:t>
            </a:r>
            <a:endParaRPr b="0" i="0" sz="1800" u="none" cap="none" strike="noStrike">
              <a:solidFill>
                <a:srgbClr val="FFFFFF"/>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gtEl>
                                        <p:attrNameLst>
                                          <p:attrName>style.visibility</p:attrName>
                                        </p:attrNameLst>
                                      </p:cBhvr>
                                      <p:to>
                                        <p:strVal val="visible"/>
                                      </p:to>
                                    </p:set>
                                    <p:animEffect filter="fade" transition="in">
                                      <p:cBhvr>
                                        <p:cTn dur="1000"/>
                                        <p:tgtEl>
                                          <p:spTgt spid="1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1000"/>
                                        <p:tgtEl>
                                          <p:spTgt spid="1264"/>
                                        </p:tgtEl>
                                      </p:cBhvr>
                                    </p:animEffect>
                                  </p:childTnLst>
                                </p:cTn>
                              </p:par>
                              <p:par>
                                <p:cTn fill="hold" nodeType="withEffect" presetClass="entr" presetID="10" presetSubtype="0">
                                  <p:stCondLst>
                                    <p:cond delay="0"/>
                                  </p:stCondLst>
                                  <p:childTnLst>
                                    <p:set>
                                      <p:cBhvr>
                                        <p:cTn dur="1" fill="hold">
                                          <p:stCondLst>
                                            <p:cond delay="0"/>
                                          </p:stCondLst>
                                        </p:cTn>
                                        <p:tgtEl>
                                          <p:spTgt spid="1265"/>
                                        </p:tgtEl>
                                        <p:attrNameLst>
                                          <p:attrName>style.visibility</p:attrName>
                                        </p:attrNameLst>
                                      </p:cBhvr>
                                      <p:to>
                                        <p:strVal val="visible"/>
                                      </p:to>
                                    </p:set>
                                    <p:animEffect filter="fade" transition="in">
                                      <p:cBhvr>
                                        <p:cTn dur="1000"/>
                                        <p:tgtEl>
                                          <p:spTgt spid="1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6"/>
                                        </p:tgtEl>
                                        <p:attrNameLst>
                                          <p:attrName>style.visibility</p:attrName>
                                        </p:attrNameLst>
                                      </p:cBhvr>
                                      <p:to>
                                        <p:strVal val="visible"/>
                                      </p:to>
                                    </p:set>
                                    <p:animEffect filter="fade" transition="in">
                                      <p:cBhvr>
                                        <p:cTn dur="1000"/>
                                        <p:tgtEl>
                                          <p:spTgt spid="1266"/>
                                        </p:tgtEl>
                                      </p:cBhvr>
                                    </p:animEffect>
                                  </p:childTnLst>
                                </p:cTn>
                              </p:par>
                              <p:par>
                                <p:cTn fill="hold" nodeType="with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1000"/>
                                        <p:tgtEl>
                                          <p:spTgt spid="1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8"/>
                                        </p:tgtEl>
                                        <p:attrNameLst>
                                          <p:attrName>style.visibility</p:attrName>
                                        </p:attrNameLst>
                                      </p:cBhvr>
                                      <p:to>
                                        <p:strVal val="visible"/>
                                      </p:to>
                                    </p:set>
                                    <p:animEffect filter="fade" transition="in">
                                      <p:cBhvr>
                                        <p:cTn dur="1000"/>
                                        <p:tgtEl>
                                          <p:spTgt spid="1268"/>
                                        </p:tgtEl>
                                      </p:cBhvr>
                                    </p:animEffect>
                                  </p:childTnLst>
                                </p:cTn>
                              </p:par>
                              <p:par>
                                <p:cTn fill="hold" nodeType="withEffect" presetClass="entr" presetID="10" presetSubtype="0">
                                  <p:stCondLst>
                                    <p:cond delay="0"/>
                                  </p:stCondLst>
                                  <p:childTnLst>
                                    <p:set>
                                      <p:cBhvr>
                                        <p:cTn dur="1" fill="hold">
                                          <p:stCondLst>
                                            <p:cond delay="0"/>
                                          </p:stCondLst>
                                        </p:cTn>
                                        <p:tgtEl>
                                          <p:spTgt spid="1269"/>
                                        </p:tgtEl>
                                        <p:attrNameLst>
                                          <p:attrName>style.visibility</p:attrName>
                                        </p:attrNameLst>
                                      </p:cBhvr>
                                      <p:to>
                                        <p:strVal val="visible"/>
                                      </p:to>
                                    </p:set>
                                    <p:animEffect filter="fade" transition="in">
                                      <p:cBhvr>
                                        <p:cTn dur="1000"/>
                                        <p:tgtEl>
                                          <p:spTgt spid="1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5"/>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276" name="Google Shape;1276;p5"/>
          <p:cNvSpPr/>
          <p:nvPr/>
        </p:nvSpPr>
        <p:spPr>
          <a:xfrm>
            <a:off x="106363" y="1844675"/>
            <a:ext cx="2160587" cy="2160588"/>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HASIL</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KONGRES XI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PGRI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DI BANDUNG</a:t>
            </a:r>
            <a:endParaRPr b="1" i="0" sz="1800" u="none" cap="none" strike="noStrike">
              <a:solidFill>
                <a:srgbClr val="003300"/>
              </a:solidFill>
              <a:latin typeface="Comic Sans MS"/>
              <a:ea typeface="Comic Sans MS"/>
              <a:cs typeface="Comic Sans MS"/>
              <a:sym typeface="Comic Sans MS"/>
            </a:endParaRPr>
          </a:p>
        </p:txBody>
      </p:sp>
      <p:sp>
        <p:nvSpPr>
          <p:cNvPr id="1277" name="Google Shape;1277;p5"/>
          <p:cNvSpPr/>
          <p:nvPr/>
        </p:nvSpPr>
        <p:spPr>
          <a:xfrm>
            <a:off x="2122488" y="1052513"/>
            <a:ext cx="2449512" cy="6413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800"/>
              <a:buFont typeface="Comic Sans MS"/>
              <a:buAutoNum type="alphaUcPeriod"/>
            </a:pPr>
            <a:r>
              <a:rPr b="0" i="0" lang="id-ID" sz="1800" u="none" cap="none" strike="noStrike">
                <a:solidFill>
                  <a:srgbClr val="FFFFFF"/>
                </a:solidFill>
                <a:latin typeface="Comic Sans MS"/>
                <a:ea typeface="Comic Sans MS"/>
                <a:cs typeface="Comic Sans MS"/>
                <a:sym typeface="Comic Sans MS"/>
              </a:rPr>
              <a:t>BIDANG UMUM/POLITIK</a:t>
            </a:r>
            <a:endParaRPr b="0" i="0" sz="1800" u="none" cap="none" strike="noStrike">
              <a:solidFill>
                <a:srgbClr val="FFFFFF"/>
              </a:solidFill>
              <a:latin typeface="Comic Sans MS"/>
              <a:ea typeface="Comic Sans MS"/>
              <a:cs typeface="Comic Sans MS"/>
              <a:sym typeface="Comic Sans MS"/>
            </a:endParaRPr>
          </a:p>
        </p:txBody>
      </p:sp>
      <p:sp>
        <p:nvSpPr>
          <p:cNvPr id="1278" name="Google Shape;1278;p5"/>
          <p:cNvSpPr/>
          <p:nvPr/>
        </p:nvSpPr>
        <p:spPr>
          <a:xfrm>
            <a:off x="2266950" y="4581525"/>
            <a:ext cx="2449513" cy="6413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800"/>
              <a:buFont typeface="Comic Sans MS"/>
              <a:buAutoNum type="alphaUcPeriod" startAt="2"/>
            </a:pPr>
            <a:r>
              <a:rPr b="0" i="0" lang="id-ID" sz="1800" u="none" cap="none" strike="noStrike">
                <a:solidFill>
                  <a:srgbClr val="FFFFFF"/>
                </a:solidFill>
                <a:latin typeface="Comic Sans MS"/>
                <a:ea typeface="Comic Sans MS"/>
                <a:cs typeface="Comic Sans MS"/>
                <a:sym typeface="Comic Sans MS"/>
              </a:rPr>
              <a:t>BIDANG ORGANISASI</a:t>
            </a:r>
            <a:endParaRPr b="0" i="0" sz="1800" u="none" cap="none" strike="noStrike">
              <a:solidFill>
                <a:srgbClr val="FFFFFF"/>
              </a:solidFill>
              <a:latin typeface="Comic Sans MS"/>
              <a:ea typeface="Comic Sans MS"/>
              <a:cs typeface="Comic Sans MS"/>
              <a:sym typeface="Comic Sans MS"/>
            </a:endParaRPr>
          </a:p>
        </p:txBody>
      </p:sp>
      <p:cxnSp>
        <p:nvCxnSpPr>
          <p:cNvPr id="1279" name="Google Shape;1279;p5"/>
          <p:cNvCxnSpPr>
            <a:stCxn id="1276" idx="0"/>
            <a:endCxn id="1277" idx="1"/>
          </p:cNvCxnSpPr>
          <p:nvPr/>
        </p:nvCxnSpPr>
        <p:spPr>
          <a:xfrm rot="-5400000">
            <a:off x="1418707" y="1141025"/>
            <a:ext cx="471600" cy="935700"/>
          </a:xfrm>
          <a:prstGeom prst="bentConnector2">
            <a:avLst/>
          </a:prstGeom>
          <a:noFill/>
          <a:ln cap="flat" cmpd="sng" w="76200">
            <a:solidFill>
              <a:srgbClr val="FF6600"/>
            </a:solidFill>
            <a:prstDash val="solid"/>
            <a:miter lim="800000"/>
            <a:headEnd len="med" w="med" type="none"/>
            <a:tailEnd len="med" w="med" type="triangle"/>
          </a:ln>
        </p:spPr>
      </p:cxnSp>
      <p:cxnSp>
        <p:nvCxnSpPr>
          <p:cNvPr id="1280" name="Google Shape;1280;p5"/>
          <p:cNvCxnSpPr>
            <a:stCxn id="1276" idx="4"/>
            <a:endCxn id="1278" idx="1"/>
          </p:cNvCxnSpPr>
          <p:nvPr/>
        </p:nvCxnSpPr>
        <p:spPr>
          <a:xfrm flipH="1" rot="-5400000">
            <a:off x="1278307" y="3913613"/>
            <a:ext cx="897000" cy="1080300"/>
          </a:xfrm>
          <a:prstGeom prst="bentConnector2">
            <a:avLst/>
          </a:prstGeom>
          <a:noFill/>
          <a:ln cap="flat" cmpd="sng" w="76200">
            <a:solidFill>
              <a:srgbClr val="FF6600"/>
            </a:solidFill>
            <a:prstDash val="solid"/>
            <a:miter lim="800000"/>
            <a:headEnd len="med" w="med" type="none"/>
            <a:tailEnd len="med" w="med" type="triangle"/>
          </a:ln>
        </p:spPr>
      </p:cxnSp>
      <p:sp>
        <p:nvSpPr>
          <p:cNvPr id="1281" name="Google Shape;1281;p5"/>
          <p:cNvSpPr/>
          <p:nvPr/>
        </p:nvSpPr>
        <p:spPr>
          <a:xfrm>
            <a:off x="4787900" y="260350"/>
            <a:ext cx="4356100" cy="23399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MEMENANGKAN PERJUANGAN ORBA, DEMI SUKSESNYA PROGRAM KAB. AMPERA</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PS 🡺 DASAR/FALSAFAH NEGARA</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MENOLAK MANIPOL SEBAGAI GBHN</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MENJUNJUNG TINGGI HAM</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DISETUJUINYA PGRI BERGABUNG SEKBER GOLKAR</a:t>
            </a:r>
            <a:endParaRPr b="0" i="0" sz="1600" u="none" cap="none" strike="noStrike">
              <a:solidFill>
                <a:srgbClr val="FFFFFF"/>
              </a:solidFill>
              <a:latin typeface="Comic Sans MS"/>
              <a:ea typeface="Comic Sans MS"/>
              <a:cs typeface="Comic Sans MS"/>
              <a:sym typeface="Comic Sans MS"/>
            </a:endParaRPr>
          </a:p>
        </p:txBody>
      </p:sp>
      <p:sp>
        <p:nvSpPr>
          <p:cNvPr id="1282" name="Google Shape;1282;p5"/>
          <p:cNvSpPr/>
          <p:nvPr/>
        </p:nvSpPr>
        <p:spPr>
          <a:xfrm>
            <a:off x="4787900" y="3716338"/>
            <a:ext cx="4356100" cy="3073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KONSOLIDASI + PENGEMBANGAN ORG</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PERUBAHAN AD/ART SESUAI POLITIK ORBA</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PERLUASAN KEANGGOTAAN PGRI DARI GURU TK S/D DOSEN</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PENDIDIKAN KADER ORGANISASI</a:t>
            </a:r>
            <a:endParaRPr/>
          </a:p>
          <a:p>
            <a:pPr indent="-342900" lvl="0" marL="342900" marR="0" rtl="0" algn="l">
              <a:spcBef>
                <a:spcPts val="480"/>
              </a:spcBef>
              <a:spcAft>
                <a:spcPts val="0"/>
              </a:spcAft>
              <a:buClr>
                <a:srgbClr val="FFFFFF"/>
              </a:buClr>
              <a:buSzPts val="1600"/>
              <a:buFont typeface="Comic Sans MS"/>
              <a:buAutoNum type="arabicPeriod"/>
            </a:pPr>
            <a:r>
              <a:rPr b="0" i="0" lang="id-ID" sz="1600" u="none" cap="none" strike="noStrike">
                <a:solidFill>
                  <a:srgbClr val="FFFFFF"/>
                </a:solidFill>
                <a:latin typeface="Comic Sans MS"/>
                <a:ea typeface="Comic Sans MS"/>
                <a:cs typeface="Comic Sans MS"/>
                <a:sym typeface="Comic Sans MS"/>
              </a:rPr>
              <a:t>PGRI 🡺 ANGGOTA WORLD CONFEDERATION OF ORGANIZATION OF THE TEACHING PROFESION (WCOTP)</a:t>
            </a:r>
            <a:endParaRPr b="0" i="0" sz="1600" u="none" cap="none" strike="noStrike">
              <a:solidFill>
                <a:srgbClr val="FFFFFF"/>
              </a:solidFill>
              <a:latin typeface="Comic Sans MS"/>
              <a:ea typeface="Comic Sans MS"/>
              <a:cs typeface="Comic Sans MS"/>
              <a:sym typeface="Comic Sans MS"/>
            </a:endParaRPr>
          </a:p>
        </p:txBody>
      </p:sp>
      <p:sp>
        <p:nvSpPr>
          <p:cNvPr id="1283" name="Google Shape;1283;p5"/>
          <p:cNvSpPr/>
          <p:nvPr/>
        </p:nvSpPr>
        <p:spPr>
          <a:xfrm>
            <a:off x="4572000" y="333375"/>
            <a:ext cx="144463" cy="1943100"/>
          </a:xfrm>
          <a:prstGeom prst="leftBrace">
            <a:avLst>
              <a:gd fmla="val 112088" name="adj1"/>
              <a:gd fmla="val 50000" name="adj2"/>
            </a:avLst>
          </a:prstGeom>
          <a:noFill/>
          <a:ln cap="flat" cmpd="sng" w="571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84" name="Google Shape;1284;p5"/>
          <p:cNvSpPr/>
          <p:nvPr/>
        </p:nvSpPr>
        <p:spPr>
          <a:xfrm>
            <a:off x="4572000" y="4005263"/>
            <a:ext cx="144463" cy="1943100"/>
          </a:xfrm>
          <a:prstGeom prst="leftBrace">
            <a:avLst>
              <a:gd fmla="val 112088" name="adj1"/>
              <a:gd fmla="val 50000" name="adj2"/>
            </a:avLst>
          </a:prstGeom>
          <a:noFill/>
          <a:ln cap="flat" cmpd="sng" w="57150">
            <a:solidFill>
              <a:srgbClr val="FF6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1000"/>
                                        <p:tgtEl>
                                          <p:spTgt spid="1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9"/>
                                        </p:tgtEl>
                                        <p:attrNameLst>
                                          <p:attrName>style.visibility</p:attrName>
                                        </p:attrNameLst>
                                      </p:cBhvr>
                                      <p:to>
                                        <p:strVal val="visible"/>
                                      </p:to>
                                    </p:set>
                                    <p:animEffect filter="fade" transition="in">
                                      <p:cBhvr>
                                        <p:cTn dur="1000"/>
                                        <p:tgtEl>
                                          <p:spTgt spid="1279"/>
                                        </p:tgtEl>
                                      </p:cBhvr>
                                    </p:animEffect>
                                  </p:childTnLst>
                                </p:cTn>
                              </p:par>
                              <p:par>
                                <p:cTn fill="hold" nodeType="withEffect" presetClass="entr" presetID="10" presetSubtype="0">
                                  <p:stCondLst>
                                    <p:cond delay="0"/>
                                  </p:stCondLst>
                                  <p:childTnLst>
                                    <p:set>
                                      <p:cBhvr>
                                        <p:cTn dur="1" fill="hold">
                                          <p:stCondLst>
                                            <p:cond delay="0"/>
                                          </p:stCondLst>
                                        </p:cTn>
                                        <p:tgtEl>
                                          <p:spTgt spid="1277"/>
                                        </p:tgtEl>
                                        <p:attrNameLst>
                                          <p:attrName>style.visibility</p:attrName>
                                        </p:attrNameLst>
                                      </p:cBhvr>
                                      <p:to>
                                        <p:strVal val="visible"/>
                                      </p:to>
                                    </p:set>
                                    <p:animEffect filter="fade" transition="in">
                                      <p:cBhvr>
                                        <p:cTn dur="1000"/>
                                        <p:tgtEl>
                                          <p:spTgt spid="1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1000"/>
                                        <p:tgtEl>
                                          <p:spTgt spid="1283"/>
                                        </p:tgtEl>
                                      </p:cBhvr>
                                    </p:animEffect>
                                  </p:childTnLst>
                                </p:cTn>
                              </p:par>
                              <p:par>
                                <p:cTn fill="hold" nodeType="with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0"/>
                                        </p:tgtEl>
                                        <p:attrNameLst>
                                          <p:attrName>style.visibility</p:attrName>
                                        </p:attrNameLst>
                                      </p:cBhvr>
                                      <p:to>
                                        <p:strVal val="visible"/>
                                      </p:to>
                                    </p:set>
                                    <p:animEffect filter="fade" transition="in">
                                      <p:cBhvr>
                                        <p:cTn dur="1000"/>
                                        <p:tgtEl>
                                          <p:spTgt spid="1280"/>
                                        </p:tgtEl>
                                      </p:cBhvr>
                                    </p:animEffect>
                                  </p:childTnLst>
                                </p:cTn>
                              </p:par>
                              <p:par>
                                <p:cTn fill="hold" nodeType="with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1000"/>
                                        <p:tgtEl>
                                          <p:spTgt spid="1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par>
                                <p:cTn fill="hold" nodeType="with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1000"/>
                                        <p:tgtEl>
                                          <p:spTgt spid="1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6"/>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291" name="Google Shape;1291;p6"/>
          <p:cNvSpPr/>
          <p:nvPr/>
        </p:nvSpPr>
        <p:spPr>
          <a:xfrm>
            <a:off x="250825" y="188913"/>
            <a:ext cx="2160588" cy="2160587"/>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KONGRES XII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PGRI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DI BANDUNG</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1970</a:t>
            </a:r>
            <a:endParaRPr b="1" i="0" sz="1800" u="none" cap="none" strike="noStrike">
              <a:solidFill>
                <a:srgbClr val="003300"/>
              </a:solidFill>
              <a:latin typeface="Comic Sans MS"/>
              <a:ea typeface="Comic Sans MS"/>
              <a:cs typeface="Comic Sans MS"/>
              <a:sym typeface="Comic Sans MS"/>
            </a:endParaRPr>
          </a:p>
        </p:txBody>
      </p:sp>
      <p:sp>
        <p:nvSpPr>
          <p:cNvPr id="1292" name="Google Shape;1292;p6"/>
          <p:cNvSpPr/>
          <p:nvPr/>
        </p:nvSpPr>
        <p:spPr>
          <a:xfrm>
            <a:off x="2555875" y="620713"/>
            <a:ext cx="576263" cy="1223962"/>
          </a:xfrm>
          <a:prstGeom prst="rightArrow">
            <a:avLst>
              <a:gd fmla="val 49935" name="adj1"/>
              <a:gd fmla="val 46556"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93" name="Google Shape;1293;p6"/>
          <p:cNvSpPr/>
          <p:nvPr/>
        </p:nvSpPr>
        <p:spPr>
          <a:xfrm>
            <a:off x="3203575" y="908050"/>
            <a:ext cx="594042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MEMUNCULKAN BASYUNI SURIAMIHARDJA UNTUK MEMIMPIN PGRI</a:t>
            </a:r>
            <a:endParaRPr b="0" i="0" sz="1800" u="none" cap="none" strike="noStrike">
              <a:solidFill>
                <a:srgbClr val="FFFFFF"/>
              </a:solidFill>
              <a:latin typeface="Comic Sans MS"/>
              <a:ea typeface="Comic Sans MS"/>
              <a:cs typeface="Comic Sans MS"/>
              <a:sym typeface="Comic Sans MS"/>
            </a:endParaRPr>
          </a:p>
        </p:txBody>
      </p:sp>
      <p:sp>
        <p:nvSpPr>
          <p:cNvPr id="1294" name="Google Shape;1294;p6"/>
          <p:cNvSpPr/>
          <p:nvPr/>
        </p:nvSpPr>
        <p:spPr>
          <a:xfrm>
            <a:off x="3348038" y="1628775"/>
            <a:ext cx="792162" cy="720725"/>
          </a:xfrm>
          <a:prstGeom prst="downArrow">
            <a:avLst>
              <a:gd fmla="val 50000" name="adj1"/>
              <a:gd fmla="val 25000"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295" name="Google Shape;1295;p6"/>
          <p:cNvSpPr/>
          <p:nvPr/>
        </p:nvSpPr>
        <p:spPr>
          <a:xfrm>
            <a:off x="3203575" y="2420938"/>
            <a:ext cx="5940425" cy="407511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HASIL KONGRES :</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PERUBAHAN STRUKTUR + BASIS ORG PGRI, TKT CABANG=KAB/KOTA, ANAK CABANG=KECAMATAN</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ADM ORGANISASI DISEDERHANAKAN / DISERAGAMKAN SELURUH INDONESIA</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LAMBANG/MARS PGRI 🡺 DILAMPIRKAN DALAM AD/ART</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HARUS MENERBITKAN SEJARAH PERJUANGAN PGRI; DALAM RANGKA HUT KE 25</a:t>
            </a:r>
            <a:endParaRPr/>
          </a:p>
          <a:p>
            <a:pPr indent="-342900" lvl="0" marL="342900" marR="0" rtl="0" algn="l">
              <a:spcBef>
                <a:spcPts val="540"/>
              </a:spcBef>
              <a:spcAft>
                <a:spcPts val="0"/>
              </a:spcAft>
              <a:buClr>
                <a:srgbClr val="FFFFFF"/>
              </a:buClr>
              <a:buSzPts val="1800"/>
              <a:buFont typeface="Comic Sans MS"/>
              <a:buAutoNum type="arabicPeriod"/>
            </a:pPr>
            <a:r>
              <a:rPr b="0" i="0" lang="id-ID" sz="1800" u="none" cap="none" strike="noStrike">
                <a:solidFill>
                  <a:srgbClr val="FFFFFF"/>
                </a:solidFill>
                <a:latin typeface="Comic Sans MS"/>
                <a:ea typeface="Comic Sans MS"/>
                <a:cs typeface="Comic Sans MS"/>
                <a:sym typeface="Comic Sans MS"/>
              </a:rPr>
              <a:t>MEMANFAATKAN KEANGGOTAAN PGRI DALAM WCOTP</a:t>
            </a:r>
            <a:endParaRPr b="0" i="0" sz="1800" u="none" cap="none" strike="noStrike">
              <a:solidFill>
                <a:srgbClr val="FFFFFF"/>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1000"/>
                                        <p:tgtEl>
                                          <p:spTgt spid="1291"/>
                                        </p:tgtEl>
                                      </p:cBhvr>
                                    </p:animEffect>
                                  </p:childTnLst>
                                </p:cTn>
                              </p:par>
                              <p:par>
                                <p:cTn fill="hold" nodeType="with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1000"/>
                                        <p:tgtEl>
                                          <p:spTgt spid="1292"/>
                                        </p:tgtEl>
                                      </p:cBhvr>
                                    </p:animEffect>
                                  </p:childTnLst>
                                </p:cTn>
                              </p:par>
                              <p:par>
                                <p:cTn fill="hold" nodeType="withEffect" presetClass="entr" presetID="10" presetSubtype="0">
                                  <p:stCondLst>
                                    <p:cond delay="0"/>
                                  </p:stCondLst>
                                  <p:childTnLst>
                                    <p:set>
                                      <p:cBhvr>
                                        <p:cTn dur="1" fill="hold">
                                          <p:stCondLst>
                                            <p:cond delay="0"/>
                                          </p:stCondLst>
                                        </p:cTn>
                                        <p:tgtEl>
                                          <p:spTgt spid="1293"/>
                                        </p:tgtEl>
                                        <p:attrNameLst>
                                          <p:attrName>style.visibility</p:attrName>
                                        </p:attrNameLst>
                                      </p:cBhvr>
                                      <p:to>
                                        <p:strVal val="visible"/>
                                      </p:to>
                                    </p:set>
                                    <p:animEffect filter="fade" transition="in">
                                      <p:cBhvr>
                                        <p:cTn dur="1000"/>
                                        <p:tgtEl>
                                          <p:spTgt spid="1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4"/>
                                        </p:tgtEl>
                                        <p:attrNameLst>
                                          <p:attrName>style.visibility</p:attrName>
                                        </p:attrNameLst>
                                      </p:cBhvr>
                                      <p:to>
                                        <p:strVal val="visible"/>
                                      </p:to>
                                    </p:set>
                                    <p:animEffect filter="fade" transition="in">
                                      <p:cBhvr>
                                        <p:cTn dur="1000"/>
                                        <p:tgtEl>
                                          <p:spTgt spid="1294"/>
                                        </p:tgtEl>
                                      </p:cBhvr>
                                    </p:animEffect>
                                  </p:childTnLst>
                                </p:cTn>
                              </p:par>
                              <p:par>
                                <p:cTn fill="hold" nodeType="withEffect" presetClass="entr" presetID="10" presetSubtype="0">
                                  <p:stCondLst>
                                    <p:cond delay="0"/>
                                  </p:stCondLst>
                                  <p:childTnLst>
                                    <p:set>
                                      <p:cBhvr>
                                        <p:cTn dur="1" fill="hold">
                                          <p:stCondLst>
                                            <p:cond delay="0"/>
                                          </p:stCondLst>
                                        </p:cTn>
                                        <p:tgtEl>
                                          <p:spTgt spid="1295"/>
                                        </p:tgtEl>
                                        <p:attrNameLst>
                                          <p:attrName>style.visibility</p:attrName>
                                        </p:attrNameLst>
                                      </p:cBhvr>
                                      <p:to>
                                        <p:strVal val="visible"/>
                                      </p:to>
                                    </p:set>
                                    <p:animEffect filter="fade" transition="in">
                                      <p:cBhvr>
                                        <p:cTn dur="1000"/>
                                        <p:tgtEl>
                                          <p:spTgt spid="1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7"/>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b="0" i="0" lang="id-ID" sz="1000" u="none" cap="none" strike="noStrike">
                <a:solidFill>
                  <a:srgbClr val="FFFFFF"/>
                </a:solidFill>
                <a:latin typeface="Arial"/>
                <a:ea typeface="Arial"/>
                <a:cs typeface="Arial"/>
                <a:sym typeface="Arial"/>
              </a:rPr>
              <a:t>‹#›</a:t>
            </a:fld>
            <a:endParaRPr b="0" i="0" sz="1000" u="none" cap="none" strike="noStrike">
              <a:solidFill>
                <a:srgbClr val="FFFFFF"/>
              </a:solidFill>
              <a:latin typeface="Arial"/>
              <a:ea typeface="Arial"/>
              <a:cs typeface="Arial"/>
              <a:sym typeface="Arial"/>
            </a:endParaRPr>
          </a:p>
        </p:txBody>
      </p:sp>
      <p:sp>
        <p:nvSpPr>
          <p:cNvPr id="1301" name="Google Shape;1301;p7"/>
          <p:cNvSpPr/>
          <p:nvPr/>
        </p:nvSpPr>
        <p:spPr>
          <a:xfrm>
            <a:off x="250825" y="577850"/>
            <a:ext cx="2160588" cy="2160588"/>
          </a:xfrm>
          <a:prstGeom prst="ellipse">
            <a:avLst/>
          </a:prstGeom>
          <a:solidFill>
            <a:srgbClr val="CCFF33"/>
          </a:solidFill>
          <a:ln cap="flat" cmpd="sng" w="9525">
            <a:solidFill>
              <a:srgbClr val="003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KONGRES XIII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PGRI</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DI JAKARTA</a:t>
            </a:r>
            <a:endParaRPr/>
          </a:p>
          <a:p>
            <a:pPr indent="0" lvl="0" marL="0" marR="0" rtl="0" algn="ctr">
              <a:spcBef>
                <a:spcPts val="0"/>
              </a:spcBef>
              <a:spcAft>
                <a:spcPts val="0"/>
              </a:spcAft>
              <a:buNone/>
            </a:pPr>
            <a:r>
              <a:rPr b="1" i="0" lang="id-ID" sz="1800" u="none" cap="none" strike="noStrike">
                <a:solidFill>
                  <a:srgbClr val="003300"/>
                </a:solidFill>
                <a:latin typeface="Comic Sans MS"/>
                <a:ea typeface="Comic Sans MS"/>
                <a:cs typeface="Comic Sans MS"/>
                <a:sym typeface="Comic Sans MS"/>
              </a:rPr>
              <a:t>1973</a:t>
            </a:r>
            <a:endParaRPr b="1" i="0" sz="1800" u="none" cap="none" strike="noStrike">
              <a:solidFill>
                <a:srgbClr val="003300"/>
              </a:solidFill>
              <a:latin typeface="Comic Sans MS"/>
              <a:ea typeface="Comic Sans MS"/>
              <a:cs typeface="Comic Sans MS"/>
              <a:sym typeface="Comic Sans MS"/>
            </a:endParaRPr>
          </a:p>
        </p:txBody>
      </p:sp>
      <p:sp>
        <p:nvSpPr>
          <p:cNvPr id="1302" name="Google Shape;1302;p7"/>
          <p:cNvSpPr/>
          <p:nvPr/>
        </p:nvSpPr>
        <p:spPr>
          <a:xfrm>
            <a:off x="2555875" y="1009650"/>
            <a:ext cx="576263" cy="1223963"/>
          </a:xfrm>
          <a:prstGeom prst="rightArrow">
            <a:avLst>
              <a:gd fmla="val 49935" name="adj1"/>
              <a:gd fmla="val 46556" name="adj2"/>
            </a:avLst>
          </a:prstGeom>
          <a:solidFill>
            <a:srgbClr val="FF6600"/>
          </a:solidFill>
          <a:ln cap="flat" cmpd="sng" w="9525">
            <a:solidFill>
              <a:srgbClr val="003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rgbClr val="003300"/>
              </a:solidFill>
              <a:latin typeface="Comic Sans MS"/>
              <a:ea typeface="Comic Sans MS"/>
              <a:cs typeface="Comic Sans MS"/>
              <a:sym typeface="Comic Sans MS"/>
            </a:endParaRPr>
          </a:p>
        </p:txBody>
      </p:sp>
      <p:sp>
        <p:nvSpPr>
          <p:cNvPr id="1303" name="Google Shape;1303;p7"/>
          <p:cNvSpPr/>
          <p:nvPr/>
        </p:nvSpPr>
        <p:spPr>
          <a:xfrm>
            <a:off x="3203575" y="1296988"/>
            <a:ext cx="594042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id-ID" sz="1800" u="none" cap="none" strike="noStrike">
                <a:solidFill>
                  <a:srgbClr val="FFFFFF"/>
                </a:solidFill>
                <a:latin typeface="Comic Sans MS"/>
                <a:ea typeface="Comic Sans MS"/>
                <a:cs typeface="Comic Sans MS"/>
                <a:sym typeface="Comic Sans MS"/>
              </a:rPr>
              <a:t>MENETAPKAN PERUBAHAN MENDASAR DALAM BIDANG ORGANISASI :</a:t>
            </a:r>
            <a:endParaRPr b="0" i="0" sz="1800" u="none" cap="none" strike="noStrike">
              <a:solidFill>
                <a:srgbClr val="FFFFFF"/>
              </a:solidFill>
              <a:latin typeface="Comic Sans MS"/>
              <a:ea typeface="Comic Sans MS"/>
              <a:cs typeface="Comic Sans MS"/>
              <a:sym typeface="Comic Sans MS"/>
            </a:endParaRPr>
          </a:p>
        </p:txBody>
      </p:sp>
      <p:sp>
        <p:nvSpPr>
          <p:cNvPr id="1304" name="Google Shape;1304;p7"/>
          <p:cNvSpPr/>
          <p:nvPr/>
        </p:nvSpPr>
        <p:spPr>
          <a:xfrm>
            <a:off x="3203575" y="2233613"/>
            <a:ext cx="5940425" cy="2806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BERUBAHNYA SIFAT ORGANISASI DARI ORG SERIKAT PEKERJA MENJADI ORGANISASI PROFESI</a:t>
            </a:r>
            <a:endParaRPr/>
          </a:p>
          <a:p>
            <a:pPr indent="-342900" lvl="0" marL="342900" marR="0" rtl="0" algn="l">
              <a:spcBef>
                <a:spcPts val="60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DITETAPKANNYA KODE ETIK GURU INDONESIA</a:t>
            </a:r>
            <a:endParaRPr/>
          </a:p>
          <a:p>
            <a:pPr indent="-342900" lvl="0" marL="342900" marR="0" rtl="0" algn="l">
              <a:spcBef>
                <a:spcPts val="60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PERUBAHAN LAMBANG + PANJI ORGANISASI</a:t>
            </a:r>
            <a:endParaRPr/>
          </a:p>
          <a:p>
            <a:pPr indent="-342900" lvl="0" marL="342900" marR="0" rtl="0" algn="l">
              <a:spcBef>
                <a:spcPts val="600"/>
              </a:spcBef>
              <a:spcAft>
                <a:spcPts val="0"/>
              </a:spcAft>
              <a:buClr>
                <a:srgbClr val="FFFFFF"/>
              </a:buClr>
              <a:buSzPts val="2000"/>
              <a:buFont typeface="Comic Sans MS"/>
              <a:buAutoNum type="arabicPeriod"/>
            </a:pPr>
            <a:r>
              <a:rPr b="0" i="0" lang="id-ID" sz="2000" u="none" cap="none" strike="noStrike">
                <a:solidFill>
                  <a:srgbClr val="FFFFFF"/>
                </a:solidFill>
                <a:latin typeface="Comic Sans MS"/>
                <a:ea typeface="Comic Sans MS"/>
                <a:cs typeface="Comic Sans MS"/>
                <a:sym typeface="Comic Sans MS"/>
              </a:rPr>
              <a:t>ADANYA DEWAN PEMBINA PGRI</a:t>
            </a:r>
            <a:endParaRPr b="0" i="0" sz="2000" u="none" cap="none" strike="noStrike">
              <a:solidFill>
                <a:srgbClr val="FFFFFF"/>
              </a:solidFill>
              <a:latin typeface="Comic Sans MS"/>
              <a:ea typeface="Comic Sans MS"/>
              <a:cs typeface="Comic Sans MS"/>
              <a:sym typeface="Comic Sans MS"/>
            </a:endParaRPr>
          </a:p>
        </p:txBody>
      </p:sp>
    </p:spTree>
  </p:cSld>
  <p:clrMapOvr>
    <a:masterClrMapping/>
  </p:clrMapOvr>
  <p:transition spd="slow">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1"/>
                                        </p:tgtEl>
                                        <p:attrNameLst>
                                          <p:attrName>style.visibility</p:attrName>
                                        </p:attrNameLst>
                                      </p:cBhvr>
                                      <p:to>
                                        <p:strVal val="visible"/>
                                      </p:to>
                                    </p:set>
                                    <p:animEffect filter="fade" transition="in">
                                      <p:cBhvr>
                                        <p:cTn dur="1000"/>
                                        <p:tgtEl>
                                          <p:spTgt spid="1301"/>
                                        </p:tgtEl>
                                      </p:cBhvr>
                                    </p:animEffect>
                                  </p:childTnLst>
                                </p:cTn>
                              </p:par>
                              <p:par>
                                <p:cTn fill="hold" nodeType="withEffect" presetClass="entr" presetID="10" presetSubtype="0">
                                  <p:stCondLst>
                                    <p:cond delay="0"/>
                                  </p:stCondLst>
                                  <p:childTnLst>
                                    <p:set>
                                      <p:cBhvr>
                                        <p:cTn dur="1" fill="hold">
                                          <p:stCondLst>
                                            <p:cond delay="0"/>
                                          </p:stCondLst>
                                        </p:cTn>
                                        <p:tgtEl>
                                          <p:spTgt spid="1302"/>
                                        </p:tgtEl>
                                        <p:attrNameLst>
                                          <p:attrName>style.visibility</p:attrName>
                                        </p:attrNameLst>
                                      </p:cBhvr>
                                      <p:to>
                                        <p:strVal val="visible"/>
                                      </p:to>
                                    </p:set>
                                    <p:animEffect filter="fade" transition="in">
                                      <p:cBhvr>
                                        <p:cTn dur="1000"/>
                                        <p:tgtEl>
                                          <p:spTgt spid="1302"/>
                                        </p:tgtEl>
                                      </p:cBhvr>
                                    </p:animEffect>
                                  </p:childTnLst>
                                </p:cTn>
                              </p:par>
                              <p:par>
                                <p:cTn fill="hold" nodeType="withEffect" presetClass="entr" presetID="10" presetSubtype="0">
                                  <p:stCondLst>
                                    <p:cond delay="0"/>
                                  </p:stCondLst>
                                  <p:childTnLst>
                                    <p:set>
                                      <p:cBhvr>
                                        <p:cTn dur="1" fill="hold">
                                          <p:stCondLst>
                                            <p:cond delay="0"/>
                                          </p:stCondLst>
                                        </p:cTn>
                                        <p:tgtEl>
                                          <p:spTgt spid="1303"/>
                                        </p:tgtEl>
                                        <p:attrNameLst>
                                          <p:attrName>style.visibility</p:attrName>
                                        </p:attrNameLst>
                                      </p:cBhvr>
                                      <p:to>
                                        <p:strVal val="visible"/>
                                      </p:to>
                                    </p:set>
                                    <p:animEffect filter="fade" transition="in">
                                      <p:cBhvr>
                                        <p:cTn dur="1000"/>
                                        <p:tgtEl>
                                          <p:spTgt spid="1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4"/>
                                        </p:tgtEl>
                                        <p:attrNameLst>
                                          <p:attrName>style.visibility</p:attrName>
                                        </p:attrNameLst>
                                      </p:cBhvr>
                                      <p:to>
                                        <p:strVal val="visible"/>
                                      </p:to>
                                    </p:set>
                                    <p:animEffect filter="fade" transition="in">
                                      <p:cBhvr>
                                        <p:cTn dur="1000"/>
                                        <p:tgtEl>
                                          <p:spTgt spid="1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8"/>
          <p:cNvSpPr txBox="1"/>
          <p:nvPr>
            <p:ph type="title"/>
          </p:nvPr>
        </p:nvSpPr>
        <p:spPr>
          <a:xfrm>
            <a:off x="301625" y="228600"/>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Lahirnya UU No.2/1989 tentang Sisdiknas </a:t>
            </a:r>
            <a:endParaRPr/>
          </a:p>
        </p:txBody>
      </p:sp>
      <p:sp>
        <p:nvSpPr>
          <p:cNvPr id="1310" name="Google Shape;1310;p8"/>
          <p:cNvSpPr txBox="1"/>
          <p:nvPr>
            <p:ph idx="1" type="body"/>
          </p:nvPr>
        </p:nvSpPr>
        <p:spPr>
          <a:xfrm>
            <a:off x="301625" y="1600200"/>
            <a:ext cx="8540750" cy="449897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560"/>
              <a:buChar char="►"/>
            </a:pPr>
            <a:r>
              <a:rPr lang="id-ID"/>
              <a:t>Pendidikan Nasional bertujuan mencerdaskan kehidupan bangsa, dan mengembangkan manusia Indonesia seutuhnya, yaitu manusia yang beriman dan bertaqwa terhadap Tuhan Yang Maha Esa dan berbudi pekerti luhur, memiliki pengetahuan dan keterampilan, kesehatan jasmani dan rohani, kepribadian yang mantap dan mandiri serta rasa tanggung jawab kemasyarakatan dan kebangsaan.</a:t>
            </a:r>
            <a:endParaRPr/>
          </a:p>
        </p:txBody>
      </p:sp>
      <p:sp>
        <p:nvSpPr>
          <p:cNvPr id="1311" name="Google Shape;1311;p8"/>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d-ID">
                <a:solidFill>
                  <a:srgbClr val="FFFFFF"/>
                </a:solidFill>
              </a:rPr>
              <a:t>‹#›</a:t>
            </a:fld>
            <a:endParaRPr>
              <a:solidFill>
                <a:srgbClr val="FFFFFF"/>
              </a:solidFill>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9"/>
          <p:cNvSpPr txBox="1"/>
          <p:nvPr>
            <p:ph type="title"/>
          </p:nvPr>
        </p:nvSpPr>
        <p:spPr>
          <a:xfrm>
            <a:off x="251520" y="1772816"/>
            <a:ext cx="854075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id-ID"/>
              <a:t>SELESAI</a:t>
            </a:r>
            <a:endParaRPr/>
          </a:p>
        </p:txBody>
      </p:sp>
      <p:sp>
        <p:nvSpPr>
          <p:cNvPr id="1317" name="Google Shape;1317;p9"/>
          <p:cNvSpPr txBox="1"/>
          <p:nvPr>
            <p:ph idx="12" type="sldNum"/>
          </p:nvPr>
        </p:nvSpPr>
        <p:spPr>
          <a:xfrm>
            <a:off x="6553200" y="6245225"/>
            <a:ext cx="2289175"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id-ID">
                <a:solidFill>
                  <a:srgbClr val="FFFFFF"/>
                </a:solidFill>
              </a:rPr>
              <a:t>‹#›</a:t>
            </a:fld>
            <a:endParaRPr>
              <a:solidFill>
                <a:srgbClr val="FFFFFF"/>
              </a:solidFill>
            </a:endParaRPr>
          </a:p>
        </p:txBody>
      </p:sp>
    </p:spTree>
  </p:cSld>
  <p:clrMapOvr>
    <a:masterClrMapping/>
  </p:clrMapOvr>
  <p:transition spd="slow">
    <p:random/>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2020-08-26T04:51:57Z</dcterms:created>
  <dc:creator>User</dc:creator>
</cp:coreProperties>
</file>