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83" r:id="rId8"/>
    <p:sldId id="284" r:id="rId9"/>
    <p:sldId id="28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31386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59425-C067-49BE-B9AD-F359E9612A32}" type="doc">
      <dgm:prSet loTypeId="urn:microsoft.com/office/officeart/2005/8/layout/vList5" loCatId="list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428F4D54-F0B2-4BC2-B90A-D4085F50FFE0}">
      <dgm:prSet phldrT="[Text]"/>
      <dgm:spPr/>
      <dgm:t>
        <a:bodyPr/>
        <a:lstStyle/>
        <a:p>
          <a:r>
            <a:rPr lang="en-US" dirty="0" err="1" smtClean="0">
              <a:latin typeface="Comic Sans MS" pitchFamily="66" charset="0"/>
            </a:rPr>
            <a:t>Independen</a:t>
          </a:r>
          <a:endParaRPr lang="en-US" dirty="0">
            <a:latin typeface="Comic Sans MS" pitchFamily="66" charset="0"/>
          </a:endParaRPr>
        </a:p>
      </dgm:t>
    </dgm:pt>
    <dgm:pt modelId="{297A97FA-23A6-4ADA-9B5C-91AAF17115A6}" type="parTrans" cxnId="{B6ABD365-26C5-4824-813E-885A77C49AEB}">
      <dgm:prSet/>
      <dgm:spPr/>
      <dgm:t>
        <a:bodyPr/>
        <a:lstStyle/>
        <a:p>
          <a:endParaRPr lang="en-US"/>
        </a:p>
      </dgm:t>
    </dgm:pt>
    <dgm:pt modelId="{B20306B2-2FB5-4166-90A1-FCFCAA5478F3}" type="sibTrans" cxnId="{B6ABD365-26C5-4824-813E-885A77C49AEB}">
      <dgm:prSet/>
      <dgm:spPr/>
      <dgm:t>
        <a:bodyPr/>
        <a:lstStyle/>
        <a:p>
          <a:endParaRPr lang="en-US"/>
        </a:p>
      </dgm:t>
    </dgm:pt>
    <dgm:pt modelId="{3014393E-9D5F-47D9-8C27-E8FBA0316500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  <a:latin typeface="Comic Sans MS" pitchFamily="66" charset="0"/>
            </a:rPr>
            <a:t>Kemandirian</a:t>
          </a:r>
          <a:endParaRPr lang="en-US" sz="1800" b="0" dirty="0">
            <a:solidFill>
              <a:srgbClr val="002060"/>
            </a:solidFill>
            <a:latin typeface="Comic Sans MS" pitchFamily="66" charset="0"/>
          </a:endParaRPr>
        </a:p>
      </dgm:t>
    </dgm:pt>
    <dgm:pt modelId="{5223DD64-78E7-480B-96BC-19EA4D4BE093}" type="parTrans" cxnId="{06C2FC11-4FFC-4CEF-AD14-413E3DE76EB3}">
      <dgm:prSet/>
      <dgm:spPr/>
      <dgm:t>
        <a:bodyPr/>
        <a:lstStyle/>
        <a:p>
          <a:endParaRPr lang="en-US"/>
        </a:p>
      </dgm:t>
    </dgm:pt>
    <dgm:pt modelId="{FEB6CEB0-B9A0-421F-ADCB-7D53F2425CAB}" type="sibTrans" cxnId="{06C2FC11-4FFC-4CEF-AD14-413E3DE76EB3}">
      <dgm:prSet/>
      <dgm:spPr/>
      <dgm:t>
        <a:bodyPr/>
        <a:lstStyle/>
        <a:p>
          <a:endParaRPr lang="en-US"/>
        </a:p>
      </dgm:t>
    </dgm:pt>
    <dgm:pt modelId="{9EDE3098-5600-41CA-960A-F5800C073742}">
      <dgm:prSet phldrT="[Text]" custT="1"/>
      <dgm:spPr/>
      <dgm:t>
        <a:bodyPr/>
        <a:lstStyle/>
        <a:p>
          <a:r>
            <a:rPr lang="en-US" sz="1800" b="0" dirty="0" err="1" smtClean="0">
              <a:solidFill>
                <a:srgbClr val="002060"/>
              </a:solidFill>
              <a:latin typeface="Comic Sans MS" pitchFamily="66" charset="0"/>
            </a:rPr>
            <a:t>Kemitrasejajaran</a:t>
          </a:r>
          <a:endParaRPr lang="en-US" sz="1800" b="0" dirty="0">
            <a:solidFill>
              <a:srgbClr val="002060"/>
            </a:solidFill>
            <a:latin typeface="Comic Sans MS" pitchFamily="66" charset="0"/>
          </a:endParaRPr>
        </a:p>
      </dgm:t>
    </dgm:pt>
    <dgm:pt modelId="{438A3D98-2C7F-4C06-BEA2-6CBFEE6030B9}" type="parTrans" cxnId="{86CBE4F9-08E4-416B-95C6-62D156E431F8}">
      <dgm:prSet/>
      <dgm:spPr/>
      <dgm:t>
        <a:bodyPr/>
        <a:lstStyle/>
        <a:p>
          <a:endParaRPr lang="en-US"/>
        </a:p>
      </dgm:t>
    </dgm:pt>
    <dgm:pt modelId="{B0CD6DEA-B629-462B-BF0A-6790A2E403D5}" type="sibTrans" cxnId="{86CBE4F9-08E4-416B-95C6-62D156E431F8}">
      <dgm:prSet/>
      <dgm:spPr/>
      <dgm:t>
        <a:bodyPr/>
        <a:lstStyle/>
        <a:p>
          <a:endParaRPr lang="en-US"/>
        </a:p>
      </dgm:t>
    </dgm:pt>
    <dgm:pt modelId="{695E58FC-49C9-4F67-89AE-853F7E4B0DBB}">
      <dgm:prSet phldrT="[Text]"/>
      <dgm:spPr/>
      <dgm:t>
        <a:bodyPr/>
        <a:lstStyle/>
        <a:p>
          <a:r>
            <a:rPr lang="en-US" dirty="0" err="1" smtClean="0">
              <a:latin typeface="Comic Sans MS" pitchFamily="66" charset="0"/>
            </a:rPr>
            <a:t>Semangat</a:t>
          </a:r>
          <a:endParaRPr lang="en-US" dirty="0">
            <a:latin typeface="Comic Sans MS" pitchFamily="66" charset="0"/>
          </a:endParaRPr>
        </a:p>
      </dgm:t>
    </dgm:pt>
    <dgm:pt modelId="{A232188B-9959-4FC1-8643-E0CAE3F07525}" type="parTrans" cxnId="{EAA236A6-443D-4292-8A78-54902B56A493}">
      <dgm:prSet/>
      <dgm:spPr/>
      <dgm:t>
        <a:bodyPr/>
        <a:lstStyle/>
        <a:p>
          <a:endParaRPr lang="en-US"/>
        </a:p>
      </dgm:t>
    </dgm:pt>
    <dgm:pt modelId="{632B0F77-F2B2-43BF-BAC8-6FC09D00680C}" type="sibTrans" cxnId="{EAA236A6-443D-4292-8A78-54902B56A493}">
      <dgm:prSet/>
      <dgm:spPr/>
      <dgm:t>
        <a:bodyPr/>
        <a:lstStyle/>
        <a:p>
          <a:endParaRPr lang="en-US"/>
        </a:p>
      </dgm:t>
    </dgm:pt>
    <dgm:pt modelId="{2D5DD1C7-78EB-4E54-908E-17BBA1C28259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Demokrasi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7E566845-06BD-482D-B659-8D2443420A6E}" type="parTrans" cxnId="{D18640B0-1DF5-4B46-A2CA-BB398DA1E2E9}">
      <dgm:prSet/>
      <dgm:spPr/>
      <dgm:t>
        <a:bodyPr/>
        <a:lstStyle/>
        <a:p>
          <a:endParaRPr lang="en-US"/>
        </a:p>
      </dgm:t>
    </dgm:pt>
    <dgm:pt modelId="{3A7AC363-FA69-4512-A65E-444B965C054F}" type="sibTrans" cxnId="{D18640B0-1DF5-4B46-A2CA-BB398DA1E2E9}">
      <dgm:prSet/>
      <dgm:spPr/>
      <dgm:t>
        <a:bodyPr/>
        <a:lstStyle/>
        <a:p>
          <a:endParaRPr lang="en-US"/>
        </a:p>
      </dgm:t>
    </dgm:pt>
    <dgm:pt modelId="{F9F692ED-C213-4DFB-B2C4-B04D16776C6F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Keterbukaan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A250603B-3723-4ADD-915B-F632AFBEFCB2}" type="parTrans" cxnId="{F66C9A79-001A-4312-91F1-574DF2E6EF64}">
      <dgm:prSet/>
      <dgm:spPr/>
      <dgm:t>
        <a:bodyPr/>
        <a:lstStyle/>
        <a:p>
          <a:endParaRPr lang="en-US"/>
        </a:p>
      </dgm:t>
    </dgm:pt>
    <dgm:pt modelId="{626431A1-D6B1-4F38-913E-31A686D00650}" type="sibTrans" cxnId="{F66C9A79-001A-4312-91F1-574DF2E6EF64}">
      <dgm:prSet/>
      <dgm:spPr/>
      <dgm:t>
        <a:bodyPr/>
        <a:lstStyle/>
        <a:p>
          <a:endParaRPr lang="en-US"/>
        </a:p>
      </dgm:t>
    </dgm:pt>
    <dgm:pt modelId="{555CFEB5-010F-4AB1-95CF-8BD4BD01E597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Tempat</a:t>
          </a:r>
          <a:r>
            <a:rPr lang="en-US" sz="18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kerja</a:t>
          </a:r>
          <a:endParaRPr lang="en-US" sz="1800" dirty="0">
            <a:solidFill>
              <a:srgbClr val="002060"/>
            </a:solidFill>
            <a:latin typeface="Comic Sans MS" pitchFamily="66" charset="0"/>
          </a:endParaRPr>
        </a:p>
      </dgm:t>
    </dgm:pt>
    <dgm:pt modelId="{0BFA6B9E-9C55-4289-A967-CCA96528EC99}" type="parTrans" cxnId="{8FF2B522-4F2C-487F-A1BD-0BFB1B85E3D6}">
      <dgm:prSet/>
      <dgm:spPr/>
      <dgm:t>
        <a:bodyPr/>
        <a:lstStyle/>
        <a:p>
          <a:endParaRPr lang="en-US"/>
        </a:p>
      </dgm:t>
    </dgm:pt>
    <dgm:pt modelId="{F52874FB-F1F4-4422-B402-C3E47CFE3B6B}" type="sibTrans" cxnId="{8FF2B522-4F2C-487F-A1BD-0BFB1B85E3D6}">
      <dgm:prSet/>
      <dgm:spPr/>
      <dgm:t>
        <a:bodyPr/>
        <a:lstStyle/>
        <a:p>
          <a:endParaRPr lang="en-US"/>
        </a:p>
      </dgm:t>
    </dgm:pt>
    <dgm:pt modelId="{120D38B9-2D84-495D-9F2D-686039A40EB1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latin typeface="Comic Sans MS" pitchFamily="66" charset="0"/>
            </a:rPr>
            <a:t>Agama</a:t>
          </a:r>
          <a:endParaRPr lang="en-US" sz="1800" dirty="0">
            <a:solidFill>
              <a:srgbClr val="002060"/>
            </a:solidFill>
            <a:latin typeface="Comic Sans MS" pitchFamily="66" charset="0"/>
          </a:endParaRPr>
        </a:p>
      </dgm:t>
    </dgm:pt>
    <dgm:pt modelId="{9797470C-2285-44BE-876A-79E448579F80}" type="parTrans" cxnId="{6FA795A6-E355-485A-B211-E7FB31F140E6}">
      <dgm:prSet/>
      <dgm:spPr/>
      <dgm:t>
        <a:bodyPr/>
        <a:lstStyle/>
        <a:p>
          <a:endParaRPr lang="en-US"/>
        </a:p>
      </dgm:t>
    </dgm:pt>
    <dgm:pt modelId="{8AACBB7D-C640-4A01-AE59-BBB5A66479E5}" type="sibTrans" cxnId="{6FA795A6-E355-485A-B211-E7FB31F140E6}">
      <dgm:prSet/>
      <dgm:spPr/>
      <dgm:t>
        <a:bodyPr/>
        <a:lstStyle/>
        <a:p>
          <a:endParaRPr lang="en-US"/>
        </a:p>
      </dgm:t>
    </dgm:pt>
    <dgm:pt modelId="{B0013D28-2749-4FC8-A6DE-2FE77D09560B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Suku</a:t>
          </a:r>
          <a:r>
            <a:rPr lang="en-US" sz="1800" dirty="0" smtClean="0">
              <a:solidFill>
                <a:srgbClr val="002060"/>
              </a:solidFill>
              <a:latin typeface="Comic Sans MS" pitchFamily="66" charset="0"/>
            </a:rPr>
            <a:t>/</a:t>
          </a:r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golongan</a:t>
          </a:r>
          <a:endParaRPr lang="en-US" sz="1800" dirty="0">
            <a:solidFill>
              <a:srgbClr val="002060"/>
            </a:solidFill>
            <a:latin typeface="Comic Sans MS" pitchFamily="66" charset="0"/>
          </a:endParaRPr>
        </a:p>
      </dgm:t>
    </dgm:pt>
    <dgm:pt modelId="{DE9F7B49-3AA1-4DD5-A86F-274775D5F4EE}" type="parTrans" cxnId="{6E3F026F-6AAC-4B5B-A885-D6FF0A40603E}">
      <dgm:prSet/>
      <dgm:spPr/>
      <dgm:t>
        <a:bodyPr/>
        <a:lstStyle/>
        <a:p>
          <a:endParaRPr lang="en-US"/>
        </a:p>
      </dgm:t>
    </dgm:pt>
    <dgm:pt modelId="{F35F5D57-C609-4A50-A0C7-A95615918D3B}" type="sibTrans" cxnId="{6E3F026F-6AAC-4B5B-A885-D6FF0A40603E}">
      <dgm:prSet/>
      <dgm:spPr/>
      <dgm:t>
        <a:bodyPr/>
        <a:lstStyle/>
        <a:p>
          <a:endParaRPr lang="en-US"/>
        </a:p>
      </dgm:t>
    </dgm:pt>
    <dgm:pt modelId="{55B5FF92-E514-4BD6-A21E-B0036CF1774D}">
      <dgm:prSet phldrT="[Text]" custT="1"/>
      <dgm:spPr/>
      <dgm:t>
        <a:bodyPr/>
        <a:lstStyle/>
        <a:p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Asal</a:t>
          </a:r>
          <a:r>
            <a:rPr lang="en-US" sz="18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usul</a:t>
          </a:r>
          <a:endParaRPr lang="en-US" sz="1800" dirty="0">
            <a:solidFill>
              <a:srgbClr val="002060"/>
            </a:solidFill>
            <a:latin typeface="Comic Sans MS" pitchFamily="66" charset="0"/>
          </a:endParaRPr>
        </a:p>
      </dgm:t>
    </dgm:pt>
    <dgm:pt modelId="{D5CA7C82-75C3-4AEA-9775-8409C428509D}" type="parTrans" cxnId="{23CADFE1-3492-4F9B-A29A-8268181BC278}">
      <dgm:prSet/>
      <dgm:spPr/>
      <dgm:t>
        <a:bodyPr/>
        <a:lstStyle/>
        <a:p>
          <a:endParaRPr lang="en-US"/>
        </a:p>
      </dgm:t>
    </dgm:pt>
    <dgm:pt modelId="{E05F26C2-4B01-4048-9E93-194F8C45FD59}" type="sibTrans" cxnId="{23CADFE1-3492-4F9B-A29A-8268181BC278}">
      <dgm:prSet/>
      <dgm:spPr/>
      <dgm:t>
        <a:bodyPr/>
        <a:lstStyle/>
        <a:p>
          <a:endParaRPr lang="en-US"/>
        </a:p>
      </dgm:t>
    </dgm:pt>
    <dgm:pt modelId="{078EA1C4-7A0A-4EEF-885A-372BDDA47130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Kekeluargaan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3B22A439-5AAB-41CA-BAAF-39D0EF5F4ED7}" type="parTrans" cxnId="{90B311B6-86DC-4708-A88D-E6193504E8E9}">
      <dgm:prSet/>
      <dgm:spPr/>
      <dgm:t>
        <a:bodyPr/>
        <a:lstStyle/>
        <a:p>
          <a:endParaRPr lang="en-US"/>
        </a:p>
      </dgm:t>
    </dgm:pt>
    <dgm:pt modelId="{BC360C42-BFE3-4FC2-94D5-9363AF862230}" type="sibTrans" cxnId="{90B311B6-86DC-4708-A88D-E6193504E8E9}">
      <dgm:prSet/>
      <dgm:spPr/>
      <dgm:t>
        <a:bodyPr/>
        <a:lstStyle/>
        <a:p>
          <a:endParaRPr lang="en-US"/>
        </a:p>
      </dgm:t>
    </dgm:pt>
    <dgm:pt modelId="{E0394039-FB31-47D4-BDDB-94BAD8AE3EDC}">
      <dgm:prSet phldrT="[Text]" custT="1"/>
      <dgm:spPr/>
      <dgm:t>
        <a:bodyPr/>
        <a:lstStyle/>
        <a:p>
          <a:r>
            <a:rPr lang="en-US" sz="18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dirty="0" err="1" smtClean="0">
              <a:solidFill>
                <a:srgbClr val="002060"/>
              </a:solidFill>
              <a:latin typeface="Comic Sans MS" pitchFamily="66" charset="0"/>
            </a:rPr>
            <a:t>Ijazah</a:t>
          </a:r>
          <a:endParaRPr lang="en-US" sz="1800" dirty="0">
            <a:solidFill>
              <a:srgbClr val="002060"/>
            </a:solidFill>
            <a:latin typeface="Comic Sans MS" pitchFamily="66" charset="0"/>
          </a:endParaRPr>
        </a:p>
      </dgm:t>
    </dgm:pt>
    <dgm:pt modelId="{D76DF3AC-A51D-4874-BAE9-409FD65F68F0}" type="sibTrans" cxnId="{906FC259-A8FF-4EE1-8D7F-A01249F6D906}">
      <dgm:prSet/>
      <dgm:spPr/>
      <dgm:t>
        <a:bodyPr/>
        <a:lstStyle/>
        <a:p>
          <a:endParaRPr lang="en-US"/>
        </a:p>
      </dgm:t>
    </dgm:pt>
    <dgm:pt modelId="{EC07078B-BA15-4BF1-8AB8-065043BA60B3}" type="parTrans" cxnId="{906FC259-A8FF-4EE1-8D7F-A01249F6D906}">
      <dgm:prSet/>
      <dgm:spPr/>
      <dgm:t>
        <a:bodyPr/>
        <a:lstStyle/>
        <a:p>
          <a:endParaRPr lang="en-US"/>
        </a:p>
      </dgm:t>
    </dgm:pt>
    <dgm:pt modelId="{B6DC76EB-1878-42A4-AFDD-0AC9C6A4E0F6}">
      <dgm:prSet phldrT="[Text]"/>
      <dgm:spPr/>
      <dgm:t>
        <a:bodyPr/>
        <a:lstStyle/>
        <a:p>
          <a:r>
            <a:rPr lang="en-US" dirty="0" err="1" smtClean="0">
              <a:latin typeface="Comic Sans MS" pitchFamily="66" charset="0"/>
            </a:rPr>
            <a:t>Unitaristik</a:t>
          </a:r>
          <a:endParaRPr lang="en-US" dirty="0">
            <a:latin typeface="Comic Sans MS" pitchFamily="66" charset="0"/>
          </a:endParaRPr>
        </a:p>
      </dgm:t>
    </dgm:pt>
    <dgm:pt modelId="{73F5B7B0-49E3-43D9-ADBA-619CBBBD3736}" type="sibTrans" cxnId="{9C7CDF09-A589-43F9-8713-9F5A55A82F86}">
      <dgm:prSet/>
      <dgm:spPr/>
      <dgm:t>
        <a:bodyPr/>
        <a:lstStyle/>
        <a:p>
          <a:endParaRPr lang="en-US"/>
        </a:p>
      </dgm:t>
    </dgm:pt>
    <dgm:pt modelId="{B27F2BEB-DAC4-4B25-AA96-8B4757191CBC}" type="parTrans" cxnId="{9C7CDF09-A589-43F9-8713-9F5A55A82F86}">
      <dgm:prSet/>
      <dgm:spPr/>
      <dgm:t>
        <a:bodyPr/>
        <a:lstStyle/>
        <a:p>
          <a:endParaRPr lang="en-US"/>
        </a:p>
      </dgm:t>
    </dgm:pt>
    <dgm:pt modelId="{6A58CBA2-ADF9-4824-A10D-D44D8DB14CB8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Tanggung</a:t>
          </a:r>
          <a:r>
            <a:rPr lang="en-US" sz="1600" b="1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jawab</a:t>
          </a:r>
          <a:r>
            <a:rPr lang="en-US" sz="1600" b="1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etika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C57C1A1E-3AC6-48D7-9E84-142020F05A39}" type="sibTrans" cxnId="{B7A1302F-A7D8-413D-8DB9-45B084C2C101}">
      <dgm:prSet/>
      <dgm:spPr/>
      <dgm:t>
        <a:bodyPr/>
        <a:lstStyle/>
        <a:p>
          <a:endParaRPr lang="en-US"/>
        </a:p>
      </dgm:t>
    </dgm:pt>
    <dgm:pt modelId="{DBE233F5-2E56-4ECE-B09B-09E846B00BF1}" type="parTrans" cxnId="{B7A1302F-A7D8-413D-8DB9-45B084C2C101}">
      <dgm:prSet/>
      <dgm:spPr/>
      <dgm:t>
        <a:bodyPr/>
        <a:lstStyle/>
        <a:p>
          <a:endParaRPr lang="en-US"/>
        </a:p>
      </dgm:t>
    </dgm:pt>
    <dgm:pt modelId="{CE675309-FAC9-405D-BD53-35D80346251B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002060"/>
              </a:solidFill>
              <a:latin typeface="Comic Sans MS" pitchFamily="66" charset="0"/>
            </a:rPr>
            <a:t>Moral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C34E853F-31C9-49BA-8D07-FA18AEB57FB0}" type="sibTrans" cxnId="{22936BCE-7A55-4874-967C-F861DE13EE4C}">
      <dgm:prSet/>
      <dgm:spPr/>
      <dgm:t>
        <a:bodyPr/>
        <a:lstStyle/>
        <a:p>
          <a:endParaRPr lang="en-US"/>
        </a:p>
      </dgm:t>
    </dgm:pt>
    <dgm:pt modelId="{BBEA97C3-03B1-47D5-A24F-24BEF9730289}" type="parTrans" cxnId="{22936BCE-7A55-4874-967C-F861DE13EE4C}">
      <dgm:prSet/>
      <dgm:spPr/>
      <dgm:t>
        <a:bodyPr/>
        <a:lstStyle/>
        <a:p>
          <a:endParaRPr lang="en-US"/>
        </a:p>
      </dgm:t>
    </dgm:pt>
    <dgm:pt modelId="{ADF6CA73-8289-4ADE-8701-2E400E8FCDE5}">
      <dgm:prSet phldrT="[Text]" custT="1"/>
      <dgm:spPr/>
      <dgm:t>
        <a:bodyPr/>
        <a:lstStyle/>
        <a:p>
          <a:r>
            <a:rPr lang="en-US" sz="1600" b="1" dirty="0" err="1" smtClean="0">
              <a:solidFill>
                <a:srgbClr val="002060"/>
              </a:solidFill>
              <a:latin typeface="Comic Sans MS" pitchFamily="66" charset="0"/>
            </a:rPr>
            <a:t>Hukum</a:t>
          </a:r>
          <a:endParaRPr lang="en-US" sz="1600" b="1" dirty="0">
            <a:solidFill>
              <a:srgbClr val="002060"/>
            </a:solidFill>
            <a:latin typeface="Comic Sans MS" pitchFamily="66" charset="0"/>
          </a:endParaRPr>
        </a:p>
      </dgm:t>
    </dgm:pt>
    <dgm:pt modelId="{C726C0F3-DF81-451C-9129-52B51D8ADD57}" type="sibTrans" cxnId="{3F1F9AA7-2215-4A44-9677-9E99F5AA3EF8}">
      <dgm:prSet/>
      <dgm:spPr/>
      <dgm:t>
        <a:bodyPr/>
        <a:lstStyle/>
        <a:p>
          <a:endParaRPr lang="en-US"/>
        </a:p>
      </dgm:t>
    </dgm:pt>
    <dgm:pt modelId="{DF1EAC35-8B49-409E-A7F2-8FF2EBCECB23}" type="parTrans" cxnId="{3F1F9AA7-2215-4A44-9677-9E99F5AA3EF8}">
      <dgm:prSet/>
      <dgm:spPr/>
      <dgm:t>
        <a:bodyPr/>
        <a:lstStyle/>
        <a:p>
          <a:endParaRPr lang="en-US"/>
        </a:p>
      </dgm:t>
    </dgm:pt>
    <dgm:pt modelId="{DC4D3594-44EA-4B10-BF2C-117802DB717C}" type="pres">
      <dgm:prSet presAssocID="{C5759425-C067-49BE-B9AD-F359E9612A3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4D2AF8-D623-4AEC-9F6A-2B9AE1EDBBDA}" type="pres">
      <dgm:prSet presAssocID="{B6DC76EB-1878-42A4-AFDD-0AC9C6A4E0F6}" presName="linNode" presStyleCnt="0"/>
      <dgm:spPr/>
    </dgm:pt>
    <dgm:pt modelId="{F1C7A2A9-56BA-4F59-AC35-C2166026F73C}" type="pres">
      <dgm:prSet presAssocID="{B6DC76EB-1878-42A4-AFDD-0AC9C6A4E0F6}" presName="parentText" presStyleLbl="node1" presStyleIdx="0" presStyleCnt="3" custScaleX="74394" custLinFactNeighborX="-4649" custLinFactNeighborY="-1294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5C764B-03B3-4BCD-BE85-4DC66D6B2FE0}" type="pres">
      <dgm:prSet presAssocID="{B6DC76EB-1878-42A4-AFDD-0AC9C6A4E0F6}" presName="descendantText" presStyleLbl="alignAccFollowNode1" presStyleIdx="0" presStyleCnt="3" custScaleY="123468" custLinFactNeighborX="-9702" custLinFactNeighborY="3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3F391F-4612-4BA9-A56B-150E9BF33FAF}" type="pres">
      <dgm:prSet presAssocID="{73F5B7B0-49E3-43D9-ADBA-619CBBBD3736}" presName="sp" presStyleCnt="0"/>
      <dgm:spPr/>
    </dgm:pt>
    <dgm:pt modelId="{FADBB81D-2CD3-477D-AB8A-C70B2CDD8ED3}" type="pres">
      <dgm:prSet presAssocID="{428F4D54-F0B2-4BC2-B90A-D4085F50FFE0}" presName="linNode" presStyleCnt="0"/>
      <dgm:spPr/>
    </dgm:pt>
    <dgm:pt modelId="{AB01B993-0906-438B-9768-DABE31AFABE8}" type="pres">
      <dgm:prSet presAssocID="{428F4D54-F0B2-4BC2-B90A-D4085F50FFE0}" presName="parentText" presStyleLbl="node1" presStyleIdx="1" presStyleCnt="3" custScaleX="78390" custLinFactNeighborX="-6078" custLinFactNeighborY="534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AAF91-0E33-4EB1-85EB-8D92E74EF09D}" type="pres">
      <dgm:prSet presAssocID="{428F4D54-F0B2-4BC2-B90A-D4085F50FFE0}" presName="descendantText" presStyleLbl="alignAccFollowNode1" presStyleIdx="1" presStyleCnt="3" custScaleY="88046" custLinFactNeighborX="-10194" custLinFactNeighborY="-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6AADF-6FC5-45E4-B611-A224A4E39C5A}" type="pres">
      <dgm:prSet presAssocID="{B20306B2-2FB5-4166-90A1-FCFCAA5478F3}" presName="sp" presStyleCnt="0"/>
      <dgm:spPr/>
    </dgm:pt>
    <dgm:pt modelId="{5E1EA5DB-E3C7-4578-ACB7-4910627C5950}" type="pres">
      <dgm:prSet presAssocID="{695E58FC-49C9-4F67-89AE-853F7E4B0DBB}" presName="linNode" presStyleCnt="0"/>
      <dgm:spPr/>
    </dgm:pt>
    <dgm:pt modelId="{C069BD93-C278-482D-BB07-7A5570FD70D3}" type="pres">
      <dgm:prSet presAssocID="{695E58FC-49C9-4F67-89AE-853F7E4B0DBB}" presName="parentText" presStyleLbl="node1" presStyleIdx="2" presStyleCnt="3" custScaleX="73191" custLinFactNeighborX="-6084" custLinFactNeighborY="-26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FD62E9-8D01-4A03-BABA-EDAED14E64B7}" type="pres">
      <dgm:prSet presAssocID="{695E58FC-49C9-4F67-89AE-853F7E4B0DBB}" presName="descendantText" presStyleLbl="alignAccFollowNode1" presStyleIdx="2" presStyleCnt="3" custScaleY="145988" custLinFactNeighborX="-7479" custLinFactNeighborY="2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A1302F-A7D8-413D-8DB9-45B084C2C101}" srcId="{695E58FC-49C9-4F67-89AE-853F7E4B0DBB}" destId="{6A58CBA2-ADF9-4824-A10D-D44D8DB14CB8}" srcOrd="3" destOrd="0" parTransId="{DBE233F5-2E56-4ECE-B09B-09E846B00BF1}" sibTransId="{C57C1A1E-3AC6-48D7-9E84-142020F05A39}"/>
    <dgm:cxn modelId="{568C64EB-B6FF-4A2B-9B2A-DECFF79677EB}" type="presOf" srcId="{55B5FF92-E514-4BD6-A21E-B0036CF1774D}" destId="{2B5C764B-03B3-4BCD-BE85-4DC66D6B2FE0}" srcOrd="0" destOrd="4" presId="urn:microsoft.com/office/officeart/2005/8/layout/vList5"/>
    <dgm:cxn modelId="{EAA236A6-443D-4292-8A78-54902B56A493}" srcId="{C5759425-C067-49BE-B9AD-F359E9612A32}" destId="{695E58FC-49C9-4F67-89AE-853F7E4B0DBB}" srcOrd="2" destOrd="0" parTransId="{A232188B-9959-4FC1-8643-E0CAE3F07525}" sibTransId="{632B0F77-F2B2-43BF-BAC8-6FC09D00680C}"/>
    <dgm:cxn modelId="{90B311B6-86DC-4708-A88D-E6193504E8E9}" srcId="{695E58FC-49C9-4F67-89AE-853F7E4B0DBB}" destId="{078EA1C4-7A0A-4EEF-885A-372BDDA47130}" srcOrd="1" destOrd="0" parTransId="{3B22A439-5AAB-41CA-BAAF-39D0EF5F4ED7}" sibTransId="{BC360C42-BFE3-4FC2-94D5-9363AF862230}"/>
    <dgm:cxn modelId="{906FC259-A8FF-4EE1-8D7F-A01249F6D906}" srcId="{B6DC76EB-1878-42A4-AFDD-0AC9C6A4E0F6}" destId="{E0394039-FB31-47D4-BDDB-94BAD8AE3EDC}" srcOrd="0" destOrd="0" parTransId="{EC07078B-BA15-4BF1-8AB8-065043BA60B3}" sibTransId="{D76DF3AC-A51D-4874-BAE9-409FD65F68F0}"/>
    <dgm:cxn modelId="{B6A868EC-2155-4D4F-BECB-0B0548D37DEA}" type="presOf" srcId="{120D38B9-2D84-495D-9F2D-686039A40EB1}" destId="{2B5C764B-03B3-4BCD-BE85-4DC66D6B2FE0}" srcOrd="0" destOrd="2" presId="urn:microsoft.com/office/officeart/2005/8/layout/vList5"/>
    <dgm:cxn modelId="{B6ABD365-26C5-4824-813E-885A77C49AEB}" srcId="{C5759425-C067-49BE-B9AD-F359E9612A32}" destId="{428F4D54-F0B2-4BC2-B90A-D4085F50FFE0}" srcOrd="1" destOrd="0" parTransId="{297A97FA-23A6-4ADA-9B5C-91AAF17115A6}" sibTransId="{B20306B2-2FB5-4166-90A1-FCFCAA5478F3}"/>
    <dgm:cxn modelId="{8FF2B522-4F2C-487F-A1BD-0BFB1B85E3D6}" srcId="{B6DC76EB-1878-42A4-AFDD-0AC9C6A4E0F6}" destId="{555CFEB5-010F-4AB1-95CF-8BD4BD01E597}" srcOrd="1" destOrd="0" parTransId="{0BFA6B9E-9C55-4289-A967-CCA96528EC99}" sibTransId="{F52874FB-F1F4-4422-B402-C3E47CFE3B6B}"/>
    <dgm:cxn modelId="{69A71EE5-6FF2-4264-BB0B-A48D3D66C654}" type="presOf" srcId="{B0013D28-2749-4FC8-A6DE-2FE77D09560B}" destId="{2B5C764B-03B3-4BCD-BE85-4DC66D6B2FE0}" srcOrd="0" destOrd="3" presId="urn:microsoft.com/office/officeart/2005/8/layout/vList5"/>
    <dgm:cxn modelId="{015B08C4-C68C-4E6B-913D-789BF811F35A}" type="presOf" srcId="{B6DC76EB-1878-42A4-AFDD-0AC9C6A4E0F6}" destId="{F1C7A2A9-56BA-4F59-AC35-C2166026F73C}" srcOrd="0" destOrd="0" presId="urn:microsoft.com/office/officeart/2005/8/layout/vList5"/>
    <dgm:cxn modelId="{6E3F026F-6AAC-4B5B-A885-D6FF0A40603E}" srcId="{B6DC76EB-1878-42A4-AFDD-0AC9C6A4E0F6}" destId="{B0013D28-2749-4FC8-A6DE-2FE77D09560B}" srcOrd="3" destOrd="0" parTransId="{DE9F7B49-3AA1-4DD5-A86F-274775D5F4EE}" sibTransId="{F35F5D57-C609-4A50-A0C7-A95615918D3B}"/>
    <dgm:cxn modelId="{6FA795A6-E355-485A-B211-E7FB31F140E6}" srcId="{B6DC76EB-1878-42A4-AFDD-0AC9C6A4E0F6}" destId="{120D38B9-2D84-495D-9F2D-686039A40EB1}" srcOrd="2" destOrd="0" parTransId="{9797470C-2285-44BE-876A-79E448579F80}" sibTransId="{8AACBB7D-C640-4A01-AE59-BBB5A66479E5}"/>
    <dgm:cxn modelId="{7D052B8B-7C07-4681-9F70-91DC8BF66645}" type="presOf" srcId="{6A58CBA2-ADF9-4824-A10D-D44D8DB14CB8}" destId="{3CFD62E9-8D01-4A03-BABA-EDAED14E64B7}" srcOrd="0" destOrd="3" presId="urn:microsoft.com/office/officeart/2005/8/layout/vList5"/>
    <dgm:cxn modelId="{8CDC0E0E-D5A7-449F-8069-7B9DA2019F26}" type="presOf" srcId="{428F4D54-F0B2-4BC2-B90A-D4085F50FFE0}" destId="{AB01B993-0906-438B-9768-DABE31AFABE8}" srcOrd="0" destOrd="0" presId="urn:microsoft.com/office/officeart/2005/8/layout/vList5"/>
    <dgm:cxn modelId="{E65542CD-215D-453E-9837-4E75123F957D}" type="presOf" srcId="{9EDE3098-5600-41CA-960A-F5800C073742}" destId="{B97AAF91-0E33-4EB1-85EB-8D92E74EF09D}" srcOrd="0" destOrd="1" presId="urn:microsoft.com/office/officeart/2005/8/layout/vList5"/>
    <dgm:cxn modelId="{23CADFE1-3492-4F9B-A29A-8268181BC278}" srcId="{B6DC76EB-1878-42A4-AFDD-0AC9C6A4E0F6}" destId="{55B5FF92-E514-4BD6-A21E-B0036CF1774D}" srcOrd="4" destOrd="0" parTransId="{D5CA7C82-75C3-4AEA-9775-8409C428509D}" sibTransId="{E05F26C2-4B01-4048-9E93-194F8C45FD59}"/>
    <dgm:cxn modelId="{21ACF91A-B7CD-46A7-9975-0E8766178A95}" type="presOf" srcId="{C5759425-C067-49BE-B9AD-F359E9612A32}" destId="{DC4D3594-44EA-4B10-BF2C-117802DB717C}" srcOrd="0" destOrd="0" presId="urn:microsoft.com/office/officeart/2005/8/layout/vList5"/>
    <dgm:cxn modelId="{3F1F9AA7-2215-4A44-9677-9E99F5AA3EF8}" srcId="{695E58FC-49C9-4F67-89AE-853F7E4B0DBB}" destId="{ADF6CA73-8289-4ADE-8701-2E400E8FCDE5}" srcOrd="5" destOrd="0" parTransId="{DF1EAC35-8B49-409E-A7F2-8FF2EBCECB23}" sibTransId="{C726C0F3-DF81-451C-9129-52B51D8ADD57}"/>
    <dgm:cxn modelId="{F66C9A79-001A-4312-91F1-574DF2E6EF64}" srcId="{695E58FC-49C9-4F67-89AE-853F7E4B0DBB}" destId="{F9F692ED-C213-4DFB-B2C4-B04D16776C6F}" srcOrd="2" destOrd="0" parTransId="{A250603B-3723-4ADD-915B-F632AFBEFCB2}" sibTransId="{626431A1-D6B1-4F38-913E-31A686D00650}"/>
    <dgm:cxn modelId="{73DCE4E5-5A80-4774-83E2-337C500AFA31}" type="presOf" srcId="{2D5DD1C7-78EB-4E54-908E-17BBA1C28259}" destId="{3CFD62E9-8D01-4A03-BABA-EDAED14E64B7}" srcOrd="0" destOrd="0" presId="urn:microsoft.com/office/officeart/2005/8/layout/vList5"/>
    <dgm:cxn modelId="{BFD36AAC-3E36-46B6-B197-07DA35C4767E}" type="presOf" srcId="{555CFEB5-010F-4AB1-95CF-8BD4BD01E597}" destId="{2B5C764B-03B3-4BCD-BE85-4DC66D6B2FE0}" srcOrd="0" destOrd="1" presId="urn:microsoft.com/office/officeart/2005/8/layout/vList5"/>
    <dgm:cxn modelId="{B025DD63-17EF-4301-996F-7683A47D2E91}" type="presOf" srcId="{CE675309-FAC9-405D-BD53-35D80346251B}" destId="{3CFD62E9-8D01-4A03-BABA-EDAED14E64B7}" srcOrd="0" destOrd="4" presId="urn:microsoft.com/office/officeart/2005/8/layout/vList5"/>
    <dgm:cxn modelId="{E9CCC5EC-7C9E-4D32-BB8C-9805FEDFF81B}" type="presOf" srcId="{E0394039-FB31-47D4-BDDB-94BAD8AE3EDC}" destId="{2B5C764B-03B3-4BCD-BE85-4DC66D6B2FE0}" srcOrd="0" destOrd="0" presId="urn:microsoft.com/office/officeart/2005/8/layout/vList5"/>
    <dgm:cxn modelId="{A7B9E0C1-2BA6-4AB7-978C-5DE2AB776EB1}" type="presOf" srcId="{3014393E-9D5F-47D9-8C27-E8FBA0316500}" destId="{B97AAF91-0E33-4EB1-85EB-8D92E74EF09D}" srcOrd="0" destOrd="0" presId="urn:microsoft.com/office/officeart/2005/8/layout/vList5"/>
    <dgm:cxn modelId="{86CBE4F9-08E4-416B-95C6-62D156E431F8}" srcId="{428F4D54-F0B2-4BC2-B90A-D4085F50FFE0}" destId="{9EDE3098-5600-41CA-960A-F5800C073742}" srcOrd="1" destOrd="0" parTransId="{438A3D98-2C7F-4C06-BEA2-6CBFEE6030B9}" sibTransId="{B0CD6DEA-B629-462B-BF0A-6790A2E403D5}"/>
    <dgm:cxn modelId="{D18640B0-1DF5-4B46-A2CA-BB398DA1E2E9}" srcId="{695E58FC-49C9-4F67-89AE-853F7E4B0DBB}" destId="{2D5DD1C7-78EB-4E54-908E-17BBA1C28259}" srcOrd="0" destOrd="0" parTransId="{7E566845-06BD-482D-B659-8D2443420A6E}" sibTransId="{3A7AC363-FA69-4512-A65E-444B965C054F}"/>
    <dgm:cxn modelId="{5C1F3978-6E9A-4804-89A9-595B45F57202}" type="presOf" srcId="{F9F692ED-C213-4DFB-B2C4-B04D16776C6F}" destId="{3CFD62E9-8D01-4A03-BABA-EDAED14E64B7}" srcOrd="0" destOrd="2" presId="urn:microsoft.com/office/officeart/2005/8/layout/vList5"/>
    <dgm:cxn modelId="{22936BCE-7A55-4874-967C-F861DE13EE4C}" srcId="{695E58FC-49C9-4F67-89AE-853F7E4B0DBB}" destId="{CE675309-FAC9-405D-BD53-35D80346251B}" srcOrd="4" destOrd="0" parTransId="{BBEA97C3-03B1-47D5-A24F-24BEF9730289}" sibTransId="{C34E853F-31C9-49BA-8D07-FA18AEB57FB0}"/>
    <dgm:cxn modelId="{81BC5F83-C5C1-4F98-BBD2-53B81C41D72E}" type="presOf" srcId="{695E58FC-49C9-4F67-89AE-853F7E4B0DBB}" destId="{C069BD93-C278-482D-BB07-7A5570FD70D3}" srcOrd="0" destOrd="0" presId="urn:microsoft.com/office/officeart/2005/8/layout/vList5"/>
    <dgm:cxn modelId="{9C7CDF09-A589-43F9-8713-9F5A55A82F86}" srcId="{C5759425-C067-49BE-B9AD-F359E9612A32}" destId="{B6DC76EB-1878-42A4-AFDD-0AC9C6A4E0F6}" srcOrd="0" destOrd="0" parTransId="{B27F2BEB-DAC4-4B25-AA96-8B4757191CBC}" sibTransId="{73F5B7B0-49E3-43D9-ADBA-619CBBBD3736}"/>
    <dgm:cxn modelId="{3673851B-7D11-4B7C-AB3A-CF8694FC00F3}" type="presOf" srcId="{078EA1C4-7A0A-4EEF-885A-372BDDA47130}" destId="{3CFD62E9-8D01-4A03-BABA-EDAED14E64B7}" srcOrd="0" destOrd="1" presId="urn:microsoft.com/office/officeart/2005/8/layout/vList5"/>
    <dgm:cxn modelId="{FC0FD759-4C89-4C7A-85D7-162CEBE0EE44}" type="presOf" srcId="{ADF6CA73-8289-4ADE-8701-2E400E8FCDE5}" destId="{3CFD62E9-8D01-4A03-BABA-EDAED14E64B7}" srcOrd="0" destOrd="5" presId="urn:microsoft.com/office/officeart/2005/8/layout/vList5"/>
    <dgm:cxn modelId="{06C2FC11-4FFC-4CEF-AD14-413E3DE76EB3}" srcId="{428F4D54-F0B2-4BC2-B90A-D4085F50FFE0}" destId="{3014393E-9D5F-47D9-8C27-E8FBA0316500}" srcOrd="0" destOrd="0" parTransId="{5223DD64-78E7-480B-96BC-19EA4D4BE093}" sibTransId="{FEB6CEB0-B9A0-421F-ADCB-7D53F2425CAB}"/>
    <dgm:cxn modelId="{1A1B74E3-51EB-45E9-A15E-54FD7FF1700A}" type="presParOf" srcId="{DC4D3594-44EA-4B10-BF2C-117802DB717C}" destId="{5F4D2AF8-D623-4AEC-9F6A-2B9AE1EDBBDA}" srcOrd="0" destOrd="0" presId="urn:microsoft.com/office/officeart/2005/8/layout/vList5"/>
    <dgm:cxn modelId="{C5AA52C3-CE6F-46AF-83BF-8BEE4D38C7C4}" type="presParOf" srcId="{5F4D2AF8-D623-4AEC-9F6A-2B9AE1EDBBDA}" destId="{F1C7A2A9-56BA-4F59-AC35-C2166026F73C}" srcOrd="0" destOrd="0" presId="urn:microsoft.com/office/officeart/2005/8/layout/vList5"/>
    <dgm:cxn modelId="{5F31E256-8E3B-430A-9EBA-1FEF3D6CD2B5}" type="presParOf" srcId="{5F4D2AF8-D623-4AEC-9F6A-2B9AE1EDBBDA}" destId="{2B5C764B-03B3-4BCD-BE85-4DC66D6B2FE0}" srcOrd="1" destOrd="0" presId="urn:microsoft.com/office/officeart/2005/8/layout/vList5"/>
    <dgm:cxn modelId="{CD2C2802-F030-4CE0-81DF-63461A846358}" type="presParOf" srcId="{DC4D3594-44EA-4B10-BF2C-117802DB717C}" destId="{C53F391F-4612-4BA9-A56B-150E9BF33FAF}" srcOrd="1" destOrd="0" presId="urn:microsoft.com/office/officeart/2005/8/layout/vList5"/>
    <dgm:cxn modelId="{D599DBA3-F5AB-4628-B694-8682CE360808}" type="presParOf" srcId="{DC4D3594-44EA-4B10-BF2C-117802DB717C}" destId="{FADBB81D-2CD3-477D-AB8A-C70B2CDD8ED3}" srcOrd="2" destOrd="0" presId="urn:microsoft.com/office/officeart/2005/8/layout/vList5"/>
    <dgm:cxn modelId="{B72014F0-CAE9-4064-AAEA-644F360BEDB5}" type="presParOf" srcId="{FADBB81D-2CD3-477D-AB8A-C70B2CDD8ED3}" destId="{AB01B993-0906-438B-9768-DABE31AFABE8}" srcOrd="0" destOrd="0" presId="urn:microsoft.com/office/officeart/2005/8/layout/vList5"/>
    <dgm:cxn modelId="{A3067544-D2B3-4444-B667-7A26EBBCBCDF}" type="presParOf" srcId="{FADBB81D-2CD3-477D-AB8A-C70B2CDD8ED3}" destId="{B97AAF91-0E33-4EB1-85EB-8D92E74EF09D}" srcOrd="1" destOrd="0" presId="urn:microsoft.com/office/officeart/2005/8/layout/vList5"/>
    <dgm:cxn modelId="{BEAA6D47-3BB4-4145-9C80-03054D92CD7E}" type="presParOf" srcId="{DC4D3594-44EA-4B10-BF2C-117802DB717C}" destId="{1436AADF-6FC5-45E4-B611-A224A4E39C5A}" srcOrd="3" destOrd="0" presId="urn:microsoft.com/office/officeart/2005/8/layout/vList5"/>
    <dgm:cxn modelId="{8EFB304E-3D9D-4C68-BB12-F54D2F82E824}" type="presParOf" srcId="{DC4D3594-44EA-4B10-BF2C-117802DB717C}" destId="{5E1EA5DB-E3C7-4578-ACB7-4910627C5950}" srcOrd="4" destOrd="0" presId="urn:microsoft.com/office/officeart/2005/8/layout/vList5"/>
    <dgm:cxn modelId="{5944E1C6-468D-4DCD-A9D5-B66421EAFBEA}" type="presParOf" srcId="{5E1EA5DB-E3C7-4578-ACB7-4910627C5950}" destId="{C069BD93-C278-482D-BB07-7A5570FD70D3}" srcOrd="0" destOrd="0" presId="urn:microsoft.com/office/officeart/2005/8/layout/vList5"/>
    <dgm:cxn modelId="{5F919974-A117-4277-BC60-3A9CF9181058}" type="presParOf" srcId="{5E1EA5DB-E3C7-4578-ACB7-4910627C5950}" destId="{3CFD62E9-8D01-4A03-BABA-EDAED14E64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BCB7E-0B95-4F12-9EAC-A4CBC589E322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96AC63-58F7-4A73-B326-BDEC6EB144DB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Nasionalisme</a:t>
          </a:r>
          <a:endParaRPr lang="en-US" sz="2400" dirty="0">
            <a:latin typeface="Comic Sans MS" pitchFamily="66" charset="0"/>
          </a:endParaRPr>
        </a:p>
      </dgm:t>
    </dgm:pt>
    <dgm:pt modelId="{8D6775A1-F963-4E8F-B213-ECB823C6F0A3}" type="parTrans" cxnId="{190F9297-74F6-4BE6-B58A-56E669970B24}">
      <dgm:prSet/>
      <dgm:spPr/>
      <dgm:t>
        <a:bodyPr/>
        <a:lstStyle/>
        <a:p>
          <a:endParaRPr lang="en-US"/>
        </a:p>
      </dgm:t>
    </dgm:pt>
    <dgm:pt modelId="{4F2F6E97-C270-45DB-8EC8-1D76984A1CF1}" type="sibTrans" cxnId="{190F9297-74F6-4BE6-B58A-56E669970B24}">
      <dgm:prSet/>
      <dgm:spPr/>
      <dgm:t>
        <a:bodyPr/>
        <a:lstStyle/>
        <a:p>
          <a:endParaRPr lang="en-US"/>
        </a:p>
      </dgm:t>
    </dgm:pt>
    <dgm:pt modelId="{BBDC7C59-8B45-4F98-8567-A2A3A596E225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Demokrasi</a:t>
          </a:r>
          <a:endParaRPr lang="en-US" sz="2400" dirty="0">
            <a:latin typeface="Comic Sans MS" pitchFamily="66" charset="0"/>
          </a:endParaRPr>
        </a:p>
      </dgm:t>
    </dgm:pt>
    <dgm:pt modelId="{FE5CD75C-49A2-449E-8659-91DD3D36E2F9}" type="parTrans" cxnId="{1456264E-A34A-4B7B-8E6D-532160191CBF}">
      <dgm:prSet/>
      <dgm:spPr/>
      <dgm:t>
        <a:bodyPr/>
        <a:lstStyle/>
        <a:p>
          <a:endParaRPr lang="en-US"/>
        </a:p>
      </dgm:t>
    </dgm:pt>
    <dgm:pt modelId="{00F0D685-6F08-40D5-B88F-116CAAE874F9}" type="sibTrans" cxnId="{1456264E-A34A-4B7B-8E6D-532160191CBF}">
      <dgm:prSet/>
      <dgm:spPr/>
      <dgm:t>
        <a:bodyPr/>
        <a:lstStyle/>
        <a:p>
          <a:endParaRPr lang="en-US"/>
        </a:p>
      </dgm:t>
    </dgm:pt>
    <dgm:pt modelId="{9ED272F9-D09F-482D-A8A0-A6F0C48D7FE5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Kemitraan</a:t>
          </a:r>
          <a:endParaRPr lang="en-US" sz="2400" dirty="0">
            <a:latin typeface="Comic Sans MS" pitchFamily="66" charset="0"/>
          </a:endParaRPr>
        </a:p>
      </dgm:t>
    </dgm:pt>
    <dgm:pt modelId="{3FA51C68-73A0-4FD2-AB0C-406924604404}" type="parTrans" cxnId="{B303CBA9-4A61-4566-A3B1-549BBC59896D}">
      <dgm:prSet/>
      <dgm:spPr/>
      <dgm:t>
        <a:bodyPr/>
        <a:lstStyle/>
        <a:p>
          <a:endParaRPr lang="en-US"/>
        </a:p>
      </dgm:t>
    </dgm:pt>
    <dgm:pt modelId="{FB57566E-FBF8-4B32-B43F-714C1DD706AE}" type="sibTrans" cxnId="{B303CBA9-4A61-4566-A3B1-549BBC59896D}">
      <dgm:prSet/>
      <dgm:spPr/>
      <dgm:t>
        <a:bodyPr/>
        <a:lstStyle/>
        <a:p>
          <a:endParaRPr lang="en-US"/>
        </a:p>
      </dgm:t>
    </dgm:pt>
    <dgm:pt modelId="{DDBE8DF2-0B3D-47CE-A76A-CE069804412B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Kekeluargaan</a:t>
          </a:r>
          <a:endParaRPr lang="en-US" sz="2400" dirty="0">
            <a:latin typeface="Comic Sans MS" pitchFamily="66" charset="0"/>
          </a:endParaRPr>
        </a:p>
      </dgm:t>
    </dgm:pt>
    <dgm:pt modelId="{1EFC4712-81B9-4EEF-BB9D-F203906B8B92}" type="parTrans" cxnId="{26407F9F-D487-4540-BCB6-6EEB934171D6}">
      <dgm:prSet/>
      <dgm:spPr/>
      <dgm:t>
        <a:bodyPr/>
        <a:lstStyle/>
        <a:p>
          <a:endParaRPr lang="en-US"/>
        </a:p>
      </dgm:t>
    </dgm:pt>
    <dgm:pt modelId="{2996CAF5-4F8E-4A0C-98BF-FB672C75D6AA}" type="sibTrans" cxnId="{26407F9F-D487-4540-BCB6-6EEB934171D6}">
      <dgm:prSet/>
      <dgm:spPr/>
      <dgm:t>
        <a:bodyPr/>
        <a:lstStyle/>
        <a:p>
          <a:endParaRPr lang="en-US"/>
        </a:p>
      </dgm:t>
    </dgm:pt>
    <dgm:pt modelId="{799F452A-7616-4175-96B7-EC08FEA872A2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Profesionalisme</a:t>
          </a:r>
          <a:endParaRPr lang="en-US" sz="2400" dirty="0">
            <a:latin typeface="Comic Sans MS" pitchFamily="66" charset="0"/>
          </a:endParaRPr>
        </a:p>
      </dgm:t>
    </dgm:pt>
    <dgm:pt modelId="{1F0A8A34-3E36-4FD5-B963-5C139673CFEC}" type="parTrans" cxnId="{AE73FFF6-94C3-41C5-B9CF-C0AA473D279B}">
      <dgm:prSet/>
      <dgm:spPr/>
      <dgm:t>
        <a:bodyPr/>
        <a:lstStyle/>
        <a:p>
          <a:endParaRPr lang="en-US"/>
        </a:p>
      </dgm:t>
    </dgm:pt>
    <dgm:pt modelId="{6FDF1CE1-731F-45EE-9688-BF9D826EC22F}" type="sibTrans" cxnId="{AE73FFF6-94C3-41C5-B9CF-C0AA473D279B}">
      <dgm:prSet/>
      <dgm:spPr/>
      <dgm:t>
        <a:bodyPr/>
        <a:lstStyle/>
        <a:p>
          <a:endParaRPr lang="en-US"/>
        </a:p>
      </dgm:t>
    </dgm:pt>
    <dgm:pt modelId="{07C4CEA6-AB02-4728-BD8A-D4128FE3292B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Unitarisme</a:t>
          </a:r>
          <a:endParaRPr lang="en-US" sz="2400" dirty="0">
            <a:latin typeface="Comic Sans MS" pitchFamily="66" charset="0"/>
          </a:endParaRPr>
        </a:p>
      </dgm:t>
    </dgm:pt>
    <dgm:pt modelId="{E84281E0-7C13-432C-83A5-C5FF02E7EC93}" type="parTrans" cxnId="{AE173F24-AA95-4E3F-9AED-52567B668B2F}">
      <dgm:prSet/>
      <dgm:spPr/>
      <dgm:t>
        <a:bodyPr/>
        <a:lstStyle/>
        <a:p>
          <a:endParaRPr lang="en-US"/>
        </a:p>
      </dgm:t>
    </dgm:pt>
    <dgm:pt modelId="{D259094C-1C03-4C08-8B08-5F9140E97159}" type="sibTrans" cxnId="{AE173F24-AA95-4E3F-9AED-52567B668B2F}">
      <dgm:prSet/>
      <dgm:spPr/>
      <dgm:t>
        <a:bodyPr/>
        <a:lstStyle/>
        <a:p>
          <a:endParaRPr lang="en-US"/>
        </a:p>
      </dgm:t>
    </dgm:pt>
    <dgm:pt modelId="{DFD646DD-E8D3-4471-AEC2-9C120074D4B7}">
      <dgm:prSet phldrT="[Text]" custT="1"/>
      <dgm:spPr/>
      <dgm:t>
        <a:bodyPr/>
        <a:lstStyle/>
        <a:p>
          <a:r>
            <a:rPr lang="en-US" sz="2400" dirty="0" err="1" smtClean="0">
              <a:latin typeface="Comic Sans MS" pitchFamily="66" charset="0"/>
            </a:rPr>
            <a:t>Kemandirian</a:t>
          </a:r>
          <a:endParaRPr lang="en-US" sz="2400" dirty="0">
            <a:latin typeface="Comic Sans MS" pitchFamily="66" charset="0"/>
          </a:endParaRPr>
        </a:p>
      </dgm:t>
    </dgm:pt>
    <dgm:pt modelId="{4D9B9775-CB81-4806-A6BC-A31AEA4646A4}" type="parTrans" cxnId="{F2B4965F-1437-461E-AA84-7B32260B522D}">
      <dgm:prSet/>
      <dgm:spPr/>
      <dgm:t>
        <a:bodyPr/>
        <a:lstStyle/>
        <a:p>
          <a:endParaRPr lang="en-US"/>
        </a:p>
      </dgm:t>
    </dgm:pt>
    <dgm:pt modelId="{CC208654-AC8E-4178-9F8C-64D5A437087E}" type="sibTrans" cxnId="{F2B4965F-1437-461E-AA84-7B32260B522D}">
      <dgm:prSet/>
      <dgm:spPr/>
      <dgm:t>
        <a:bodyPr/>
        <a:lstStyle/>
        <a:p>
          <a:endParaRPr lang="en-US"/>
        </a:p>
      </dgm:t>
    </dgm:pt>
    <dgm:pt modelId="{8013F9B3-697F-4649-BAEA-1FBC5C397993}">
      <dgm:prSet phldrT="[Text]" custT="1"/>
      <dgm:spPr/>
      <dgm:t>
        <a:bodyPr/>
        <a:lstStyle/>
        <a:p>
          <a:r>
            <a:rPr lang="en-US" sz="2400" dirty="0" smtClean="0">
              <a:latin typeface="Comic Sans MS" pitchFamily="66" charset="0"/>
            </a:rPr>
            <a:t>Non </a:t>
          </a:r>
          <a:r>
            <a:rPr lang="en-US" sz="2400" dirty="0" err="1" smtClean="0">
              <a:latin typeface="Comic Sans MS" pitchFamily="66" charset="0"/>
            </a:rPr>
            <a:t>Partai</a:t>
          </a:r>
          <a:r>
            <a:rPr lang="en-US" sz="2400" dirty="0" smtClean="0">
              <a:latin typeface="Comic Sans MS" pitchFamily="66" charset="0"/>
            </a:rPr>
            <a:t> </a:t>
          </a:r>
          <a:r>
            <a:rPr lang="en-US" sz="2400" dirty="0" err="1" smtClean="0">
              <a:latin typeface="Comic Sans MS" pitchFamily="66" charset="0"/>
            </a:rPr>
            <a:t>Politik</a:t>
          </a:r>
          <a:endParaRPr lang="en-US" sz="2400" dirty="0">
            <a:latin typeface="Comic Sans MS" pitchFamily="66" charset="0"/>
          </a:endParaRPr>
        </a:p>
      </dgm:t>
    </dgm:pt>
    <dgm:pt modelId="{0FE24D30-11EC-42B2-9798-26308D7C6972}" type="parTrans" cxnId="{9E4977B2-62B9-4F6E-8213-261AA6C9BD92}">
      <dgm:prSet/>
      <dgm:spPr/>
      <dgm:t>
        <a:bodyPr/>
        <a:lstStyle/>
        <a:p>
          <a:endParaRPr lang="en-US"/>
        </a:p>
      </dgm:t>
    </dgm:pt>
    <dgm:pt modelId="{26F05448-2F18-4BE5-BB30-50E4855B6E57}" type="sibTrans" cxnId="{9E4977B2-62B9-4F6E-8213-261AA6C9BD92}">
      <dgm:prSet/>
      <dgm:spPr/>
      <dgm:t>
        <a:bodyPr/>
        <a:lstStyle/>
        <a:p>
          <a:endParaRPr lang="en-US"/>
        </a:p>
      </dgm:t>
    </dgm:pt>
    <dgm:pt modelId="{C0530886-E17A-475C-B910-272CE37168DF}">
      <dgm:prSet phldrT="[Text]" custT="1"/>
      <dgm:spPr/>
      <dgm:t>
        <a:bodyPr/>
        <a:lstStyle/>
        <a:p>
          <a:r>
            <a:rPr lang="en-US" sz="2400" dirty="0" err="1" smtClean="0"/>
            <a:t>Jiwa</a:t>
          </a:r>
          <a:r>
            <a:rPr lang="en-US" sz="2400" dirty="0" smtClean="0"/>
            <a:t>, </a:t>
          </a:r>
          <a:r>
            <a:rPr lang="en-US" sz="2400" dirty="0" err="1" smtClean="0"/>
            <a:t>Semangat</a:t>
          </a:r>
          <a:r>
            <a:rPr lang="en-US" sz="2400" dirty="0" smtClean="0"/>
            <a:t> </a:t>
          </a:r>
          <a:r>
            <a:rPr lang="en-US" sz="2400" dirty="0" err="1" smtClean="0"/>
            <a:t>dan</a:t>
          </a:r>
          <a:r>
            <a:rPr lang="en-US" sz="2400" dirty="0" smtClean="0"/>
            <a:t> </a:t>
          </a:r>
          <a:r>
            <a:rPr lang="en-US" sz="2400" dirty="0" err="1" smtClean="0"/>
            <a:t>Nilai-nilai</a:t>
          </a:r>
          <a:r>
            <a:rPr lang="en-US" sz="2400" dirty="0" smtClean="0"/>
            <a:t> 45</a:t>
          </a:r>
          <a:endParaRPr lang="en-US" sz="2400" dirty="0"/>
        </a:p>
      </dgm:t>
    </dgm:pt>
    <dgm:pt modelId="{CB607512-C692-4A8B-838D-84F752D5CBDE}" type="parTrans" cxnId="{D533CB6C-3552-4123-BBC8-E2E1315A40DE}">
      <dgm:prSet/>
      <dgm:spPr/>
      <dgm:t>
        <a:bodyPr/>
        <a:lstStyle/>
        <a:p>
          <a:endParaRPr lang="en-US"/>
        </a:p>
      </dgm:t>
    </dgm:pt>
    <dgm:pt modelId="{1938CBA2-2FA2-4D53-9ACE-D19033CEF317}" type="sibTrans" cxnId="{D533CB6C-3552-4123-BBC8-E2E1315A40DE}">
      <dgm:prSet/>
      <dgm:spPr/>
      <dgm:t>
        <a:bodyPr/>
        <a:lstStyle/>
        <a:p>
          <a:endParaRPr lang="en-US"/>
        </a:p>
      </dgm:t>
    </dgm:pt>
    <dgm:pt modelId="{2722B3B9-CBA3-43C9-9626-3062A3034E33}" type="pres">
      <dgm:prSet presAssocID="{282BCB7E-0B95-4F12-9EAC-A4CBC589E322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BA34F73-7939-4EB0-B242-9F42431BF568}" type="pres">
      <dgm:prSet presAssocID="{4B96AC63-58F7-4A73-B326-BDEC6EB144DB}" presName="compNode" presStyleCnt="0"/>
      <dgm:spPr/>
    </dgm:pt>
    <dgm:pt modelId="{DC8E2407-2C9C-4001-9BE6-BDBFCA171D7E}" type="pres">
      <dgm:prSet presAssocID="{4B96AC63-58F7-4A73-B326-BDEC6EB144DB}" presName="dummyConnPt" presStyleCnt="0"/>
      <dgm:spPr/>
    </dgm:pt>
    <dgm:pt modelId="{5AA3CDE0-7FE9-4235-B7B2-FBB3812741A3}" type="pres">
      <dgm:prSet presAssocID="{4B96AC63-58F7-4A73-B326-BDEC6EB144DB}" presName="node" presStyleLbl="node1" presStyleIdx="0" presStyleCnt="9" custScaleX="178469" custScaleY="148767" custLinFactNeighborX="-98" custLinFactNeighborY="-4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6C7B3-7F57-485E-82E6-592755A372CE}" type="pres">
      <dgm:prSet presAssocID="{4F2F6E97-C270-45DB-8EC8-1D76984A1CF1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0553C6DE-4765-4994-B673-4482871DCF5D}" type="pres">
      <dgm:prSet presAssocID="{BBDC7C59-8B45-4F98-8567-A2A3A596E225}" presName="compNode" presStyleCnt="0"/>
      <dgm:spPr/>
    </dgm:pt>
    <dgm:pt modelId="{3D316DEE-784D-4550-A538-1E7A05A0B6BD}" type="pres">
      <dgm:prSet presAssocID="{BBDC7C59-8B45-4F98-8567-A2A3A596E225}" presName="dummyConnPt" presStyleCnt="0"/>
      <dgm:spPr/>
    </dgm:pt>
    <dgm:pt modelId="{4A25E705-20DB-408B-AF81-F173F4333B47}" type="pres">
      <dgm:prSet presAssocID="{BBDC7C59-8B45-4F98-8567-A2A3A596E225}" presName="node" presStyleLbl="node1" presStyleIdx="1" presStyleCnt="9" custScaleX="157920" custScaleY="131636" custLinFactNeighborX="-764" custLinFactNeighborY="-24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0BE0B-591A-488C-90A0-5368F50F3920}" type="pres">
      <dgm:prSet presAssocID="{00F0D685-6F08-40D5-B88F-116CAAE874F9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357D856A-41C9-4893-992E-2F4EF421E759}" type="pres">
      <dgm:prSet presAssocID="{9ED272F9-D09F-482D-A8A0-A6F0C48D7FE5}" presName="compNode" presStyleCnt="0"/>
      <dgm:spPr/>
    </dgm:pt>
    <dgm:pt modelId="{F7AD39D0-B7E2-4DE4-BC52-F25101FAA75E}" type="pres">
      <dgm:prSet presAssocID="{9ED272F9-D09F-482D-A8A0-A6F0C48D7FE5}" presName="dummyConnPt" presStyleCnt="0"/>
      <dgm:spPr/>
    </dgm:pt>
    <dgm:pt modelId="{968A7501-B88A-4E3D-88A7-F9A85D91FD62}" type="pres">
      <dgm:prSet presAssocID="{9ED272F9-D09F-482D-A8A0-A6F0C48D7FE5}" presName="node" presStyleLbl="node1" presStyleIdx="2" presStyleCnt="9" custScaleX="158802" custScaleY="1465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08C9B6-79B0-4A95-8551-6274FD356EFC}" type="pres">
      <dgm:prSet presAssocID="{FB57566E-FBF8-4B32-B43F-714C1DD706AE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05CFA13F-FC16-43BE-AFE6-50458B66B06B}" type="pres">
      <dgm:prSet presAssocID="{DDBE8DF2-0B3D-47CE-A76A-CE069804412B}" presName="compNode" presStyleCnt="0"/>
      <dgm:spPr/>
    </dgm:pt>
    <dgm:pt modelId="{50A1059E-8B11-4DFB-BBCD-0161EF5E6F39}" type="pres">
      <dgm:prSet presAssocID="{DDBE8DF2-0B3D-47CE-A76A-CE069804412B}" presName="dummyConnPt" presStyleCnt="0"/>
      <dgm:spPr/>
    </dgm:pt>
    <dgm:pt modelId="{6C14B16E-383F-4D8C-AD44-77A4E70D7B31}" type="pres">
      <dgm:prSet presAssocID="{DDBE8DF2-0B3D-47CE-A76A-CE069804412B}" presName="node" presStyleLbl="node1" presStyleIdx="3" presStyleCnt="9" custScaleX="186670" custScaleY="1388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9734-09BC-49CE-9A6A-199A16AE6626}" type="pres">
      <dgm:prSet presAssocID="{2996CAF5-4F8E-4A0C-98BF-FB672C75D6AA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0DEB23A1-3FF0-46A9-A191-14F23312D5C2}" type="pres">
      <dgm:prSet presAssocID="{799F452A-7616-4175-96B7-EC08FEA872A2}" presName="compNode" presStyleCnt="0"/>
      <dgm:spPr/>
    </dgm:pt>
    <dgm:pt modelId="{D37AED80-C4E1-4AE0-8E45-524AC3240420}" type="pres">
      <dgm:prSet presAssocID="{799F452A-7616-4175-96B7-EC08FEA872A2}" presName="dummyConnPt" presStyleCnt="0"/>
      <dgm:spPr/>
    </dgm:pt>
    <dgm:pt modelId="{E00CF98B-C552-46F2-9009-5298B0CFB02E}" type="pres">
      <dgm:prSet presAssocID="{799F452A-7616-4175-96B7-EC08FEA872A2}" presName="node" presStyleLbl="node1" presStyleIdx="4" presStyleCnt="9" custScaleX="211612" custScaleY="123165" custLinFactNeighborX="1299" custLinFactNeighborY="-244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E2FBB-A031-48AA-B62D-C4C315C9632B}" type="pres">
      <dgm:prSet presAssocID="{6FDF1CE1-731F-45EE-9688-BF9D826EC22F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CF9419FF-4BF2-44CC-8A20-A325C2937300}" type="pres">
      <dgm:prSet presAssocID="{07C4CEA6-AB02-4728-BD8A-D4128FE3292B}" presName="compNode" presStyleCnt="0"/>
      <dgm:spPr/>
    </dgm:pt>
    <dgm:pt modelId="{0EB77BDC-EE09-4625-96D1-093F5754E0DD}" type="pres">
      <dgm:prSet presAssocID="{07C4CEA6-AB02-4728-BD8A-D4128FE3292B}" presName="dummyConnPt" presStyleCnt="0"/>
      <dgm:spPr/>
    </dgm:pt>
    <dgm:pt modelId="{23C11F22-2727-4615-87EF-D06230B17499}" type="pres">
      <dgm:prSet presAssocID="{07C4CEA6-AB02-4728-BD8A-D4128FE3292B}" presName="node" presStyleLbl="node1" presStyleIdx="5" presStyleCnt="9" custScaleX="155749" custScaleY="144502" custLinFactNeighborX="-4868" custLinFactNeighborY="-4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928B0B-4517-44DE-B1A6-5049992FE2CA}" type="pres">
      <dgm:prSet presAssocID="{D259094C-1C03-4C08-8B08-5F9140E97159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044507E4-8603-4B37-AFD6-D161807904F3}" type="pres">
      <dgm:prSet presAssocID="{DFD646DD-E8D3-4471-AEC2-9C120074D4B7}" presName="compNode" presStyleCnt="0"/>
      <dgm:spPr/>
    </dgm:pt>
    <dgm:pt modelId="{E5FD4994-29D1-4C13-886F-18C7A4FC80DA}" type="pres">
      <dgm:prSet presAssocID="{DFD646DD-E8D3-4471-AEC2-9C120074D4B7}" presName="dummyConnPt" presStyleCnt="0"/>
      <dgm:spPr/>
    </dgm:pt>
    <dgm:pt modelId="{19679065-B62C-481E-8876-D83BC9902DCB}" type="pres">
      <dgm:prSet presAssocID="{DFD646DD-E8D3-4471-AEC2-9C120074D4B7}" presName="node" presStyleLbl="node1" presStyleIdx="6" presStyleCnt="9" custScaleX="181699" custScaleY="164426" custLinFactNeighborX="-10154" custLinFactNeighborY="-484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3B8A70-7058-49CA-9B81-4A036CBE7036}" type="pres">
      <dgm:prSet presAssocID="{CC208654-AC8E-4178-9F8C-64D5A437087E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AEC5A8E5-7F16-4020-AE3B-78EF46818436}" type="pres">
      <dgm:prSet presAssocID="{8013F9B3-697F-4649-BAEA-1FBC5C397993}" presName="compNode" presStyleCnt="0"/>
      <dgm:spPr/>
    </dgm:pt>
    <dgm:pt modelId="{2294758B-2FC0-4E99-981D-AE2C33BD764B}" type="pres">
      <dgm:prSet presAssocID="{8013F9B3-697F-4649-BAEA-1FBC5C397993}" presName="dummyConnPt" presStyleCnt="0"/>
      <dgm:spPr/>
    </dgm:pt>
    <dgm:pt modelId="{843AC29A-0FB3-4D0C-A4A8-19FFDB4873D9}" type="pres">
      <dgm:prSet presAssocID="{8013F9B3-697F-4649-BAEA-1FBC5C397993}" presName="node" presStyleLbl="node1" presStyleIdx="7" presStyleCnt="9" custScaleX="184663" custScaleY="133532" custLinFactNeighborX="3879" custLinFactNeighborY="-29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82CB1C-40B0-4278-B9DA-4853AC577127}" type="pres">
      <dgm:prSet presAssocID="{26F05448-2F18-4BE5-BB30-50E4855B6E57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1C920C76-A44F-4E15-8A56-FC397CC343C8}" type="pres">
      <dgm:prSet presAssocID="{C0530886-E17A-475C-B910-272CE37168DF}" presName="compNode" presStyleCnt="0"/>
      <dgm:spPr/>
    </dgm:pt>
    <dgm:pt modelId="{616FB773-337A-4093-A8F0-1182E6A2B81C}" type="pres">
      <dgm:prSet presAssocID="{C0530886-E17A-475C-B910-272CE37168DF}" presName="dummyConnPt" presStyleCnt="0"/>
      <dgm:spPr/>
    </dgm:pt>
    <dgm:pt modelId="{D35430CF-9251-4A03-8C1E-E782B62A581E}" type="pres">
      <dgm:prSet presAssocID="{C0530886-E17A-475C-B910-272CE37168DF}" presName="node" presStyleLbl="node1" presStyleIdx="8" presStyleCnt="9" custScaleX="182112" custScaleY="181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2CD670E-E7FC-4803-8B31-EAACBFCC5B28}" type="presOf" srcId="{8013F9B3-697F-4649-BAEA-1FBC5C397993}" destId="{843AC29A-0FB3-4D0C-A4A8-19FFDB4873D9}" srcOrd="0" destOrd="0" presId="urn:microsoft.com/office/officeart/2005/8/layout/bProcess4"/>
    <dgm:cxn modelId="{1456264E-A34A-4B7B-8E6D-532160191CBF}" srcId="{282BCB7E-0B95-4F12-9EAC-A4CBC589E322}" destId="{BBDC7C59-8B45-4F98-8567-A2A3A596E225}" srcOrd="1" destOrd="0" parTransId="{FE5CD75C-49A2-449E-8659-91DD3D36E2F9}" sibTransId="{00F0D685-6F08-40D5-B88F-116CAAE874F9}"/>
    <dgm:cxn modelId="{C63A6227-3D63-48F8-B8C5-118E221F52C7}" type="presOf" srcId="{6FDF1CE1-731F-45EE-9688-BF9D826EC22F}" destId="{660E2FBB-A031-48AA-B62D-C4C315C9632B}" srcOrd="0" destOrd="0" presId="urn:microsoft.com/office/officeart/2005/8/layout/bProcess4"/>
    <dgm:cxn modelId="{6FC9EC96-5F33-48D7-A11D-06AB1E91963A}" type="presOf" srcId="{00F0D685-6F08-40D5-B88F-116CAAE874F9}" destId="{2030BE0B-591A-488C-90A0-5368F50F3920}" srcOrd="0" destOrd="0" presId="urn:microsoft.com/office/officeart/2005/8/layout/bProcess4"/>
    <dgm:cxn modelId="{7887D9DE-FD29-47A4-AE9B-37AF7C94B0F3}" type="presOf" srcId="{CC208654-AC8E-4178-9F8C-64D5A437087E}" destId="{393B8A70-7058-49CA-9B81-4A036CBE7036}" srcOrd="0" destOrd="0" presId="urn:microsoft.com/office/officeart/2005/8/layout/bProcess4"/>
    <dgm:cxn modelId="{E7BCF74E-7FFC-4C56-BA6B-1C4446C8A63E}" type="presOf" srcId="{26F05448-2F18-4BE5-BB30-50E4855B6E57}" destId="{CB82CB1C-40B0-4278-B9DA-4853AC577127}" srcOrd="0" destOrd="0" presId="urn:microsoft.com/office/officeart/2005/8/layout/bProcess4"/>
    <dgm:cxn modelId="{CEEC18BB-F5B9-4DD8-8640-D97387DC995D}" type="presOf" srcId="{D259094C-1C03-4C08-8B08-5F9140E97159}" destId="{80928B0B-4517-44DE-B1A6-5049992FE2CA}" srcOrd="0" destOrd="0" presId="urn:microsoft.com/office/officeart/2005/8/layout/bProcess4"/>
    <dgm:cxn modelId="{F2B4965F-1437-461E-AA84-7B32260B522D}" srcId="{282BCB7E-0B95-4F12-9EAC-A4CBC589E322}" destId="{DFD646DD-E8D3-4471-AEC2-9C120074D4B7}" srcOrd="6" destOrd="0" parTransId="{4D9B9775-CB81-4806-A6BC-A31AEA4646A4}" sibTransId="{CC208654-AC8E-4178-9F8C-64D5A437087E}"/>
    <dgm:cxn modelId="{5EE76087-220C-4275-AB3F-8B9F94A45E19}" type="presOf" srcId="{9ED272F9-D09F-482D-A8A0-A6F0C48D7FE5}" destId="{968A7501-B88A-4E3D-88A7-F9A85D91FD62}" srcOrd="0" destOrd="0" presId="urn:microsoft.com/office/officeart/2005/8/layout/bProcess4"/>
    <dgm:cxn modelId="{4BF5E8B0-FAD2-47A8-B993-C02669CBB93A}" type="presOf" srcId="{4B96AC63-58F7-4A73-B326-BDEC6EB144DB}" destId="{5AA3CDE0-7FE9-4235-B7B2-FBB3812741A3}" srcOrd="0" destOrd="0" presId="urn:microsoft.com/office/officeart/2005/8/layout/bProcess4"/>
    <dgm:cxn modelId="{190F9297-74F6-4BE6-B58A-56E669970B24}" srcId="{282BCB7E-0B95-4F12-9EAC-A4CBC589E322}" destId="{4B96AC63-58F7-4A73-B326-BDEC6EB144DB}" srcOrd="0" destOrd="0" parTransId="{8D6775A1-F963-4E8F-B213-ECB823C6F0A3}" sibTransId="{4F2F6E97-C270-45DB-8EC8-1D76984A1CF1}"/>
    <dgm:cxn modelId="{D533CB6C-3552-4123-BBC8-E2E1315A40DE}" srcId="{282BCB7E-0B95-4F12-9EAC-A4CBC589E322}" destId="{C0530886-E17A-475C-B910-272CE37168DF}" srcOrd="8" destOrd="0" parTransId="{CB607512-C692-4A8B-838D-84F752D5CBDE}" sibTransId="{1938CBA2-2FA2-4D53-9ACE-D19033CEF317}"/>
    <dgm:cxn modelId="{B303CBA9-4A61-4566-A3B1-549BBC59896D}" srcId="{282BCB7E-0B95-4F12-9EAC-A4CBC589E322}" destId="{9ED272F9-D09F-482D-A8A0-A6F0C48D7FE5}" srcOrd="2" destOrd="0" parTransId="{3FA51C68-73A0-4FD2-AB0C-406924604404}" sibTransId="{FB57566E-FBF8-4B32-B43F-714C1DD706AE}"/>
    <dgm:cxn modelId="{8F2DDDDF-A84A-48B3-824F-D9E4D2665088}" type="presOf" srcId="{4F2F6E97-C270-45DB-8EC8-1D76984A1CF1}" destId="{2416C7B3-7F57-485E-82E6-592755A372CE}" srcOrd="0" destOrd="0" presId="urn:microsoft.com/office/officeart/2005/8/layout/bProcess4"/>
    <dgm:cxn modelId="{9E4977B2-62B9-4F6E-8213-261AA6C9BD92}" srcId="{282BCB7E-0B95-4F12-9EAC-A4CBC589E322}" destId="{8013F9B3-697F-4649-BAEA-1FBC5C397993}" srcOrd="7" destOrd="0" parTransId="{0FE24D30-11EC-42B2-9798-26308D7C6972}" sibTransId="{26F05448-2F18-4BE5-BB30-50E4855B6E57}"/>
    <dgm:cxn modelId="{AE173F24-AA95-4E3F-9AED-52567B668B2F}" srcId="{282BCB7E-0B95-4F12-9EAC-A4CBC589E322}" destId="{07C4CEA6-AB02-4728-BD8A-D4128FE3292B}" srcOrd="5" destOrd="0" parTransId="{E84281E0-7C13-432C-83A5-C5FF02E7EC93}" sibTransId="{D259094C-1C03-4C08-8B08-5F9140E97159}"/>
    <dgm:cxn modelId="{F2ABFD2F-12B2-4A8E-B328-07DB3C6178F3}" type="presOf" srcId="{282BCB7E-0B95-4F12-9EAC-A4CBC589E322}" destId="{2722B3B9-CBA3-43C9-9626-3062A3034E33}" srcOrd="0" destOrd="0" presId="urn:microsoft.com/office/officeart/2005/8/layout/bProcess4"/>
    <dgm:cxn modelId="{6E0403D2-67FF-46D2-81B7-9E221F10CADD}" type="presOf" srcId="{2996CAF5-4F8E-4A0C-98BF-FB672C75D6AA}" destId="{3BC69734-09BC-49CE-9A6A-199A16AE6626}" srcOrd="0" destOrd="0" presId="urn:microsoft.com/office/officeart/2005/8/layout/bProcess4"/>
    <dgm:cxn modelId="{AEA73995-B123-4C3D-BE39-4BCC8C2CD60F}" type="presOf" srcId="{799F452A-7616-4175-96B7-EC08FEA872A2}" destId="{E00CF98B-C552-46F2-9009-5298B0CFB02E}" srcOrd="0" destOrd="0" presId="urn:microsoft.com/office/officeart/2005/8/layout/bProcess4"/>
    <dgm:cxn modelId="{80FE49EC-D16C-4A22-B48E-AA52927DF25E}" type="presOf" srcId="{BBDC7C59-8B45-4F98-8567-A2A3A596E225}" destId="{4A25E705-20DB-408B-AF81-F173F4333B47}" srcOrd="0" destOrd="0" presId="urn:microsoft.com/office/officeart/2005/8/layout/bProcess4"/>
    <dgm:cxn modelId="{808D8080-5D82-4C91-A8F7-0629D1607705}" type="presOf" srcId="{FB57566E-FBF8-4B32-B43F-714C1DD706AE}" destId="{2508C9B6-79B0-4A95-8551-6274FD356EFC}" srcOrd="0" destOrd="0" presId="urn:microsoft.com/office/officeart/2005/8/layout/bProcess4"/>
    <dgm:cxn modelId="{99696F56-44D6-4B13-B3AF-234881D78C70}" type="presOf" srcId="{07C4CEA6-AB02-4728-BD8A-D4128FE3292B}" destId="{23C11F22-2727-4615-87EF-D06230B17499}" srcOrd="0" destOrd="0" presId="urn:microsoft.com/office/officeart/2005/8/layout/bProcess4"/>
    <dgm:cxn modelId="{CCE07B59-3E75-42CF-9760-553BCB1AF2E1}" type="presOf" srcId="{DFD646DD-E8D3-4471-AEC2-9C120074D4B7}" destId="{19679065-B62C-481E-8876-D83BC9902DCB}" srcOrd="0" destOrd="0" presId="urn:microsoft.com/office/officeart/2005/8/layout/bProcess4"/>
    <dgm:cxn modelId="{AE73FFF6-94C3-41C5-B9CF-C0AA473D279B}" srcId="{282BCB7E-0B95-4F12-9EAC-A4CBC589E322}" destId="{799F452A-7616-4175-96B7-EC08FEA872A2}" srcOrd="4" destOrd="0" parTransId="{1F0A8A34-3E36-4FD5-B963-5C139673CFEC}" sibTransId="{6FDF1CE1-731F-45EE-9688-BF9D826EC22F}"/>
    <dgm:cxn modelId="{26407F9F-D487-4540-BCB6-6EEB934171D6}" srcId="{282BCB7E-0B95-4F12-9EAC-A4CBC589E322}" destId="{DDBE8DF2-0B3D-47CE-A76A-CE069804412B}" srcOrd="3" destOrd="0" parTransId="{1EFC4712-81B9-4EEF-BB9D-F203906B8B92}" sibTransId="{2996CAF5-4F8E-4A0C-98BF-FB672C75D6AA}"/>
    <dgm:cxn modelId="{CFF92CBE-FB24-4A93-8572-9CA498EA206B}" type="presOf" srcId="{DDBE8DF2-0B3D-47CE-A76A-CE069804412B}" destId="{6C14B16E-383F-4D8C-AD44-77A4E70D7B31}" srcOrd="0" destOrd="0" presId="urn:microsoft.com/office/officeart/2005/8/layout/bProcess4"/>
    <dgm:cxn modelId="{64CCD693-FF24-4C48-84A6-D222712F9E76}" type="presOf" srcId="{C0530886-E17A-475C-B910-272CE37168DF}" destId="{D35430CF-9251-4A03-8C1E-E782B62A581E}" srcOrd="0" destOrd="0" presId="urn:microsoft.com/office/officeart/2005/8/layout/bProcess4"/>
    <dgm:cxn modelId="{9D3EBBCA-A299-4233-BD5F-FDB7C43A1498}" type="presParOf" srcId="{2722B3B9-CBA3-43C9-9626-3062A3034E33}" destId="{7BA34F73-7939-4EB0-B242-9F42431BF568}" srcOrd="0" destOrd="0" presId="urn:microsoft.com/office/officeart/2005/8/layout/bProcess4"/>
    <dgm:cxn modelId="{4C3B9436-E433-4CD3-83D7-40ED264C7C8A}" type="presParOf" srcId="{7BA34F73-7939-4EB0-B242-9F42431BF568}" destId="{DC8E2407-2C9C-4001-9BE6-BDBFCA171D7E}" srcOrd="0" destOrd="0" presId="urn:microsoft.com/office/officeart/2005/8/layout/bProcess4"/>
    <dgm:cxn modelId="{648D405C-A53F-4FBA-ACB2-02AD9B728163}" type="presParOf" srcId="{7BA34F73-7939-4EB0-B242-9F42431BF568}" destId="{5AA3CDE0-7FE9-4235-B7B2-FBB3812741A3}" srcOrd="1" destOrd="0" presId="urn:microsoft.com/office/officeart/2005/8/layout/bProcess4"/>
    <dgm:cxn modelId="{5568E289-A35B-49D6-A40E-7BDC247D1911}" type="presParOf" srcId="{2722B3B9-CBA3-43C9-9626-3062A3034E33}" destId="{2416C7B3-7F57-485E-82E6-592755A372CE}" srcOrd="1" destOrd="0" presId="urn:microsoft.com/office/officeart/2005/8/layout/bProcess4"/>
    <dgm:cxn modelId="{37E8CC6E-1C10-4397-9F3B-426009AE2AE4}" type="presParOf" srcId="{2722B3B9-CBA3-43C9-9626-3062A3034E33}" destId="{0553C6DE-4765-4994-B673-4482871DCF5D}" srcOrd="2" destOrd="0" presId="urn:microsoft.com/office/officeart/2005/8/layout/bProcess4"/>
    <dgm:cxn modelId="{F4B62E19-B870-4B6F-86D2-5BDF2D398E4E}" type="presParOf" srcId="{0553C6DE-4765-4994-B673-4482871DCF5D}" destId="{3D316DEE-784D-4550-A538-1E7A05A0B6BD}" srcOrd="0" destOrd="0" presId="urn:microsoft.com/office/officeart/2005/8/layout/bProcess4"/>
    <dgm:cxn modelId="{8FC8F9AD-F9DE-4758-A722-0AB87E4D71DA}" type="presParOf" srcId="{0553C6DE-4765-4994-B673-4482871DCF5D}" destId="{4A25E705-20DB-408B-AF81-F173F4333B47}" srcOrd="1" destOrd="0" presId="urn:microsoft.com/office/officeart/2005/8/layout/bProcess4"/>
    <dgm:cxn modelId="{C75E53DF-D315-4D93-8850-63E794E998A3}" type="presParOf" srcId="{2722B3B9-CBA3-43C9-9626-3062A3034E33}" destId="{2030BE0B-591A-488C-90A0-5368F50F3920}" srcOrd="3" destOrd="0" presId="urn:microsoft.com/office/officeart/2005/8/layout/bProcess4"/>
    <dgm:cxn modelId="{83261DA7-A54B-4A68-A8DA-CFFF221ADED7}" type="presParOf" srcId="{2722B3B9-CBA3-43C9-9626-3062A3034E33}" destId="{357D856A-41C9-4893-992E-2F4EF421E759}" srcOrd="4" destOrd="0" presId="urn:microsoft.com/office/officeart/2005/8/layout/bProcess4"/>
    <dgm:cxn modelId="{6C8D0F2B-E359-4B6A-8AD0-9F1A5068D1E9}" type="presParOf" srcId="{357D856A-41C9-4893-992E-2F4EF421E759}" destId="{F7AD39D0-B7E2-4DE4-BC52-F25101FAA75E}" srcOrd="0" destOrd="0" presId="urn:microsoft.com/office/officeart/2005/8/layout/bProcess4"/>
    <dgm:cxn modelId="{A3B7C3FC-AA98-41A6-9536-F8135450344F}" type="presParOf" srcId="{357D856A-41C9-4893-992E-2F4EF421E759}" destId="{968A7501-B88A-4E3D-88A7-F9A85D91FD62}" srcOrd="1" destOrd="0" presId="urn:microsoft.com/office/officeart/2005/8/layout/bProcess4"/>
    <dgm:cxn modelId="{822D0B8F-1DA7-4351-927D-B889FBAA290E}" type="presParOf" srcId="{2722B3B9-CBA3-43C9-9626-3062A3034E33}" destId="{2508C9B6-79B0-4A95-8551-6274FD356EFC}" srcOrd="5" destOrd="0" presId="urn:microsoft.com/office/officeart/2005/8/layout/bProcess4"/>
    <dgm:cxn modelId="{F46F9278-6FB8-4667-8F4A-1046B9582A9C}" type="presParOf" srcId="{2722B3B9-CBA3-43C9-9626-3062A3034E33}" destId="{05CFA13F-FC16-43BE-AFE6-50458B66B06B}" srcOrd="6" destOrd="0" presId="urn:microsoft.com/office/officeart/2005/8/layout/bProcess4"/>
    <dgm:cxn modelId="{93DA734F-E3E1-4C4E-B6D9-C40251B29CBE}" type="presParOf" srcId="{05CFA13F-FC16-43BE-AFE6-50458B66B06B}" destId="{50A1059E-8B11-4DFB-BBCD-0161EF5E6F39}" srcOrd="0" destOrd="0" presId="urn:microsoft.com/office/officeart/2005/8/layout/bProcess4"/>
    <dgm:cxn modelId="{32E953E5-7A0A-4309-83B5-8EF5037F49F0}" type="presParOf" srcId="{05CFA13F-FC16-43BE-AFE6-50458B66B06B}" destId="{6C14B16E-383F-4D8C-AD44-77A4E70D7B31}" srcOrd="1" destOrd="0" presId="urn:microsoft.com/office/officeart/2005/8/layout/bProcess4"/>
    <dgm:cxn modelId="{629954E2-C64D-4CED-A52A-7960FAA4D73C}" type="presParOf" srcId="{2722B3B9-CBA3-43C9-9626-3062A3034E33}" destId="{3BC69734-09BC-49CE-9A6A-199A16AE6626}" srcOrd="7" destOrd="0" presId="urn:microsoft.com/office/officeart/2005/8/layout/bProcess4"/>
    <dgm:cxn modelId="{28CF25D3-DD6E-4682-AC42-C007D402B92D}" type="presParOf" srcId="{2722B3B9-CBA3-43C9-9626-3062A3034E33}" destId="{0DEB23A1-3FF0-46A9-A191-14F23312D5C2}" srcOrd="8" destOrd="0" presId="urn:microsoft.com/office/officeart/2005/8/layout/bProcess4"/>
    <dgm:cxn modelId="{56A5945D-86C3-4B5D-820C-56F6054F70C4}" type="presParOf" srcId="{0DEB23A1-3FF0-46A9-A191-14F23312D5C2}" destId="{D37AED80-C4E1-4AE0-8E45-524AC3240420}" srcOrd="0" destOrd="0" presId="urn:microsoft.com/office/officeart/2005/8/layout/bProcess4"/>
    <dgm:cxn modelId="{67D52525-67A7-4129-8C06-4D6D82ECE1C8}" type="presParOf" srcId="{0DEB23A1-3FF0-46A9-A191-14F23312D5C2}" destId="{E00CF98B-C552-46F2-9009-5298B0CFB02E}" srcOrd="1" destOrd="0" presId="urn:microsoft.com/office/officeart/2005/8/layout/bProcess4"/>
    <dgm:cxn modelId="{31965023-7560-4214-B97D-EE69742ACB4A}" type="presParOf" srcId="{2722B3B9-CBA3-43C9-9626-3062A3034E33}" destId="{660E2FBB-A031-48AA-B62D-C4C315C9632B}" srcOrd="9" destOrd="0" presId="urn:microsoft.com/office/officeart/2005/8/layout/bProcess4"/>
    <dgm:cxn modelId="{3FB84545-B75F-4421-8D37-1611B3CA6422}" type="presParOf" srcId="{2722B3B9-CBA3-43C9-9626-3062A3034E33}" destId="{CF9419FF-4BF2-44CC-8A20-A325C2937300}" srcOrd="10" destOrd="0" presId="urn:microsoft.com/office/officeart/2005/8/layout/bProcess4"/>
    <dgm:cxn modelId="{3F84F008-1CA4-43C3-98B7-CB2898943E89}" type="presParOf" srcId="{CF9419FF-4BF2-44CC-8A20-A325C2937300}" destId="{0EB77BDC-EE09-4625-96D1-093F5754E0DD}" srcOrd="0" destOrd="0" presId="urn:microsoft.com/office/officeart/2005/8/layout/bProcess4"/>
    <dgm:cxn modelId="{09EBAEE6-DFBF-42F4-AD7C-EF1F956AECF8}" type="presParOf" srcId="{CF9419FF-4BF2-44CC-8A20-A325C2937300}" destId="{23C11F22-2727-4615-87EF-D06230B17499}" srcOrd="1" destOrd="0" presId="urn:microsoft.com/office/officeart/2005/8/layout/bProcess4"/>
    <dgm:cxn modelId="{4DD9DC9C-467C-4E75-8114-8B2B38DAE41A}" type="presParOf" srcId="{2722B3B9-CBA3-43C9-9626-3062A3034E33}" destId="{80928B0B-4517-44DE-B1A6-5049992FE2CA}" srcOrd="11" destOrd="0" presId="urn:microsoft.com/office/officeart/2005/8/layout/bProcess4"/>
    <dgm:cxn modelId="{3F1EE1D9-926C-4FC5-B49A-CF8382298988}" type="presParOf" srcId="{2722B3B9-CBA3-43C9-9626-3062A3034E33}" destId="{044507E4-8603-4B37-AFD6-D161807904F3}" srcOrd="12" destOrd="0" presId="urn:microsoft.com/office/officeart/2005/8/layout/bProcess4"/>
    <dgm:cxn modelId="{E3C710A9-D44F-4602-8681-4DE6B2931580}" type="presParOf" srcId="{044507E4-8603-4B37-AFD6-D161807904F3}" destId="{E5FD4994-29D1-4C13-886F-18C7A4FC80DA}" srcOrd="0" destOrd="0" presId="urn:microsoft.com/office/officeart/2005/8/layout/bProcess4"/>
    <dgm:cxn modelId="{51D9A08B-E2A6-4CAF-B091-FAF4ECF4D15A}" type="presParOf" srcId="{044507E4-8603-4B37-AFD6-D161807904F3}" destId="{19679065-B62C-481E-8876-D83BC9902DCB}" srcOrd="1" destOrd="0" presId="urn:microsoft.com/office/officeart/2005/8/layout/bProcess4"/>
    <dgm:cxn modelId="{8F88FD35-DDD1-4E30-BDC0-78E8C9C60C33}" type="presParOf" srcId="{2722B3B9-CBA3-43C9-9626-3062A3034E33}" destId="{393B8A70-7058-49CA-9B81-4A036CBE7036}" srcOrd="13" destOrd="0" presId="urn:microsoft.com/office/officeart/2005/8/layout/bProcess4"/>
    <dgm:cxn modelId="{7408A336-9988-4746-804C-B8D87DEE8905}" type="presParOf" srcId="{2722B3B9-CBA3-43C9-9626-3062A3034E33}" destId="{AEC5A8E5-7F16-4020-AE3B-78EF46818436}" srcOrd="14" destOrd="0" presId="urn:microsoft.com/office/officeart/2005/8/layout/bProcess4"/>
    <dgm:cxn modelId="{B9776CAF-9D9B-40EB-A980-D871E65F7D7C}" type="presParOf" srcId="{AEC5A8E5-7F16-4020-AE3B-78EF46818436}" destId="{2294758B-2FC0-4E99-981D-AE2C33BD764B}" srcOrd="0" destOrd="0" presId="urn:microsoft.com/office/officeart/2005/8/layout/bProcess4"/>
    <dgm:cxn modelId="{1D253FF9-1AAC-4A9A-BF32-D6EB5DEF2D8C}" type="presParOf" srcId="{AEC5A8E5-7F16-4020-AE3B-78EF46818436}" destId="{843AC29A-0FB3-4D0C-A4A8-19FFDB4873D9}" srcOrd="1" destOrd="0" presId="urn:microsoft.com/office/officeart/2005/8/layout/bProcess4"/>
    <dgm:cxn modelId="{D9AE2515-C0E4-4616-A257-49E4A8969D79}" type="presParOf" srcId="{2722B3B9-CBA3-43C9-9626-3062A3034E33}" destId="{CB82CB1C-40B0-4278-B9DA-4853AC577127}" srcOrd="15" destOrd="0" presId="urn:microsoft.com/office/officeart/2005/8/layout/bProcess4"/>
    <dgm:cxn modelId="{68DD8321-0C8B-4B8F-9E63-318AF68FD767}" type="presParOf" srcId="{2722B3B9-CBA3-43C9-9626-3062A3034E33}" destId="{1C920C76-A44F-4E15-8A56-FC397CC343C8}" srcOrd="16" destOrd="0" presId="urn:microsoft.com/office/officeart/2005/8/layout/bProcess4"/>
    <dgm:cxn modelId="{959AEDE6-EA55-4E79-ACE6-1927D7EB25B1}" type="presParOf" srcId="{1C920C76-A44F-4E15-8A56-FC397CC343C8}" destId="{616FB773-337A-4093-A8F0-1182E6A2B81C}" srcOrd="0" destOrd="0" presId="urn:microsoft.com/office/officeart/2005/8/layout/bProcess4"/>
    <dgm:cxn modelId="{CD4255BC-3C07-4B4F-9AD2-847B6BE0921D}" type="presParOf" srcId="{1C920C76-A44F-4E15-8A56-FC397CC343C8}" destId="{D35430CF-9251-4A03-8C1E-E782B62A581E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AEF24A-7378-4066-9377-B6024C3F83BF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D13185-3643-4C15-B797-B6C61D0A2423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2.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Demokrasi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adalah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demokratis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Kedaulatan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tertinggi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berada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ditangan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anggota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dilaksanakan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dengan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sistem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perwakilan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melalui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kongres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A7B738DF-454E-4ECC-A2E7-CC4CBC34770E}" type="sibTrans" cxnId="{585B00BC-16FB-4890-B06A-89406D5D1BC4}">
      <dgm:prSet/>
      <dgm:spPr/>
      <dgm:t>
        <a:bodyPr/>
        <a:lstStyle/>
        <a:p>
          <a:endParaRPr lang="en-US"/>
        </a:p>
      </dgm:t>
    </dgm:pt>
    <dgm:pt modelId="{61C605E2-F312-4A66-8C3B-0CC8E41F1A85}" type="parTrans" cxnId="{585B00BC-16FB-4890-B06A-89406D5D1BC4}">
      <dgm:prSet/>
      <dgm:spPr/>
      <dgm:t>
        <a:bodyPr/>
        <a:lstStyle/>
        <a:p>
          <a:endParaRPr lang="en-US"/>
        </a:p>
      </dgm:t>
    </dgm:pt>
    <dgm:pt modelId="{18D9A4CB-C7F5-4180-9E53-5549A7F8CF6E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1.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Nasionalisme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mengutamakan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persatuan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kesatuan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bangsa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merupakan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modal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dasar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untuk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mencapai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cita-cita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Proklamasi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1945.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71EF0D2A-8338-4C7F-8B90-9779B64BB77D}" type="parTrans" cxnId="{6AA775C8-3184-40BB-B144-A9D3AABDC4BF}">
      <dgm:prSet/>
      <dgm:spPr/>
      <dgm:t>
        <a:bodyPr/>
        <a:lstStyle/>
        <a:p>
          <a:endParaRPr lang="en-US"/>
        </a:p>
      </dgm:t>
    </dgm:pt>
    <dgm:pt modelId="{F100DE61-9F12-47AC-A907-2C07AE7504E7}" type="sibTrans" cxnId="{6AA775C8-3184-40BB-B144-A9D3AABDC4BF}">
      <dgm:prSet/>
      <dgm:spPr/>
      <dgm:t>
        <a:bodyPr/>
        <a:lstStyle/>
        <a:p>
          <a:endParaRPr lang="en-US"/>
        </a:p>
      </dgm:t>
    </dgm:pt>
    <dgm:pt modelId="{B365A563-C89F-42E8-8038-46A95F3F394C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3.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Kemitraan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sebagai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pejuang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pendidik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pendidik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pejuang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membela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hak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nasib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pekerja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pada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umumnya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guru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pada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khususnya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E202C764-E6D9-4DCF-91A8-3B0A40379939}" type="parTrans" cxnId="{B46264CB-0973-4D05-89ED-1D7C4ACA6711}">
      <dgm:prSet/>
      <dgm:spPr/>
      <dgm:t>
        <a:bodyPr/>
        <a:lstStyle/>
        <a:p>
          <a:endParaRPr lang="en-US"/>
        </a:p>
      </dgm:t>
    </dgm:pt>
    <dgm:pt modelId="{10D18337-F163-4034-AA70-5B5E78ED92EF}" type="sibTrans" cxnId="{B46264CB-0973-4D05-89ED-1D7C4ACA6711}">
      <dgm:prSet/>
      <dgm:spPr/>
      <dgm:t>
        <a:bodyPr/>
        <a:lstStyle/>
        <a:p>
          <a:endParaRPr lang="en-US"/>
        </a:p>
      </dgm:t>
    </dgm:pt>
    <dgm:pt modelId="{BA4BDA88-2B98-48D4-BCF2-75B8D41A0D63}" type="pres">
      <dgm:prSet presAssocID="{ABAEF24A-7378-4066-9377-B6024C3F83B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0A3221-2195-41EC-AB52-22D353CAC7C1}" type="pres">
      <dgm:prSet presAssocID="{18D9A4CB-C7F5-4180-9E53-5549A7F8CF6E}" presName="circle1" presStyleLbl="node1" presStyleIdx="0" presStyleCnt="3"/>
      <dgm:spPr/>
    </dgm:pt>
    <dgm:pt modelId="{8AA737B8-E14E-4543-96D3-E2231CB5EE0E}" type="pres">
      <dgm:prSet presAssocID="{18D9A4CB-C7F5-4180-9E53-5549A7F8CF6E}" presName="space" presStyleCnt="0"/>
      <dgm:spPr/>
    </dgm:pt>
    <dgm:pt modelId="{FFA7B230-DFE5-4F78-B86C-46B2D483C003}" type="pres">
      <dgm:prSet presAssocID="{18D9A4CB-C7F5-4180-9E53-5549A7F8CF6E}" presName="rect1" presStyleLbl="alignAcc1" presStyleIdx="0" presStyleCnt="3"/>
      <dgm:spPr/>
      <dgm:t>
        <a:bodyPr/>
        <a:lstStyle/>
        <a:p>
          <a:endParaRPr lang="en-US"/>
        </a:p>
      </dgm:t>
    </dgm:pt>
    <dgm:pt modelId="{A6348245-1538-4417-9C31-ECDCF14A6021}" type="pres">
      <dgm:prSet presAssocID="{72D13185-3643-4C15-B797-B6C61D0A2423}" presName="vertSpace2" presStyleLbl="node1" presStyleIdx="0" presStyleCnt="3"/>
      <dgm:spPr/>
      <dgm:t>
        <a:bodyPr/>
        <a:lstStyle/>
        <a:p>
          <a:endParaRPr lang="en-US"/>
        </a:p>
      </dgm:t>
    </dgm:pt>
    <dgm:pt modelId="{C13320F2-8D93-44A5-AA70-60E9E5FE0930}" type="pres">
      <dgm:prSet presAssocID="{72D13185-3643-4C15-B797-B6C61D0A2423}" presName="circle2" presStyleLbl="node1" presStyleIdx="1" presStyleCnt="3"/>
      <dgm:spPr/>
      <dgm:t>
        <a:bodyPr/>
        <a:lstStyle/>
        <a:p>
          <a:endParaRPr lang="en-US"/>
        </a:p>
      </dgm:t>
    </dgm:pt>
    <dgm:pt modelId="{C53585EE-8281-47A6-A248-7F6F29C8D71C}" type="pres">
      <dgm:prSet presAssocID="{72D13185-3643-4C15-B797-B6C61D0A2423}" presName="rect2" presStyleLbl="alignAcc1" presStyleIdx="1" presStyleCnt="3"/>
      <dgm:spPr/>
      <dgm:t>
        <a:bodyPr/>
        <a:lstStyle/>
        <a:p>
          <a:endParaRPr lang="en-US"/>
        </a:p>
      </dgm:t>
    </dgm:pt>
    <dgm:pt modelId="{ABF4513C-9749-4FB5-9E4D-16972D5C3DBA}" type="pres">
      <dgm:prSet presAssocID="{B365A563-C89F-42E8-8038-46A95F3F394C}" presName="vertSpace3" presStyleLbl="node1" presStyleIdx="1" presStyleCnt="3"/>
      <dgm:spPr/>
    </dgm:pt>
    <dgm:pt modelId="{715B674F-B8A2-4A14-8DE1-DC91C4F7229D}" type="pres">
      <dgm:prSet presAssocID="{B365A563-C89F-42E8-8038-46A95F3F394C}" presName="circle3" presStyleLbl="node1" presStyleIdx="2" presStyleCnt="3"/>
      <dgm:spPr/>
    </dgm:pt>
    <dgm:pt modelId="{99C6EE6A-6826-4797-B9CD-3F02FD79E4C7}" type="pres">
      <dgm:prSet presAssocID="{B365A563-C89F-42E8-8038-46A95F3F394C}" presName="rect3" presStyleLbl="alignAcc1" presStyleIdx="2" presStyleCnt="3"/>
      <dgm:spPr/>
      <dgm:t>
        <a:bodyPr/>
        <a:lstStyle/>
        <a:p>
          <a:endParaRPr lang="en-US"/>
        </a:p>
      </dgm:t>
    </dgm:pt>
    <dgm:pt modelId="{DF2CEC47-1EF7-4BAE-9391-2A4832C61E65}" type="pres">
      <dgm:prSet presAssocID="{18D9A4CB-C7F5-4180-9E53-5549A7F8CF6E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DF79C-2E4E-48E9-87A2-459C7BA35347}" type="pres">
      <dgm:prSet presAssocID="{72D13185-3643-4C15-B797-B6C61D0A2423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6B1A4-B8E1-4840-AF14-CA5435E224E1}" type="pres">
      <dgm:prSet presAssocID="{B365A563-C89F-42E8-8038-46A95F3F394C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72CF36-6FE6-4717-94AF-7FAD1375ED2A}" type="presOf" srcId="{B365A563-C89F-42E8-8038-46A95F3F394C}" destId="{99C6EE6A-6826-4797-B9CD-3F02FD79E4C7}" srcOrd="0" destOrd="0" presId="urn:microsoft.com/office/officeart/2005/8/layout/target3"/>
    <dgm:cxn modelId="{A9D45C57-2D4F-42D2-BA1E-7475C4A22774}" type="presOf" srcId="{18D9A4CB-C7F5-4180-9E53-5549A7F8CF6E}" destId="{FFA7B230-DFE5-4F78-B86C-46B2D483C003}" srcOrd="0" destOrd="0" presId="urn:microsoft.com/office/officeart/2005/8/layout/target3"/>
    <dgm:cxn modelId="{6AA775C8-3184-40BB-B144-A9D3AABDC4BF}" srcId="{ABAEF24A-7378-4066-9377-B6024C3F83BF}" destId="{18D9A4CB-C7F5-4180-9E53-5549A7F8CF6E}" srcOrd="0" destOrd="0" parTransId="{71EF0D2A-8338-4C7F-8B90-9779B64BB77D}" sibTransId="{F100DE61-9F12-47AC-A907-2C07AE7504E7}"/>
    <dgm:cxn modelId="{DECAA944-6177-4642-B645-D457AD526A76}" type="presOf" srcId="{18D9A4CB-C7F5-4180-9E53-5549A7F8CF6E}" destId="{DF2CEC47-1EF7-4BAE-9391-2A4832C61E65}" srcOrd="1" destOrd="0" presId="urn:microsoft.com/office/officeart/2005/8/layout/target3"/>
    <dgm:cxn modelId="{1386B276-10D6-40F5-99D3-D78FD0F45E01}" type="presOf" srcId="{B365A563-C89F-42E8-8038-46A95F3F394C}" destId="{FB26B1A4-B8E1-4840-AF14-CA5435E224E1}" srcOrd="1" destOrd="0" presId="urn:microsoft.com/office/officeart/2005/8/layout/target3"/>
    <dgm:cxn modelId="{585B00BC-16FB-4890-B06A-89406D5D1BC4}" srcId="{ABAEF24A-7378-4066-9377-B6024C3F83BF}" destId="{72D13185-3643-4C15-B797-B6C61D0A2423}" srcOrd="1" destOrd="0" parTransId="{61C605E2-F312-4A66-8C3B-0CC8E41F1A85}" sibTransId="{A7B738DF-454E-4ECC-A2E7-CC4CBC34770E}"/>
    <dgm:cxn modelId="{005ED923-BB6B-40BB-B702-ACBC6F161A52}" type="presOf" srcId="{72D13185-3643-4C15-B797-B6C61D0A2423}" destId="{593DF79C-2E4E-48E9-87A2-459C7BA35347}" srcOrd="1" destOrd="0" presId="urn:microsoft.com/office/officeart/2005/8/layout/target3"/>
    <dgm:cxn modelId="{27E98A72-85C9-4279-BB22-099B38E1FD4A}" type="presOf" srcId="{72D13185-3643-4C15-B797-B6C61D0A2423}" destId="{C53585EE-8281-47A6-A248-7F6F29C8D71C}" srcOrd="0" destOrd="0" presId="urn:microsoft.com/office/officeart/2005/8/layout/target3"/>
    <dgm:cxn modelId="{B46264CB-0973-4D05-89ED-1D7C4ACA6711}" srcId="{ABAEF24A-7378-4066-9377-B6024C3F83BF}" destId="{B365A563-C89F-42E8-8038-46A95F3F394C}" srcOrd="2" destOrd="0" parTransId="{E202C764-E6D9-4DCF-91A8-3B0A40379939}" sibTransId="{10D18337-F163-4034-AA70-5B5E78ED92EF}"/>
    <dgm:cxn modelId="{966595B2-1C88-41AD-97FC-37AA5838C79C}" type="presOf" srcId="{ABAEF24A-7378-4066-9377-B6024C3F83BF}" destId="{BA4BDA88-2B98-48D4-BCF2-75B8D41A0D63}" srcOrd="0" destOrd="0" presId="urn:microsoft.com/office/officeart/2005/8/layout/target3"/>
    <dgm:cxn modelId="{ED4E3F8F-C42D-4613-9424-307007576F32}" type="presParOf" srcId="{BA4BDA88-2B98-48D4-BCF2-75B8D41A0D63}" destId="{200A3221-2195-41EC-AB52-22D353CAC7C1}" srcOrd="0" destOrd="0" presId="urn:microsoft.com/office/officeart/2005/8/layout/target3"/>
    <dgm:cxn modelId="{9836B783-D3D4-42CE-BE42-6B0618A42617}" type="presParOf" srcId="{BA4BDA88-2B98-48D4-BCF2-75B8D41A0D63}" destId="{8AA737B8-E14E-4543-96D3-E2231CB5EE0E}" srcOrd="1" destOrd="0" presId="urn:microsoft.com/office/officeart/2005/8/layout/target3"/>
    <dgm:cxn modelId="{2E31D1EC-7A4F-4656-8600-AA9CFFFF6259}" type="presParOf" srcId="{BA4BDA88-2B98-48D4-BCF2-75B8D41A0D63}" destId="{FFA7B230-DFE5-4F78-B86C-46B2D483C003}" srcOrd="2" destOrd="0" presId="urn:microsoft.com/office/officeart/2005/8/layout/target3"/>
    <dgm:cxn modelId="{E69084C1-8DD9-48B1-9D4E-9830E4734623}" type="presParOf" srcId="{BA4BDA88-2B98-48D4-BCF2-75B8D41A0D63}" destId="{A6348245-1538-4417-9C31-ECDCF14A6021}" srcOrd="3" destOrd="0" presId="urn:microsoft.com/office/officeart/2005/8/layout/target3"/>
    <dgm:cxn modelId="{A871ABAA-181E-422D-91F9-2350D6D99DBB}" type="presParOf" srcId="{BA4BDA88-2B98-48D4-BCF2-75B8D41A0D63}" destId="{C13320F2-8D93-44A5-AA70-60E9E5FE0930}" srcOrd="4" destOrd="0" presId="urn:microsoft.com/office/officeart/2005/8/layout/target3"/>
    <dgm:cxn modelId="{9FB36FDB-A963-4A0C-887A-D002ABFE084D}" type="presParOf" srcId="{BA4BDA88-2B98-48D4-BCF2-75B8D41A0D63}" destId="{C53585EE-8281-47A6-A248-7F6F29C8D71C}" srcOrd="5" destOrd="0" presId="urn:microsoft.com/office/officeart/2005/8/layout/target3"/>
    <dgm:cxn modelId="{4F4E9D8C-74F2-4E83-99CD-C7A0C3E4B934}" type="presParOf" srcId="{BA4BDA88-2B98-48D4-BCF2-75B8D41A0D63}" destId="{ABF4513C-9749-4FB5-9E4D-16972D5C3DBA}" srcOrd="6" destOrd="0" presId="urn:microsoft.com/office/officeart/2005/8/layout/target3"/>
    <dgm:cxn modelId="{2F334B9A-4C51-42E0-95B6-C45B85DA6671}" type="presParOf" srcId="{BA4BDA88-2B98-48D4-BCF2-75B8D41A0D63}" destId="{715B674F-B8A2-4A14-8DE1-DC91C4F7229D}" srcOrd="7" destOrd="0" presId="urn:microsoft.com/office/officeart/2005/8/layout/target3"/>
    <dgm:cxn modelId="{37C2DD99-AEC8-445A-9CBB-4EEEE866AE70}" type="presParOf" srcId="{BA4BDA88-2B98-48D4-BCF2-75B8D41A0D63}" destId="{99C6EE6A-6826-4797-B9CD-3F02FD79E4C7}" srcOrd="8" destOrd="0" presId="urn:microsoft.com/office/officeart/2005/8/layout/target3"/>
    <dgm:cxn modelId="{B45E7881-513E-490E-9DFB-BDE110357427}" type="presParOf" srcId="{BA4BDA88-2B98-48D4-BCF2-75B8D41A0D63}" destId="{DF2CEC47-1EF7-4BAE-9391-2A4832C61E65}" srcOrd="9" destOrd="0" presId="urn:microsoft.com/office/officeart/2005/8/layout/target3"/>
    <dgm:cxn modelId="{3408EF8A-E792-40AB-910F-5677AAFD9E78}" type="presParOf" srcId="{BA4BDA88-2B98-48D4-BCF2-75B8D41A0D63}" destId="{593DF79C-2E4E-48E9-87A2-459C7BA35347}" srcOrd="10" destOrd="0" presId="urn:microsoft.com/office/officeart/2005/8/layout/target3"/>
    <dgm:cxn modelId="{B7DC5ED9-AD91-4BAC-9D91-9AC53518D494}" type="presParOf" srcId="{BA4BDA88-2B98-48D4-BCF2-75B8D41A0D63}" destId="{FB26B1A4-B8E1-4840-AF14-CA5435E224E1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AEF24A-7378-4066-9377-B6024C3F83BF}" type="doc">
      <dgm:prSet loTypeId="urn:microsoft.com/office/officeart/2005/8/layout/vList3#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D13185-3643-4C15-B797-B6C61D0A2423}">
      <dgm:prSet phldrT="[Text]" custT="1"/>
      <dgm:spPr/>
      <dgm:t>
        <a:bodyPr/>
        <a:lstStyle/>
        <a:p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5.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Profesionalisme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mengutamakan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karya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kekaryaan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dalam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usaha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mempertinggi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kesadaran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sikap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mutu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kemampuan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profesionalnya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A7B738DF-454E-4ECC-A2E7-CC4CBC34770E}" type="sibTrans" cxnId="{585B00BC-16FB-4890-B06A-89406D5D1BC4}">
      <dgm:prSet/>
      <dgm:spPr/>
      <dgm:t>
        <a:bodyPr/>
        <a:lstStyle/>
        <a:p>
          <a:endParaRPr lang="en-US"/>
        </a:p>
      </dgm:t>
    </dgm:pt>
    <dgm:pt modelId="{61C605E2-F312-4A66-8C3B-0CC8E41F1A85}" type="parTrans" cxnId="{585B00BC-16FB-4890-B06A-89406D5D1BC4}">
      <dgm:prSet/>
      <dgm:spPr/>
      <dgm:t>
        <a:bodyPr/>
        <a:lstStyle/>
        <a:p>
          <a:endParaRPr lang="en-US"/>
        </a:p>
      </dgm:t>
    </dgm:pt>
    <dgm:pt modelId="{18D9A4CB-C7F5-4180-9E53-5549A7F8CF6E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4.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Unitarisme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adalah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satu-satunya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wadah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bagi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guru Indonesia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tanpa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membedakan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latar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belakang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tingkat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jenis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pendidikan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tempat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lingkungan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kerja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golongan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agama, </a:t>
          </a:r>
          <a:r>
            <a:rPr lang="en-US" sz="20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dll</a:t>
          </a:r>
          <a:r>
            <a:rPr lang="en-US" sz="20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.</a:t>
          </a:r>
          <a:endParaRPr lang="en-US" sz="2000" dirty="0">
            <a:solidFill>
              <a:schemeClr val="accent2">
                <a:lumMod val="50000"/>
              </a:schemeClr>
            </a:solidFill>
            <a:latin typeface="Comic Sans MS" pitchFamily="66" charset="0"/>
          </a:endParaRPr>
        </a:p>
      </dgm:t>
    </dgm:pt>
    <dgm:pt modelId="{71EF0D2A-8338-4C7F-8B90-9779B64BB77D}" type="parTrans" cxnId="{6AA775C8-3184-40BB-B144-A9D3AABDC4BF}">
      <dgm:prSet/>
      <dgm:spPr/>
      <dgm:t>
        <a:bodyPr/>
        <a:lstStyle/>
        <a:p>
          <a:endParaRPr lang="en-US"/>
        </a:p>
      </dgm:t>
    </dgm:pt>
    <dgm:pt modelId="{F100DE61-9F12-47AC-A907-2C07AE7504E7}" type="sibTrans" cxnId="{6AA775C8-3184-40BB-B144-A9D3AABDC4BF}">
      <dgm:prSet/>
      <dgm:spPr/>
      <dgm:t>
        <a:bodyPr/>
        <a:lstStyle/>
        <a:p>
          <a:endParaRPr lang="en-US"/>
        </a:p>
      </dgm:t>
    </dgm:pt>
    <dgm:pt modelId="{B365A563-C89F-42E8-8038-46A95F3F394C}">
      <dgm:prSet phldrT="[Text]" custT="1"/>
      <dgm:spPr/>
      <dgm:t>
        <a:bodyPr/>
        <a:lstStyle/>
        <a:p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6.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Kekeluargaan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artinya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PGRI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menumbuhkan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mengembangkan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rasa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senasib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sepenanggungan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memiliki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jiwa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gotong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royong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saling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asah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asih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serta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asuh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antara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sesama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anggota</a:t>
          </a:r>
          <a:r>
            <a:rPr lang="en-US" sz="20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.</a:t>
          </a:r>
          <a:endParaRPr lang="en-US" sz="2000" dirty="0">
            <a:solidFill>
              <a:schemeClr val="bg2">
                <a:lumMod val="10000"/>
              </a:schemeClr>
            </a:solidFill>
            <a:latin typeface="Comic Sans MS" pitchFamily="66" charset="0"/>
          </a:endParaRPr>
        </a:p>
      </dgm:t>
    </dgm:pt>
    <dgm:pt modelId="{E202C764-E6D9-4DCF-91A8-3B0A40379939}" type="parTrans" cxnId="{B46264CB-0973-4D05-89ED-1D7C4ACA6711}">
      <dgm:prSet/>
      <dgm:spPr/>
      <dgm:t>
        <a:bodyPr/>
        <a:lstStyle/>
        <a:p>
          <a:endParaRPr lang="en-US"/>
        </a:p>
      </dgm:t>
    </dgm:pt>
    <dgm:pt modelId="{10D18337-F163-4034-AA70-5B5E78ED92EF}" type="sibTrans" cxnId="{B46264CB-0973-4D05-89ED-1D7C4ACA6711}">
      <dgm:prSet/>
      <dgm:spPr/>
      <dgm:t>
        <a:bodyPr/>
        <a:lstStyle/>
        <a:p>
          <a:endParaRPr lang="en-US"/>
        </a:p>
      </dgm:t>
    </dgm:pt>
    <dgm:pt modelId="{B9A72E2C-0B0F-4884-9025-96513BCB11F2}" type="pres">
      <dgm:prSet presAssocID="{ABAEF24A-7378-4066-9377-B6024C3F83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CA3B21-84C3-4AA2-B464-23F457B68509}" type="pres">
      <dgm:prSet presAssocID="{18D9A4CB-C7F5-4180-9E53-5549A7F8CF6E}" presName="composite" presStyleCnt="0"/>
      <dgm:spPr/>
    </dgm:pt>
    <dgm:pt modelId="{D946298C-13A6-40D3-B744-9555ADEC162F}" type="pres">
      <dgm:prSet presAssocID="{18D9A4CB-C7F5-4180-9E53-5549A7F8CF6E}" presName="imgShp" presStyleLbl="fgImgPlace1" presStyleIdx="0" presStyleCnt="3"/>
      <dgm:spPr/>
    </dgm:pt>
    <dgm:pt modelId="{03265FA6-8926-4A75-BC5D-E6F9DA23319C}" type="pres">
      <dgm:prSet presAssocID="{18D9A4CB-C7F5-4180-9E53-5549A7F8CF6E}" presName="txShp" presStyleLbl="node1" presStyleIdx="0" presStyleCnt="3" custScaleX="113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B36FC-B84E-4A9D-93D2-72AECF9647DF}" type="pres">
      <dgm:prSet presAssocID="{F100DE61-9F12-47AC-A907-2C07AE7504E7}" presName="spacing" presStyleCnt="0"/>
      <dgm:spPr/>
    </dgm:pt>
    <dgm:pt modelId="{0B76A721-15B3-4646-BE5A-F15E5E75ECDC}" type="pres">
      <dgm:prSet presAssocID="{72D13185-3643-4C15-B797-B6C61D0A2423}" presName="composite" presStyleCnt="0"/>
      <dgm:spPr/>
    </dgm:pt>
    <dgm:pt modelId="{DEC6C216-9370-42FD-9396-F69E8D638655}" type="pres">
      <dgm:prSet presAssocID="{72D13185-3643-4C15-B797-B6C61D0A2423}" presName="imgShp" presStyleLbl="fgImgPlace1" presStyleIdx="1" presStyleCnt="3"/>
      <dgm:spPr/>
    </dgm:pt>
    <dgm:pt modelId="{CD45BFAA-FAFA-4A39-B102-13CAFF881863}" type="pres">
      <dgm:prSet presAssocID="{72D13185-3643-4C15-B797-B6C61D0A2423}" presName="txShp" presStyleLbl="node1" presStyleIdx="1" presStyleCnt="3" custScaleX="113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9297D6-000C-4B03-BD02-8E1D0991AF98}" type="pres">
      <dgm:prSet presAssocID="{A7B738DF-454E-4ECC-A2E7-CC4CBC34770E}" presName="spacing" presStyleCnt="0"/>
      <dgm:spPr/>
    </dgm:pt>
    <dgm:pt modelId="{F133DBB9-A524-4D5C-9F5A-1F2FABD07651}" type="pres">
      <dgm:prSet presAssocID="{B365A563-C89F-42E8-8038-46A95F3F394C}" presName="composite" presStyleCnt="0"/>
      <dgm:spPr/>
    </dgm:pt>
    <dgm:pt modelId="{1AA62469-1E32-4C8B-8BC7-0451EF154B6B}" type="pres">
      <dgm:prSet presAssocID="{B365A563-C89F-42E8-8038-46A95F3F394C}" presName="imgShp" presStyleLbl="fgImgPlace1" presStyleIdx="2" presStyleCnt="3"/>
      <dgm:spPr/>
    </dgm:pt>
    <dgm:pt modelId="{A286DEF6-B8DF-4D7B-9054-BC835EB13099}" type="pres">
      <dgm:prSet presAssocID="{B365A563-C89F-42E8-8038-46A95F3F394C}" presName="txShp" presStyleLbl="node1" presStyleIdx="2" presStyleCnt="3" custScaleX="1139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A775C8-3184-40BB-B144-A9D3AABDC4BF}" srcId="{ABAEF24A-7378-4066-9377-B6024C3F83BF}" destId="{18D9A4CB-C7F5-4180-9E53-5549A7F8CF6E}" srcOrd="0" destOrd="0" parTransId="{71EF0D2A-8338-4C7F-8B90-9779B64BB77D}" sibTransId="{F100DE61-9F12-47AC-A907-2C07AE7504E7}"/>
    <dgm:cxn modelId="{95CDE2BA-6473-4109-B837-780248F088D2}" type="presOf" srcId="{ABAEF24A-7378-4066-9377-B6024C3F83BF}" destId="{B9A72E2C-0B0F-4884-9025-96513BCB11F2}" srcOrd="0" destOrd="0" presId="urn:microsoft.com/office/officeart/2005/8/layout/vList3#2"/>
    <dgm:cxn modelId="{585B00BC-16FB-4890-B06A-89406D5D1BC4}" srcId="{ABAEF24A-7378-4066-9377-B6024C3F83BF}" destId="{72D13185-3643-4C15-B797-B6C61D0A2423}" srcOrd="1" destOrd="0" parTransId="{61C605E2-F312-4A66-8C3B-0CC8E41F1A85}" sibTransId="{A7B738DF-454E-4ECC-A2E7-CC4CBC34770E}"/>
    <dgm:cxn modelId="{68C7D48A-C8EE-4E9C-AE6D-4C9D59B50109}" type="presOf" srcId="{18D9A4CB-C7F5-4180-9E53-5549A7F8CF6E}" destId="{03265FA6-8926-4A75-BC5D-E6F9DA23319C}" srcOrd="0" destOrd="0" presId="urn:microsoft.com/office/officeart/2005/8/layout/vList3#2"/>
    <dgm:cxn modelId="{FDFFF9EE-71E4-474D-89CF-9312728FEC33}" type="presOf" srcId="{B365A563-C89F-42E8-8038-46A95F3F394C}" destId="{A286DEF6-B8DF-4D7B-9054-BC835EB13099}" srcOrd="0" destOrd="0" presId="urn:microsoft.com/office/officeart/2005/8/layout/vList3#2"/>
    <dgm:cxn modelId="{B46264CB-0973-4D05-89ED-1D7C4ACA6711}" srcId="{ABAEF24A-7378-4066-9377-B6024C3F83BF}" destId="{B365A563-C89F-42E8-8038-46A95F3F394C}" srcOrd="2" destOrd="0" parTransId="{E202C764-E6D9-4DCF-91A8-3B0A40379939}" sibTransId="{10D18337-F163-4034-AA70-5B5E78ED92EF}"/>
    <dgm:cxn modelId="{43B1353B-5F91-4B0C-8EE9-A23CB80C51FE}" type="presOf" srcId="{72D13185-3643-4C15-B797-B6C61D0A2423}" destId="{CD45BFAA-FAFA-4A39-B102-13CAFF881863}" srcOrd="0" destOrd="0" presId="urn:microsoft.com/office/officeart/2005/8/layout/vList3#2"/>
    <dgm:cxn modelId="{763B4208-3E48-4F71-9E02-D293094DACEC}" type="presParOf" srcId="{B9A72E2C-0B0F-4884-9025-96513BCB11F2}" destId="{7ECA3B21-84C3-4AA2-B464-23F457B68509}" srcOrd="0" destOrd="0" presId="urn:microsoft.com/office/officeart/2005/8/layout/vList3#2"/>
    <dgm:cxn modelId="{9273CEAB-34E2-4192-9DD6-47C6DC33365E}" type="presParOf" srcId="{7ECA3B21-84C3-4AA2-B464-23F457B68509}" destId="{D946298C-13A6-40D3-B744-9555ADEC162F}" srcOrd="0" destOrd="0" presId="urn:microsoft.com/office/officeart/2005/8/layout/vList3#2"/>
    <dgm:cxn modelId="{128AE96D-16AC-4F73-8800-F041F3DB701E}" type="presParOf" srcId="{7ECA3B21-84C3-4AA2-B464-23F457B68509}" destId="{03265FA6-8926-4A75-BC5D-E6F9DA23319C}" srcOrd="1" destOrd="0" presId="urn:microsoft.com/office/officeart/2005/8/layout/vList3#2"/>
    <dgm:cxn modelId="{54E66234-36AA-4ED0-BA92-D3E0607A9D7D}" type="presParOf" srcId="{B9A72E2C-0B0F-4884-9025-96513BCB11F2}" destId="{AA9B36FC-B84E-4A9D-93D2-72AECF9647DF}" srcOrd="1" destOrd="0" presId="urn:microsoft.com/office/officeart/2005/8/layout/vList3#2"/>
    <dgm:cxn modelId="{A444234B-FE47-4B86-B03B-4286AF17DEEB}" type="presParOf" srcId="{B9A72E2C-0B0F-4884-9025-96513BCB11F2}" destId="{0B76A721-15B3-4646-BE5A-F15E5E75ECDC}" srcOrd="2" destOrd="0" presId="urn:microsoft.com/office/officeart/2005/8/layout/vList3#2"/>
    <dgm:cxn modelId="{8EE4E4FE-A896-4FDF-AAE9-B7339AA7E6C4}" type="presParOf" srcId="{0B76A721-15B3-4646-BE5A-F15E5E75ECDC}" destId="{DEC6C216-9370-42FD-9396-F69E8D638655}" srcOrd="0" destOrd="0" presId="urn:microsoft.com/office/officeart/2005/8/layout/vList3#2"/>
    <dgm:cxn modelId="{59CF4928-8CF9-4722-80A9-1C6B7566633E}" type="presParOf" srcId="{0B76A721-15B3-4646-BE5A-F15E5E75ECDC}" destId="{CD45BFAA-FAFA-4A39-B102-13CAFF881863}" srcOrd="1" destOrd="0" presId="urn:microsoft.com/office/officeart/2005/8/layout/vList3#2"/>
    <dgm:cxn modelId="{5E80A9D3-68D9-4A55-B649-50F9EF6022BE}" type="presParOf" srcId="{B9A72E2C-0B0F-4884-9025-96513BCB11F2}" destId="{1F9297D6-000C-4B03-BD02-8E1D0991AF98}" srcOrd="3" destOrd="0" presId="urn:microsoft.com/office/officeart/2005/8/layout/vList3#2"/>
    <dgm:cxn modelId="{A2FC8A51-F4E7-49F4-9200-266FF069771C}" type="presParOf" srcId="{B9A72E2C-0B0F-4884-9025-96513BCB11F2}" destId="{F133DBB9-A524-4D5C-9F5A-1F2FABD07651}" srcOrd="4" destOrd="0" presId="urn:microsoft.com/office/officeart/2005/8/layout/vList3#2"/>
    <dgm:cxn modelId="{3FFFA6E3-0B38-4759-9A4A-B23B775BB038}" type="presParOf" srcId="{F133DBB9-A524-4D5C-9F5A-1F2FABD07651}" destId="{1AA62469-1E32-4C8B-8BC7-0451EF154B6B}" srcOrd="0" destOrd="0" presId="urn:microsoft.com/office/officeart/2005/8/layout/vList3#2"/>
    <dgm:cxn modelId="{E4A7F8BE-E8BE-48AA-8EBE-73A471962D1A}" type="presParOf" srcId="{F133DBB9-A524-4D5C-9F5A-1F2FABD07651}" destId="{A286DEF6-B8DF-4D7B-9054-BC835EB13099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AEF24A-7378-4066-9377-B6024C3F83BF}" type="doc">
      <dgm:prSet loTypeId="urn:microsoft.com/office/officeart/2005/8/layout/chevron2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365A563-C89F-42E8-8038-46A95F3F394C}">
      <dgm:prSet phldrT="[Text]" custT="1"/>
      <dgm:spPr/>
      <dgm:t>
        <a:bodyPr/>
        <a:lstStyle/>
        <a:p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10D18337-F163-4034-AA70-5B5E78ED92EF}" type="sibTrans" cxnId="{B46264CB-0973-4D05-89ED-1D7C4ACA6711}">
      <dgm:prSet/>
      <dgm:spPr/>
      <dgm:t>
        <a:bodyPr/>
        <a:lstStyle/>
        <a:p>
          <a:endParaRPr lang="en-US"/>
        </a:p>
      </dgm:t>
    </dgm:pt>
    <dgm:pt modelId="{E202C764-E6D9-4DCF-91A8-3B0A40379939}" type="parTrans" cxnId="{B46264CB-0973-4D05-89ED-1D7C4ACA6711}">
      <dgm:prSet/>
      <dgm:spPr/>
      <dgm:t>
        <a:bodyPr/>
        <a:lstStyle/>
        <a:p>
          <a:endParaRPr lang="en-US"/>
        </a:p>
      </dgm:t>
    </dgm:pt>
    <dgm:pt modelId="{18D9A4CB-C7F5-4180-9E53-5549A7F8CF6E}">
      <dgm:prSet phldrT="[Text]" custT="1"/>
      <dgm:spPr/>
      <dgm:t>
        <a:bodyPr/>
        <a:lstStyle/>
        <a:p>
          <a:endParaRPr lang="en-US" sz="2000" dirty="0">
            <a:latin typeface="Comic Sans MS" pitchFamily="66" charset="0"/>
          </a:endParaRPr>
        </a:p>
      </dgm:t>
    </dgm:pt>
    <dgm:pt modelId="{F100DE61-9F12-47AC-A907-2C07AE7504E7}" type="sibTrans" cxnId="{6AA775C8-3184-40BB-B144-A9D3AABDC4BF}">
      <dgm:prSet/>
      <dgm:spPr/>
      <dgm:t>
        <a:bodyPr/>
        <a:lstStyle/>
        <a:p>
          <a:endParaRPr lang="en-US"/>
        </a:p>
      </dgm:t>
    </dgm:pt>
    <dgm:pt modelId="{71EF0D2A-8338-4C7F-8B90-9779B64BB77D}" type="parTrans" cxnId="{6AA775C8-3184-40BB-B144-A9D3AABDC4BF}">
      <dgm:prSet/>
      <dgm:spPr/>
      <dgm:t>
        <a:bodyPr/>
        <a:lstStyle/>
        <a:p>
          <a:endParaRPr lang="en-US"/>
        </a:p>
      </dgm:t>
    </dgm:pt>
    <dgm:pt modelId="{551CA3B6-4F70-4A8F-88F9-73E1F1F2E404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7.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Kemandirian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bahwa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dalam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melaksanakan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misinya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bertumpu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pada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kepercayaan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kemampuan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diri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sendiri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tanpa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keterikatan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ketergantungan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pihak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lain.</a:t>
          </a:r>
          <a:endParaRPr lang="en-US" dirty="0">
            <a:solidFill>
              <a:srgbClr val="FF0000"/>
            </a:solidFill>
          </a:endParaRPr>
        </a:p>
      </dgm:t>
    </dgm:pt>
    <dgm:pt modelId="{21B72793-E600-4E8B-B228-B1146696971E}" type="parTrans" cxnId="{3FD2B3D9-8150-4D2B-88DD-F1863A172331}">
      <dgm:prSet/>
      <dgm:spPr/>
      <dgm:t>
        <a:bodyPr/>
        <a:lstStyle/>
        <a:p>
          <a:endParaRPr lang="en-US"/>
        </a:p>
      </dgm:t>
    </dgm:pt>
    <dgm:pt modelId="{502875BF-60CC-4A4A-B38C-0F6E7485EB86}" type="sibTrans" cxnId="{3FD2B3D9-8150-4D2B-88DD-F1863A172331}">
      <dgm:prSet/>
      <dgm:spPr/>
      <dgm:t>
        <a:bodyPr/>
        <a:lstStyle/>
        <a:p>
          <a:endParaRPr lang="en-US"/>
        </a:p>
      </dgm:t>
    </dgm:pt>
    <dgm:pt modelId="{72D13185-3643-4C15-B797-B6C61D0A2423}">
      <dgm:prSet phldrT="[Text]" custT="1"/>
      <dgm:spPr/>
      <dgm:t>
        <a:bodyPr/>
        <a:lstStyle/>
        <a:p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A7B738DF-454E-4ECC-A2E7-CC4CBC34770E}" type="sibTrans" cxnId="{585B00BC-16FB-4890-B06A-89406D5D1BC4}">
      <dgm:prSet/>
      <dgm:spPr/>
      <dgm:t>
        <a:bodyPr/>
        <a:lstStyle/>
        <a:p>
          <a:endParaRPr lang="en-US"/>
        </a:p>
      </dgm:t>
    </dgm:pt>
    <dgm:pt modelId="{61C605E2-F312-4A66-8C3B-0CC8E41F1A85}" type="parTrans" cxnId="{585B00BC-16FB-4890-B06A-89406D5D1BC4}">
      <dgm:prSet/>
      <dgm:spPr/>
      <dgm:t>
        <a:bodyPr/>
        <a:lstStyle/>
        <a:p>
          <a:endParaRPr lang="en-US"/>
        </a:p>
      </dgm:t>
    </dgm:pt>
    <dgm:pt modelId="{5C972C22-0455-4858-B039-282DD2EF8C04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8. Non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Partai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Politik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bahwa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tidak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mempunyai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hubungan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dengan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kekuatan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sosial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politik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manapun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dirty="0">
            <a:solidFill>
              <a:srgbClr val="FF0000"/>
            </a:solidFill>
            <a:latin typeface="Comic Sans MS" pitchFamily="66" charset="0"/>
          </a:endParaRPr>
        </a:p>
      </dgm:t>
    </dgm:pt>
    <dgm:pt modelId="{996786F2-2D4D-494E-8498-BB29AFC812A0}" type="parTrans" cxnId="{6692DC8E-D170-4D13-99D1-5D4A952E99ED}">
      <dgm:prSet/>
      <dgm:spPr/>
      <dgm:t>
        <a:bodyPr/>
        <a:lstStyle/>
        <a:p>
          <a:endParaRPr lang="en-US"/>
        </a:p>
      </dgm:t>
    </dgm:pt>
    <dgm:pt modelId="{73949586-CBCC-494D-A956-C84ADC458F9E}" type="sibTrans" cxnId="{6692DC8E-D170-4D13-99D1-5D4A952E99ED}">
      <dgm:prSet/>
      <dgm:spPr/>
      <dgm:t>
        <a:bodyPr/>
        <a:lstStyle/>
        <a:p>
          <a:endParaRPr lang="en-US"/>
        </a:p>
      </dgm:t>
    </dgm:pt>
    <dgm:pt modelId="{2E22DB4F-9341-410F-8EB1-BF4B9D886323}">
      <dgm:prSet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9.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Jiwa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Semangat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Nilai-Nilai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1945,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bahwa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konsekuen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berusaha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menegakkan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melestarikan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Jiwa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Semangat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Nilai-Nilai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1945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sebagai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jiwa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kejuangan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bangsa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kepada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generasi</a:t>
          </a:r>
          <a:r>
            <a:rPr lang="en-US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dirty="0" err="1" smtClean="0">
              <a:solidFill>
                <a:srgbClr val="FF0000"/>
              </a:solidFill>
              <a:latin typeface="Comic Sans MS" pitchFamily="66" charset="0"/>
            </a:rPr>
            <a:t>penerus</a:t>
          </a:r>
          <a:r>
            <a:rPr lang="en-US" dirty="0" smtClean="0">
              <a:solidFill>
                <a:srgbClr val="FF0000"/>
              </a:solidFill>
            </a:rPr>
            <a:t>.</a:t>
          </a:r>
          <a:endParaRPr lang="en-US" dirty="0">
            <a:solidFill>
              <a:srgbClr val="FF0000"/>
            </a:solidFill>
          </a:endParaRPr>
        </a:p>
      </dgm:t>
    </dgm:pt>
    <dgm:pt modelId="{A6F8FB07-E7C9-4775-ADAE-1991C7B54747}" type="parTrans" cxnId="{91DC1EDD-F0AE-4714-9FF3-B99977F709B5}">
      <dgm:prSet/>
      <dgm:spPr/>
      <dgm:t>
        <a:bodyPr/>
        <a:lstStyle/>
        <a:p>
          <a:endParaRPr lang="en-US"/>
        </a:p>
      </dgm:t>
    </dgm:pt>
    <dgm:pt modelId="{0509751C-8EAD-45CB-9FA7-E5D9B2672830}" type="sibTrans" cxnId="{91DC1EDD-F0AE-4714-9FF3-B99977F709B5}">
      <dgm:prSet/>
      <dgm:spPr/>
      <dgm:t>
        <a:bodyPr/>
        <a:lstStyle/>
        <a:p>
          <a:endParaRPr lang="en-US"/>
        </a:p>
      </dgm:t>
    </dgm:pt>
    <dgm:pt modelId="{2FE04F8B-D7FF-4493-A7D6-B2F528642D52}" type="pres">
      <dgm:prSet presAssocID="{ABAEF24A-7378-4066-9377-B6024C3F83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9B15E0-5D43-4E2E-B5DD-156793CCCBEF}" type="pres">
      <dgm:prSet presAssocID="{18D9A4CB-C7F5-4180-9E53-5549A7F8CF6E}" presName="composite" presStyleCnt="0"/>
      <dgm:spPr/>
      <dgm:t>
        <a:bodyPr/>
        <a:lstStyle/>
        <a:p>
          <a:endParaRPr lang="en-US"/>
        </a:p>
      </dgm:t>
    </dgm:pt>
    <dgm:pt modelId="{360422D7-E08E-471E-B6D1-930072B7B8F3}" type="pres">
      <dgm:prSet presAssocID="{18D9A4CB-C7F5-4180-9E53-5549A7F8CF6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C2D842-7382-41B0-8A9D-F85ED2B9CD7A}" type="pres">
      <dgm:prSet presAssocID="{18D9A4CB-C7F5-4180-9E53-5549A7F8CF6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1CF51-7013-45BF-B994-14947099DE44}" type="pres">
      <dgm:prSet presAssocID="{F100DE61-9F12-47AC-A907-2C07AE7504E7}" presName="sp" presStyleCnt="0"/>
      <dgm:spPr/>
      <dgm:t>
        <a:bodyPr/>
        <a:lstStyle/>
        <a:p>
          <a:endParaRPr lang="en-US"/>
        </a:p>
      </dgm:t>
    </dgm:pt>
    <dgm:pt modelId="{E092A082-D2D8-408B-93A6-A28618CED81C}" type="pres">
      <dgm:prSet presAssocID="{72D13185-3643-4C15-B797-B6C61D0A2423}" presName="composite" presStyleCnt="0"/>
      <dgm:spPr/>
      <dgm:t>
        <a:bodyPr/>
        <a:lstStyle/>
        <a:p>
          <a:endParaRPr lang="en-US"/>
        </a:p>
      </dgm:t>
    </dgm:pt>
    <dgm:pt modelId="{788B34B8-4452-4956-BEEA-2AC3524B9F48}" type="pres">
      <dgm:prSet presAssocID="{72D13185-3643-4C15-B797-B6C61D0A242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CB3E8-56E6-47E7-845A-B6F5D02384B3}" type="pres">
      <dgm:prSet presAssocID="{72D13185-3643-4C15-B797-B6C61D0A242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8707D-FE8E-4184-9F04-D0934FA696F5}" type="pres">
      <dgm:prSet presAssocID="{A7B738DF-454E-4ECC-A2E7-CC4CBC34770E}" presName="sp" presStyleCnt="0"/>
      <dgm:spPr/>
      <dgm:t>
        <a:bodyPr/>
        <a:lstStyle/>
        <a:p>
          <a:endParaRPr lang="en-US"/>
        </a:p>
      </dgm:t>
    </dgm:pt>
    <dgm:pt modelId="{C0B1392E-8968-41C1-BA57-D7FAD7B059D9}" type="pres">
      <dgm:prSet presAssocID="{B365A563-C89F-42E8-8038-46A95F3F394C}" presName="composite" presStyleCnt="0"/>
      <dgm:spPr/>
      <dgm:t>
        <a:bodyPr/>
        <a:lstStyle/>
        <a:p>
          <a:endParaRPr lang="en-US"/>
        </a:p>
      </dgm:t>
    </dgm:pt>
    <dgm:pt modelId="{CE127030-C1F2-4221-AF8D-E76AEB285CC5}" type="pres">
      <dgm:prSet presAssocID="{B365A563-C89F-42E8-8038-46A95F3F394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B3923-B778-48B9-A6ED-1B9E74368C08}" type="pres">
      <dgm:prSet presAssocID="{B365A563-C89F-42E8-8038-46A95F3F394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61D4A6-6BD1-474E-AE94-5FD61177271D}" type="presOf" srcId="{2E22DB4F-9341-410F-8EB1-BF4B9D886323}" destId="{AABB3923-B778-48B9-A6ED-1B9E74368C08}" srcOrd="0" destOrd="0" presId="urn:microsoft.com/office/officeart/2005/8/layout/chevron2"/>
    <dgm:cxn modelId="{6AA775C8-3184-40BB-B144-A9D3AABDC4BF}" srcId="{ABAEF24A-7378-4066-9377-B6024C3F83BF}" destId="{18D9A4CB-C7F5-4180-9E53-5549A7F8CF6E}" srcOrd="0" destOrd="0" parTransId="{71EF0D2A-8338-4C7F-8B90-9779B64BB77D}" sibTransId="{F100DE61-9F12-47AC-A907-2C07AE7504E7}"/>
    <dgm:cxn modelId="{00229782-659E-4124-8FA0-322B9EAE0B45}" type="presOf" srcId="{ABAEF24A-7378-4066-9377-B6024C3F83BF}" destId="{2FE04F8B-D7FF-4493-A7D6-B2F528642D52}" srcOrd="0" destOrd="0" presId="urn:microsoft.com/office/officeart/2005/8/layout/chevron2"/>
    <dgm:cxn modelId="{91DC1EDD-F0AE-4714-9FF3-B99977F709B5}" srcId="{B365A563-C89F-42E8-8038-46A95F3F394C}" destId="{2E22DB4F-9341-410F-8EB1-BF4B9D886323}" srcOrd="0" destOrd="0" parTransId="{A6F8FB07-E7C9-4775-ADAE-1991C7B54747}" sibTransId="{0509751C-8EAD-45CB-9FA7-E5D9B2672830}"/>
    <dgm:cxn modelId="{BF38C7D3-A995-4C9B-8C27-C88F76A46C60}" type="presOf" srcId="{18D9A4CB-C7F5-4180-9E53-5549A7F8CF6E}" destId="{360422D7-E08E-471E-B6D1-930072B7B8F3}" srcOrd="0" destOrd="0" presId="urn:microsoft.com/office/officeart/2005/8/layout/chevron2"/>
    <dgm:cxn modelId="{A5370B6D-EFC8-41BD-A32B-6FE651C0A88F}" type="presOf" srcId="{5C972C22-0455-4858-B039-282DD2EF8C04}" destId="{E3ECB3E8-56E6-47E7-845A-B6F5D02384B3}" srcOrd="0" destOrd="0" presId="urn:microsoft.com/office/officeart/2005/8/layout/chevron2"/>
    <dgm:cxn modelId="{585B00BC-16FB-4890-B06A-89406D5D1BC4}" srcId="{ABAEF24A-7378-4066-9377-B6024C3F83BF}" destId="{72D13185-3643-4C15-B797-B6C61D0A2423}" srcOrd="1" destOrd="0" parTransId="{61C605E2-F312-4A66-8C3B-0CC8E41F1A85}" sibTransId="{A7B738DF-454E-4ECC-A2E7-CC4CBC34770E}"/>
    <dgm:cxn modelId="{3FD2B3D9-8150-4D2B-88DD-F1863A172331}" srcId="{18D9A4CB-C7F5-4180-9E53-5549A7F8CF6E}" destId="{551CA3B6-4F70-4A8F-88F9-73E1F1F2E404}" srcOrd="0" destOrd="0" parTransId="{21B72793-E600-4E8B-B228-B1146696971E}" sibTransId="{502875BF-60CC-4A4A-B38C-0F6E7485EB86}"/>
    <dgm:cxn modelId="{6692DC8E-D170-4D13-99D1-5D4A952E99ED}" srcId="{72D13185-3643-4C15-B797-B6C61D0A2423}" destId="{5C972C22-0455-4858-B039-282DD2EF8C04}" srcOrd="0" destOrd="0" parTransId="{996786F2-2D4D-494E-8498-BB29AFC812A0}" sibTransId="{73949586-CBCC-494D-A956-C84ADC458F9E}"/>
    <dgm:cxn modelId="{B46264CB-0973-4D05-89ED-1D7C4ACA6711}" srcId="{ABAEF24A-7378-4066-9377-B6024C3F83BF}" destId="{B365A563-C89F-42E8-8038-46A95F3F394C}" srcOrd="2" destOrd="0" parTransId="{E202C764-E6D9-4DCF-91A8-3B0A40379939}" sibTransId="{10D18337-F163-4034-AA70-5B5E78ED92EF}"/>
    <dgm:cxn modelId="{EF364A73-915F-4DD7-8D3B-D87FC8333A19}" type="presOf" srcId="{B365A563-C89F-42E8-8038-46A95F3F394C}" destId="{CE127030-C1F2-4221-AF8D-E76AEB285CC5}" srcOrd="0" destOrd="0" presId="urn:microsoft.com/office/officeart/2005/8/layout/chevron2"/>
    <dgm:cxn modelId="{18B831C3-24A0-4FAE-AD13-66999AEF314D}" type="presOf" srcId="{551CA3B6-4F70-4A8F-88F9-73E1F1F2E404}" destId="{AAC2D842-7382-41B0-8A9D-F85ED2B9CD7A}" srcOrd="0" destOrd="0" presId="urn:microsoft.com/office/officeart/2005/8/layout/chevron2"/>
    <dgm:cxn modelId="{76DC0B53-7B24-4232-830E-6E7705D98E1C}" type="presOf" srcId="{72D13185-3643-4C15-B797-B6C61D0A2423}" destId="{788B34B8-4452-4956-BEEA-2AC3524B9F48}" srcOrd="0" destOrd="0" presId="urn:microsoft.com/office/officeart/2005/8/layout/chevron2"/>
    <dgm:cxn modelId="{6ECE68A7-60EC-4B8E-914D-9D967CBCE6D8}" type="presParOf" srcId="{2FE04F8B-D7FF-4493-A7D6-B2F528642D52}" destId="{6C9B15E0-5D43-4E2E-B5DD-156793CCCBEF}" srcOrd="0" destOrd="0" presId="urn:microsoft.com/office/officeart/2005/8/layout/chevron2"/>
    <dgm:cxn modelId="{973D8F76-E327-4083-9CCB-CC78C57B25DA}" type="presParOf" srcId="{6C9B15E0-5D43-4E2E-B5DD-156793CCCBEF}" destId="{360422D7-E08E-471E-B6D1-930072B7B8F3}" srcOrd="0" destOrd="0" presId="urn:microsoft.com/office/officeart/2005/8/layout/chevron2"/>
    <dgm:cxn modelId="{1D9088F3-F678-41A0-B5FF-8F1C58492D3F}" type="presParOf" srcId="{6C9B15E0-5D43-4E2E-B5DD-156793CCCBEF}" destId="{AAC2D842-7382-41B0-8A9D-F85ED2B9CD7A}" srcOrd="1" destOrd="0" presId="urn:microsoft.com/office/officeart/2005/8/layout/chevron2"/>
    <dgm:cxn modelId="{AE30BD2C-B870-4D00-9631-F285E50747B9}" type="presParOf" srcId="{2FE04F8B-D7FF-4493-A7D6-B2F528642D52}" destId="{1D21CF51-7013-45BF-B994-14947099DE44}" srcOrd="1" destOrd="0" presId="urn:microsoft.com/office/officeart/2005/8/layout/chevron2"/>
    <dgm:cxn modelId="{8FE0548C-22CE-48CD-B373-EDE48948BD3E}" type="presParOf" srcId="{2FE04F8B-D7FF-4493-A7D6-B2F528642D52}" destId="{E092A082-D2D8-408B-93A6-A28618CED81C}" srcOrd="2" destOrd="0" presId="urn:microsoft.com/office/officeart/2005/8/layout/chevron2"/>
    <dgm:cxn modelId="{9EDD3199-EFE0-44F1-BE51-E21DC066BF0F}" type="presParOf" srcId="{E092A082-D2D8-408B-93A6-A28618CED81C}" destId="{788B34B8-4452-4956-BEEA-2AC3524B9F48}" srcOrd="0" destOrd="0" presId="urn:microsoft.com/office/officeart/2005/8/layout/chevron2"/>
    <dgm:cxn modelId="{3C7B9899-07BB-4FF2-B9DF-57A848BB867D}" type="presParOf" srcId="{E092A082-D2D8-408B-93A6-A28618CED81C}" destId="{E3ECB3E8-56E6-47E7-845A-B6F5D02384B3}" srcOrd="1" destOrd="0" presId="urn:microsoft.com/office/officeart/2005/8/layout/chevron2"/>
    <dgm:cxn modelId="{7C96D5EA-DA34-49CB-90E9-89CB8345144A}" type="presParOf" srcId="{2FE04F8B-D7FF-4493-A7D6-B2F528642D52}" destId="{00E8707D-FE8E-4184-9F04-D0934FA696F5}" srcOrd="3" destOrd="0" presId="urn:microsoft.com/office/officeart/2005/8/layout/chevron2"/>
    <dgm:cxn modelId="{2B4C4829-793C-4697-89F9-44BCA57CF52F}" type="presParOf" srcId="{2FE04F8B-D7FF-4493-A7D6-B2F528642D52}" destId="{C0B1392E-8968-41C1-BA57-D7FAD7B059D9}" srcOrd="4" destOrd="0" presId="urn:microsoft.com/office/officeart/2005/8/layout/chevron2"/>
    <dgm:cxn modelId="{F57B1F27-5819-431E-AF13-F2F870FBD789}" type="presParOf" srcId="{C0B1392E-8968-41C1-BA57-D7FAD7B059D9}" destId="{CE127030-C1F2-4221-AF8D-E76AEB285CC5}" srcOrd="0" destOrd="0" presId="urn:microsoft.com/office/officeart/2005/8/layout/chevron2"/>
    <dgm:cxn modelId="{025049B6-BA40-45E7-8CC0-BB1E725593BA}" type="presParOf" srcId="{C0B1392E-8968-41C1-BA57-D7FAD7B059D9}" destId="{AABB3923-B778-48B9-A6ED-1B9E74368C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AEF24A-7378-4066-9377-B6024C3F83BF}" type="doc">
      <dgm:prSet loTypeId="urn:microsoft.com/office/officeart/2005/8/layout/cycle6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621721-22D7-46F5-91F6-188C94C8174E}">
      <dgm:prSet phldrT="[Text]" custT="1"/>
      <dgm:spPr/>
      <dgm:t>
        <a:bodyPr/>
        <a:lstStyle/>
        <a:p>
          <a:r>
            <a:rPr lang="en-US" sz="2000" dirty="0" err="1" smtClean="0">
              <a:latin typeface="Comic Sans MS" pitchFamily="66" charset="0"/>
            </a:rPr>
            <a:t>Kemasyarakatan</a:t>
          </a:r>
          <a:r>
            <a:rPr lang="en-US" sz="2000" dirty="0" smtClean="0">
              <a:latin typeface="Comic Sans MS" pitchFamily="66" charset="0"/>
            </a:rPr>
            <a:t>: </a:t>
          </a:r>
          <a:r>
            <a:rPr lang="en-US" sz="2000" dirty="0" err="1" smtClean="0">
              <a:latin typeface="Comic Sans MS" pitchFamily="66" charset="0"/>
            </a:rPr>
            <a:t>wadahnya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organisasi</a:t>
          </a:r>
          <a:r>
            <a:rPr lang="en-US" sz="2000" dirty="0" smtClean="0">
              <a:latin typeface="Comic Sans MS" pitchFamily="66" charset="0"/>
            </a:rPr>
            <a:t> guru Indonesia.</a:t>
          </a:r>
          <a:endParaRPr lang="en-US" sz="2000" dirty="0">
            <a:latin typeface="Comic Sans MS" pitchFamily="66" charset="0"/>
          </a:endParaRPr>
        </a:p>
      </dgm:t>
    </dgm:pt>
    <dgm:pt modelId="{383E2445-0380-4F60-9AF1-45B7F426C655}" type="parTrans" cxnId="{EA8C13BB-45F4-4ABC-B422-C9350C7A9E81}">
      <dgm:prSet/>
      <dgm:spPr/>
      <dgm:t>
        <a:bodyPr/>
        <a:lstStyle/>
        <a:p>
          <a:endParaRPr lang="en-US"/>
        </a:p>
      </dgm:t>
    </dgm:pt>
    <dgm:pt modelId="{17E83326-0C72-4DF3-B298-A7A7AE9196EC}" type="sibTrans" cxnId="{EA8C13BB-45F4-4ABC-B422-C9350C7A9E81}">
      <dgm:prSet/>
      <dgm:spPr/>
      <dgm:t>
        <a:bodyPr/>
        <a:lstStyle/>
        <a:p>
          <a:endParaRPr lang="en-US"/>
        </a:p>
      </dgm:t>
    </dgm:pt>
    <dgm:pt modelId="{6CE7860E-4D8F-4296-870A-85934B0FB76D}">
      <dgm:prSet phldrT="[Text]" custT="1"/>
      <dgm:spPr/>
      <dgm:t>
        <a:bodyPr/>
        <a:lstStyle/>
        <a:p>
          <a:r>
            <a:rPr lang="en-US" sz="2000" dirty="0" err="1" smtClean="0">
              <a:latin typeface="Comic Sans MS" pitchFamily="66" charset="0"/>
            </a:rPr>
            <a:t>Mandiri</a:t>
          </a:r>
          <a:r>
            <a:rPr lang="en-US" sz="2000" dirty="0" smtClean="0">
              <a:latin typeface="Comic Sans MS" pitchFamily="66" charset="0"/>
            </a:rPr>
            <a:t>: </a:t>
          </a:r>
          <a:r>
            <a:rPr lang="en-US" sz="2000" dirty="0" err="1" smtClean="0">
              <a:latin typeface="Comic Sans MS" pitchFamily="66" charset="0"/>
            </a:rPr>
            <a:t>berperan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secara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berdayaguna</a:t>
          </a:r>
          <a:r>
            <a:rPr lang="en-US" sz="2000" dirty="0" smtClean="0">
              <a:latin typeface="Comic Sans MS" pitchFamily="66" charset="0"/>
            </a:rPr>
            <a:t>.</a:t>
          </a:r>
          <a:endParaRPr lang="en-US" sz="2000" dirty="0">
            <a:latin typeface="Comic Sans MS" pitchFamily="66" charset="0"/>
          </a:endParaRPr>
        </a:p>
      </dgm:t>
    </dgm:pt>
    <dgm:pt modelId="{76F1A602-E120-4350-BDA9-7FF2343A037A}" type="parTrans" cxnId="{026827F4-86C1-4353-924A-BDAA452E4281}">
      <dgm:prSet/>
      <dgm:spPr/>
      <dgm:t>
        <a:bodyPr/>
        <a:lstStyle/>
        <a:p>
          <a:endParaRPr lang="en-US"/>
        </a:p>
      </dgm:t>
    </dgm:pt>
    <dgm:pt modelId="{4DDB1EDA-E42C-4481-913A-4AE06FDB3191}" type="sibTrans" cxnId="{026827F4-86C1-4353-924A-BDAA452E4281}">
      <dgm:prSet/>
      <dgm:spPr/>
      <dgm:t>
        <a:bodyPr/>
        <a:lstStyle/>
        <a:p>
          <a:endParaRPr lang="en-US"/>
        </a:p>
      </dgm:t>
    </dgm:pt>
    <dgm:pt modelId="{72D13185-3643-4C15-B797-B6C61D0A2423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Masyarakat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: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sarana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komunikasi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sosial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secara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timbal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balik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antar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anggota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61C605E2-F312-4A66-8C3B-0CC8E41F1A85}" type="parTrans" cxnId="{585B00BC-16FB-4890-B06A-89406D5D1BC4}">
      <dgm:prSet/>
      <dgm:spPr/>
      <dgm:t>
        <a:bodyPr/>
        <a:lstStyle/>
        <a:p>
          <a:endParaRPr lang="en-US"/>
        </a:p>
      </dgm:t>
    </dgm:pt>
    <dgm:pt modelId="{A7B738DF-454E-4ECC-A2E7-CC4CBC34770E}" type="sibTrans" cxnId="{585B00BC-16FB-4890-B06A-89406D5D1BC4}">
      <dgm:prSet/>
      <dgm:spPr/>
      <dgm:t>
        <a:bodyPr/>
        <a:lstStyle/>
        <a:p>
          <a:endParaRPr lang="en-US"/>
        </a:p>
      </dgm:t>
    </dgm:pt>
    <dgm:pt modelId="{45FA998B-A228-4A1D-AAA6-D1EF0547A4E3}">
      <dgm:prSet phldrT="[Text]" custT="1"/>
      <dgm:spPr/>
      <dgm:t>
        <a:bodyPr/>
        <a:lstStyle/>
        <a:p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Profesi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Guru: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keahlian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tanggungjawab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kesejawatan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dirty="0" err="1" smtClean="0">
              <a:solidFill>
                <a:srgbClr val="FF0000"/>
              </a:solidFill>
              <a:latin typeface="Comic Sans MS" pitchFamily="66" charset="0"/>
            </a:rPr>
            <a:t>pembaruan</a:t>
          </a:r>
          <a:r>
            <a:rPr lang="en-US" sz="20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dirty="0">
            <a:solidFill>
              <a:srgbClr val="FF0000"/>
            </a:solidFill>
            <a:latin typeface="Comic Sans MS" pitchFamily="66" charset="0"/>
          </a:endParaRPr>
        </a:p>
      </dgm:t>
    </dgm:pt>
    <dgm:pt modelId="{B4F303D4-C119-4DFE-9076-C89528A7C07A}" type="parTrans" cxnId="{323DEECF-8496-46B6-B815-30C28C2F9FBD}">
      <dgm:prSet/>
      <dgm:spPr/>
      <dgm:t>
        <a:bodyPr/>
        <a:lstStyle/>
        <a:p>
          <a:endParaRPr lang="en-US"/>
        </a:p>
      </dgm:t>
    </dgm:pt>
    <dgm:pt modelId="{51F3E9DB-BDA8-4BC9-8195-25D1D14A8972}" type="sibTrans" cxnId="{323DEECF-8496-46B6-B815-30C28C2F9FBD}">
      <dgm:prSet/>
      <dgm:spPr/>
      <dgm:t>
        <a:bodyPr/>
        <a:lstStyle/>
        <a:p>
          <a:endParaRPr lang="en-US"/>
        </a:p>
      </dgm:t>
    </dgm:pt>
    <dgm:pt modelId="{20410971-6BF9-4770-8233-9F23016D970D}">
      <dgm:prSet phldrT="[Text]" custT="1"/>
      <dgm:spPr/>
      <dgm:t>
        <a:bodyPr/>
        <a:lstStyle/>
        <a:p>
          <a:r>
            <a:rPr lang="en-US" sz="2000" dirty="0" err="1" smtClean="0">
              <a:latin typeface="Comic Sans MS" pitchFamily="66" charset="0"/>
            </a:rPr>
            <a:t>Pendidikan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dan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Kebudayaan</a:t>
          </a:r>
          <a:r>
            <a:rPr lang="en-US" sz="2000" dirty="0" smtClean="0">
              <a:latin typeface="Comic Sans MS" pitchFamily="66" charset="0"/>
            </a:rPr>
            <a:t>: </a:t>
          </a:r>
          <a:r>
            <a:rPr lang="en-US" sz="2000" dirty="0" err="1" smtClean="0">
              <a:latin typeface="Comic Sans MS" pitchFamily="66" charset="0"/>
            </a:rPr>
            <a:t>mengusahakan</a:t>
          </a:r>
          <a:r>
            <a:rPr lang="en-US" sz="2000" dirty="0" smtClean="0">
              <a:latin typeface="Comic Sans MS" pitchFamily="66" charset="0"/>
            </a:rPr>
            <a:t> </a:t>
          </a:r>
          <a:r>
            <a:rPr lang="en-US" sz="2000" dirty="0" err="1" smtClean="0">
              <a:latin typeface="Comic Sans MS" pitchFamily="66" charset="0"/>
            </a:rPr>
            <a:t>terselenggaranya</a:t>
          </a:r>
          <a:r>
            <a:rPr lang="en-US" sz="2000" dirty="0" smtClean="0">
              <a:latin typeface="Comic Sans MS" pitchFamily="66" charset="0"/>
            </a:rPr>
            <a:t> SPN.</a:t>
          </a:r>
          <a:endParaRPr lang="en-US" sz="2000" dirty="0">
            <a:latin typeface="Comic Sans MS" pitchFamily="66" charset="0"/>
          </a:endParaRPr>
        </a:p>
      </dgm:t>
    </dgm:pt>
    <dgm:pt modelId="{5180EB88-3B7C-4E9F-A339-107C769899E4}" type="parTrans" cxnId="{3B8CB872-9618-4D2C-8403-EBCE6C18FD8D}">
      <dgm:prSet/>
      <dgm:spPr/>
      <dgm:t>
        <a:bodyPr/>
        <a:lstStyle/>
        <a:p>
          <a:endParaRPr lang="en-US"/>
        </a:p>
      </dgm:t>
    </dgm:pt>
    <dgm:pt modelId="{E3146178-661F-4847-8C16-012E23264359}" type="sibTrans" cxnId="{3B8CB872-9618-4D2C-8403-EBCE6C18FD8D}">
      <dgm:prSet/>
      <dgm:spPr/>
      <dgm:t>
        <a:bodyPr/>
        <a:lstStyle/>
        <a:p>
          <a:endParaRPr lang="en-US"/>
        </a:p>
      </dgm:t>
    </dgm:pt>
    <dgm:pt modelId="{3D3E8CF7-314B-49CA-B894-89DA730E2DAA}" type="pres">
      <dgm:prSet presAssocID="{ABAEF24A-7378-4066-9377-B6024C3F83B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1E8F47-23B1-4704-9D26-AFF2E64EAA65}" type="pres">
      <dgm:prSet presAssocID="{F2621721-22D7-46F5-91F6-188C94C8174E}" presName="node" presStyleLbl="node1" presStyleIdx="0" presStyleCnt="5" custScaleX="177614" custScaleY="976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4E8F3C-100E-4C71-A635-90E85A976B9A}" type="pres">
      <dgm:prSet presAssocID="{F2621721-22D7-46F5-91F6-188C94C8174E}" presName="spNode" presStyleCnt="0"/>
      <dgm:spPr/>
      <dgm:t>
        <a:bodyPr/>
        <a:lstStyle/>
        <a:p>
          <a:endParaRPr lang="en-US"/>
        </a:p>
      </dgm:t>
    </dgm:pt>
    <dgm:pt modelId="{77C41464-D96A-406A-876E-46F4BC83E558}" type="pres">
      <dgm:prSet presAssocID="{17E83326-0C72-4DF3-B298-A7A7AE9196EC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D7959A8-FB43-4839-A565-7F2728210B86}" type="pres">
      <dgm:prSet presAssocID="{6CE7860E-4D8F-4296-870A-85934B0FB76D}" presName="node" presStyleLbl="node1" presStyleIdx="1" presStyleCnt="5" custScaleX="143499" custRadScaleRad="105686" custRadScaleInc="55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8C21F-5755-454C-9B73-3813D569D532}" type="pres">
      <dgm:prSet presAssocID="{6CE7860E-4D8F-4296-870A-85934B0FB76D}" presName="spNode" presStyleCnt="0"/>
      <dgm:spPr/>
      <dgm:t>
        <a:bodyPr/>
        <a:lstStyle/>
        <a:p>
          <a:endParaRPr lang="en-US"/>
        </a:p>
      </dgm:t>
    </dgm:pt>
    <dgm:pt modelId="{586B2B86-5175-49EB-A29A-2994ABA946B8}" type="pres">
      <dgm:prSet presAssocID="{4DDB1EDA-E42C-4481-913A-4AE06FDB3191}" presName="sibTrans" presStyleLbl="sibTrans1D1" presStyleIdx="1" presStyleCnt="5"/>
      <dgm:spPr/>
      <dgm:t>
        <a:bodyPr/>
        <a:lstStyle/>
        <a:p>
          <a:endParaRPr lang="en-US"/>
        </a:p>
      </dgm:t>
    </dgm:pt>
    <dgm:pt modelId="{B142838C-5A30-4CCB-9229-D90385CC39B5}" type="pres">
      <dgm:prSet presAssocID="{72D13185-3643-4C15-B797-B6C61D0A2423}" presName="node" presStyleLbl="node1" presStyleIdx="2" presStyleCnt="5" custScaleX="189769" custRadScaleRad="105625" custRadScaleInc="-33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9B613-934D-4085-AD51-AE68CE7CCFFF}" type="pres">
      <dgm:prSet presAssocID="{72D13185-3643-4C15-B797-B6C61D0A2423}" presName="spNode" presStyleCnt="0"/>
      <dgm:spPr/>
      <dgm:t>
        <a:bodyPr/>
        <a:lstStyle/>
        <a:p>
          <a:endParaRPr lang="en-US"/>
        </a:p>
      </dgm:t>
    </dgm:pt>
    <dgm:pt modelId="{84A2E63C-6897-418B-9BA1-F9BABB4B914D}" type="pres">
      <dgm:prSet presAssocID="{A7B738DF-454E-4ECC-A2E7-CC4CBC34770E}" presName="sibTrans" presStyleLbl="sibTrans1D1" presStyleIdx="2" presStyleCnt="5"/>
      <dgm:spPr/>
      <dgm:t>
        <a:bodyPr/>
        <a:lstStyle/>
        <a:p>
          <a:endParaRPr lang="en-US"/>
        </a:p>
      </dgm:t>
    </dgm:pt>
    <dgm:pt modelId="{152DB92D-A61C-40A3-B949-84E7DE718244}" type="pres">
      <dgm:prSet presAssocID="{45FA998B-A228-4A1D-AAA6-D1EF0547A4E3}" presName="node" presStyleLbl="node1" presStyleIdx="3" presStyleCnt="5" custScaleX="197018" custRadScaleRad="115663" custRadScaleInc="460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D34480-2142-4436-859E-79AAB0ABC558}" type="pres">
      <dgm:prSet presAssocID="{45FA998B-A228-4A1D-AAA6-D1EF0547A4E3}" presName="spNode" presStyleCnt="0"/>
      <dgm:spPr/>
      <dgm:t>
        <a:bodyPr/>
        <a:lstStyle/>
        <a:p>
          <a:endParaRPr lang="en-US"/>
        </a:p>
      </dgm:t>
    </dgm:pt>
    <dgm:pt modelId="{43648E49-5031-4A25-8212-5985FDEFB0D5}" type="pres">
      <dgm:prSet presAssocID="{51F3E9DB-BDA8-4BC9-8195-25D1D14A8972}" presName="sibTrans" presStyleLbl="sibTrans1D1" presStyleIdx="3" presStyleCnt="5"/>
      <dgm:spPr/>
      <dgm:t>
        <a:bodyPr/>
        <a:lstStyle/>
        <a:p>
          <a:endParaRPr lang="en-US"/>
        </a:p>
      </dgm:t>
    </dgm:pt>
    <dgm:pt modelId="{BCB68754-B271-48D5-9603-4769B3116749}" type="pres">
      <dgm:prSet presAssocID="{20410971-6BF9-4770-8233-9F23016D970D}" presName="node" presStyleLbl="node1" presStyleIdx="4" presStyleCnt="5" custScaleX="172925" custRadScaleRad="100652" custRadScaleInc="-89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F220-03B7-4DC8-8E2C-1A4C88DD242A}" type="pres">
      <dgm:prSet presAssocID="{20410971-6BF9-4770-8233-9F23016D970D}" presName="spNode" presStyleCnt="0"/>
      <dgm:spPr/>
      <dgm:t>
        <a:bodyPr/>
        <a:lstStyle/>
        <a:p>
          <a:endParaRPr lang="en-US"/>
        </a:p>
      </dgm:t>
    </dgm:pt>
    <dgm:pt modelId="{3A0B019F-0CAF-4B0C-A4C1-E90F1C1009C8}" type="pres">
      <dgm:prSet presAssocID="{E3146178-661F-4847-8C16-012E23264359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23DEECF-8496-46B6-B815-30C28C2F9FBD}" srcId="{ABAEF24A-7378-4066-9377-B6024C3F83BF}" destId="{45FA998B-A228-4A1D-AAA6-D1EF0547A4E3}" srcOrd="3" destOrd="0" parTransId="{B4F303D4-C119-4DFE-9076-C89528A7C07A}" sibTransId="{51F3E9DB-BDA8-4BC9-8195-25D1D14A8972}"/>
    <dgm:cxn modelId="{926516D4-36AC-42F6-ADD8-8DF71B982F22}" type="presOf" srcId="{A7B738DF-454E-4ECC-A2E7-CC4CBC34770E}" destId="{84A2E63C-6897-418B-9BA1-F9BABB4B914D}" srcOrd="0" destOrd="0" presId="urn:microsoft.com/office/officeart/2005/8/layout/cycle6"/>
    <dgm:cxn modelId="{3B8CB872-9618-4D2C-8403-EBCE6C18FD8D}" srcId="{ABAEF24A-7378-4066-9377-B6024C3F83BF}" destId="{20410971-6BF9-4770-8233-9F23016D970D}" srcOrd="4" destOrd="0" parTransId="{5180EB88-3B7C-4E9F-A339-107C769899E4}" sibTransId="{E3146178-661F-4847-8C16-012E23264359}"/>
    <dgm:cxn modelId="{026827F4-86C1-4353-924A-BDAA452E4281}" srcId="{ABAEF24A-7378-4066-9377-B6024C3F83BF}" destId="{6CE7860E-4D8F-4296-870A-85934B0FB76D}" srcOrd="1" destOrd="0" parTransId="{76F1A602-E120-4350-BDA9-7FF2343A037A}" sibTransId="{4DDB1EDA-E42C-4481-913A-4AE06FDB3191}"/>
    <dgm:cxn modelId="{729DCFBF-8DCD-4E3B-B902-B11713B3D1FF}" type="presOf" srcId="{F2621721-22D7-46F5-91F6-188C94C8174E}" destId="{161E8F47-23B1-4704-9D26-AFF2E64EAA65}" srcOrd="0" destOrd="0" presId="urn:microsoft.com/office/officeart/2005/8/layout/cycle6"/>
    <dgm:cxn modelId="{BF071BEA-8C5D-47E5-A1DD-21476860E5B8}" type="presOf" srcId="{20410971-6BF9-4770-8233-9F23016D970D}" destId="{BCB68754-B271-48D5-9603-4769B3116749}" srcOrd="0" destOrd="0" presId="urn:microsoft.com/office/officeart/2005/8/layout/cycle6"/>
    <dgm:cxn modelId="{63FF37A0-6058-4171-8DF5-48297E156A91}" type="presOf" srcId="{E3146178-661F-4847-8C16-012E23264359}" destId="{3A0B019F-0CAF-4B0C-A4C1-E90F1C1009C8}" srcOrd="0" destOrd="0" presId="urn:microsoft.com/office/officeart/2005/8/layout/cycle6"/>
    <dgm:cxn modelId="{585B00BC-16FB-4890-B06A-89406D5D1BC4}" srcId="{ABAEF24A-7378-4066-9377-B6024C3F83BF}" destId="{72D13185-3643-4C15-B797-B6C61D0A2423}" srcOrd="2" destOrd="0" parTransId="{61C605E2-F312-4A66-8C3B-0CC8E41F1A85}" sibTransId="{A7B738DF-454E-4ECC-A2E7-CC4CBC34770E}"/>
    <dgm:cxn modelId="{5961A0C0-B42B-4686-A3FF-288853DB00C9}" type="presOf" srcId="{17E83326-0C72-4DF3-B298-A7A7AE9196EC}" destId="{77C41464-D96A-406A-876E-46F4BC83E558}" srcOrd="0" destOrd="0" presId="urn:microsoft.com/office/officeart/2005/8/layout/cycle6"/>
    <dgm:cxn modelId="{7CEF0F8D-3101-44ED-9BC3-DE9E1A82D9A0}" type="presOf" srcId="{4DDB1EDA-E42C-4481-913A-4AE06FDB3191}" destId="{586B2B86-5175-49EB-A29A-2994ABA946B8}" srcOrd="0" destOrd="0" presId="urn:microsoft.com/office/officeart/2005/8/layout/cycle6"/>
    <dgm:cxn modelId="{C1849335-387E-4E84-81E9-8A2390F29877}" type="presOf" srcId="{6CE7860E-4D8F-4296-870A-85934B0FB76D}" destId="{FD7959A8-FB43-4839-A565-7F2728210B86}" srcOrd="0" destOrd="0" presId="urn:microsoft.com/office/officeart/2005/8/layout/cycle6"/>
    <dgm:cxn modelId="{A6343539-C157-4900-91F4-15DFB90F011B}" type="presOf" srcId="{72D13185-3643-4C15-B797-B6C61D0A2423}" destId="{B142838C-5A30-4CCB-9229-D90385CC39B5}" srcOrd="0" destOrd="0" presId="urn:microsoft.com/office/officeart/2005/8/layout/cycle6"/>
    <dgm:cxn modelId="{E801F0DA-5332-44D1-952C-B62543016736}" type="presOf" srcId="{45FA998B-A228-4A1D-AAA6-D1EF0547A4E3}" destId="{152DB92D-A61C-40A3-B949-84E7DE718244}" srcOrd="0" destOrd="0" presId="urn:microsoft.com/office/officeart/2005/8/layout/cycle6"/>
    <dgm:cxn modelId="{EA8C13BB-45F4-4ABC-B422-C9350C7A9E81}" srcId="{ABAEF24A-7378-4066-9377-B6024C3F83BF}" destId="{F2621721-22D7-46F5-91F6-188C94C8174E}" srcOrd="0" destOrd="0" parTransId="{383E2445-0380-4F60-9AF1-45B7F426C655}" sibTransId="{17E83326-0C72-4DF3-B298-A7A7AE9196EC}"/>
    <dgm:cxn modelId="{D4878832-A448-4717-B22D-A1936084E39C}" type="presOf" srcId="{ABAEF24A-7378-4066-9377-B6024C3F83BF}" destId="{3D3E8CF7-314B-49CA-B894-89DA730E2DAA}" srcOrd="0" destOrd="0" presId="urn:microsoft.com/office/officeart/2005/8/layout/cycle6"/>
    <dgm:cxn modelId="{ABFCB042-368B-48D6-8BDF-21CB339F54F5}" type="presOf" srcId="{51F3E9DB-BDA8-4BC9-8195-25D1D14A8972}" destId="{43648E49-5031-4A25-8212-5985FDEFB0D5}" srcOrd="0" destOrd="0" presId="urn:microsoft.com/office/officeart/2005/8/layout/cycle6"/>
    <dgm:cxn modelId="{D0D71783-4D85-427B-A864-E9EA63586EAF}" type="presParOf" srcId="{3D3E8CF7-314B-49CA-B894-89DA730E2DAA}" destId="{161E8F47-23B1-4704-9D26-AFF2E64EAA65}" srcOrd="0" destOrd="0" presId="urn:microsoft.com/office/officeart/2005/8/layout/cycle6"/>
    <dgm:cxn modelId="{BBEF862A-5B7A-4C1A-8DCC-E71D4A0C6AB7}" type="presParOf" srcId="{3D3E8CF7-314B-49CA-B894-89DA730E2DAA}" destId="{114E8F3C-100E-4C71-A635-90E85A976B9A}" srcOrd="1" destOrd="0" presId="urn:microsoft.com/office/officeart/2005/8/layout/cycle6"/>
    <dgm:cxn modelId="{FF689720-A82F-4F53-9773-8C4D8577F880}" type="presParOf" srcId="{3D3E8CF7-314B-49CA-B894-89DA730E2DAA}" destId="{77C41464-D96A-406A-876E-46F4BC83E558}" srcOrd="2" destOrd="0" presId="urn:microsoft.com/office/officeart/2005/8/layout/cycle6"/>
    <dgm:cxn modelId="{7D68F059-E75B-4CDB-B335-ECCA14695EB2}" type="presParOf" srcId="{3D3E8CF7-314B-49CA-B894-89DA730E2DAA}" destId="{FD7959A8-FB43-4839-A565-7F2728210B86}" srcOrd="3" destOrd="0" presId="urn:microsoft.com/office/officeart/2005/8/layout/cycle6"/>
    <dgm:cxn modelId="{5E07850D-B483-49CD-817F-7AE8091A6521}" type="presParOf" srcId="{3D3E8CF7-314B-49CA-B894-89DA730E2DAA}" destId="{1A98C21F-5755-454C-9B73-3813D569D532}" srcOrd="4" destOrd="0" presId="urn:microsoft.com/office/officeart/2005/8/layout/cycle6"/>
    <dgm:cxn modelId="{CAED16DA-A916-4037-BA21-44D70851329A}" type="presParOf" srcId="{3D3E8CF7-314B-49CA-B894-89DA730E2DAA}" destId="{586B2B86-5175-49EB-A29A-2994ABA946B8}" srcOrd="5" destOrd="0" presId="urn:microsoft.com/office/officeart/2005/8/layout/cycle6"/>
    <dgm:cxn modelId="{AD9EEEE5-ADE7-41B8-BB0B-0C3A97F3AA3E}" type="presParOf" srcId="{3D3E8CF7-314B-49CA-B894-89DA730E2DAA}" destId="{B142838C-5A30-4CCB-9229-D90385CC39B5}" srcOrd="6" destOrd="0" presId="urn:microsoft.com/office/officeart/2005/8/layout/cycle6"/>
    <dgm:cxn modelId="{C73DEF9F-E1C2-4CFC-9FBF-1E63026C1EB1}" type="presParOf" srcId="{3D3E8CF7-314B-49CA-B894-89DA730E2DAA}" destId="{88E9B613-934D-4085-AD51-AE68CE7CCFFF}" srcOrd="7" destOrd="0" presId="urn:microsoft.com/office/officeart/2005/8/layout/cycle6"/>
    <dgm:cxn modelId="{62A04DA2-5879-4F20-AFA5-F02BC433E313}" type="presParOf" srcId="{3D3E8CF7-314B-49CA-B894-89DA730E2DAA}" destId="{84A2E63C-6897-418B-9BA1-F9BABB4B914D}" srcOrd="8" destOrd="0" presId="urn:microsoft.com/office/officeart/2005/8/layout/cycle6"/>
    <dgm:cxn modelId="{89D3E647-FD41-4C6F-9FE1-3C898ECC99C6}" type="presParOf" srcId="{3D3E8CF7-314B-49CA-B894-89DA730E2DAA}" destId="{152DB92D-A61C-40A3-B949-84E7DE718244}" srcOrd="9" destOrd="0" presId="urn:microsoft.com/office/officeart/2005/8/layout/cycle6"/>
    <dgm:cxn modelId="{910BA416-7D8D-495B-9B47-EB07C623EE51}" type="presParOf" srcId="{3D3E8CF7-314B-49CA-B894-89DA730E2DAA}" destId="{D4D34480-2142-4436-859E-79AAB0ABC558}" srcOrd="10" destOrd="0" presId="urn:microsoft.com/office/officeart/2005/8/layout/cycle6"/>
    <dgm:cxn modelId="{0A13D556-D212-4A99-888C-E6FF80F49BCF}" type="presParOf" srcId="{3D3E8CF7-314B-49CA-B894-89DA730E2DAA}" destId="{43648E49-5031-4A25-8212-5985FDEFB0D5}" srcOrd="11" destOrd="0" presId="urn:microsoft.com/office/officeart/2005/8/layout/cycle6"/>
    <dgm:cxn modelId="{1AEEFFD7-63B2-4F4E-9F67-B5CDF56D70BD}" type="presParOf" srcId="{3D3E8CF7-314B-49CA-B894-89DA730E2DAA}" destId="{BCB68754-B271-48D5-9603-4769B3116749}" srcOrd="12" destOrd="0" presId="urn:microsoft.com/office/officeart/2005/8/layout/cycle6"/>
    <dgm:cxn modelId="{CCAB070F-F2B2-410A-AD53-C8410C110DE3}" type="presParOf" srcId="{3D3E8CF7-314B-49CA-B894-89DA730E2DAA}" destId="{C68DF220-03B7-4DC8-8E2C-1A4C88DD242A}" srcOrd="13" destOrd="0" presId="urn:microsoft.com/office/officeart/2005/8/layout/cycle6"/>
    <dgm:cxn modelId="{189D4052-C0EB-42FE-8053-FAEAFC1B4A98}" type="presParOf" srcId="{3D3E8CF7-314B-49CA-B894-89DA730E2DAA}" destId="{3A0B019F-0CAF-4B0C-A4C1-E90F1C1009C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C764B-03B3-4BCD-BE85-4DC66D6B2FE0}">
      <dsp:nvSpPr>
        <dsp:cNvPr id="0" name=""/>
        <dsp:cNvSpPr/>
      </dsp:nvSpPr>
      <dsp:spPr>
        <a:xfrm rot="5400000">
          <a:off x="4064055" y="-1739962"/>
          <a:ext cx="1702454" cy="53157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Ijazah</a:t>
          </a:r>
          <a:endParaRPr lang="en-US" sz="1800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Tempat</a:t>
          </a:r>
          <a:r>
            <a:rPr lang="en-US" sz="1800" kern="12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kerja</a:t>
          </a:r>
          <a:endParaRPr lang="en-US" sz="1800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solidFill>
                <a:srgbClr val="002060"/>
              </a:solidFill>
              <a:latin typeface="Comic Sans MS" pitchFamily="66" charset="0"/>
            </a:rPr>
            <a:t>Agama</a:t>
          </a:r>
          <a:endParaRPr lang="en-US" sz="1800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Suku</a:t>
          </a:r>
          <a:r>
            <a:rPr lang="en-US" sz="1800" kern="1200" dirty="0" smtClean="0">
              <a:solidFill>
                <a:srgbClr val="002060"/>
              </a:solidFill>
              <a:latin typeface="Comic Sans MS" pitchFamily="66" charset="0"/>
            </a:rPr>
            <a:t>/</a:t>
          </a: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golongan</a:t>
          </a:r>
          <a:endParaRPr lang="en-US" sz="1800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Asal</a:t>
          </a:r>
          <a:r>
            <a:rPr lang="en-US" sz="1800" kern="12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800" kern="1200" dirty="0" err="1" smtClean="0">
              <a:solidFill>
                <a:srgbClr val="002060"/>
              </a:solidFill>
              <a:latin typeface="Comic Sans MS" pitchFamily="66" charset="0"/>
            </a:rPr>
            <a:t>usul</a:t>
          </a:r>
          <a:endParaRPr lang="en-US" sz="1800" kern="1200" dirty="0">
            <a:solidFill>
              <a:srgbClr val="002060"/>
            </a:solidFill>
            <a:latin typeface="Comic Sans MS" pitchFamily="66" charset="0"/>
          </a:endParaRPr>
        </a:p>
      </dsp:txBody>
      <dsp:txXfrm rot="-5400000">
        <a:off x="2257427" y="149773"/>
        <a:ext cx="5232605" cy="1536240"/>
      </dsp:txXfrm>
    </dsp:sp>
    <dsp:sp modelId="{F1C7A2A9-56BA-4F59-AC35-C2166026F73C}">
      <dsp:nvSpPr>
        <dsp:cNvPr id="0" name=""/>
        <dsp:cNvSpPr/>
      </dsp:nvSpPr>
      <dsp:spPr>
        <a:xfrm>
          <a:off x="75951" y="0"/>
          <a:ext cx="2224446" cy="172357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2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2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2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2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Comic Sans MS" pitchFamily="66" charset="0"/>
            </a:rPr>
            <a:t>Unitaristik</a:t>
          </a:r>
          <a:endParaRPr lang="en-US" sz="2700" kern="1200" dirty="0">
            <a:latin typeface="Comic Sans MS" pitchFamily="66" charset="0"/>
          </a:endParaRPr>
        </a:p>
      </dsp:txBody>
      <dsp:txXfrm>
        <a:off x="160089" y="84138"/>
        <a:ext cx="2056170" cy="1555302"/>
      </dsp:txXfrm>
    </dsp:sp>
    <dsp:sp modelId="{B97AAF91-0E33-4EB1-85EB-8D92E74EF09D}">
      <dsp:nvSpPr>
        <dsp:cNvPr id="0" name=""/>
        <dsp:cNvSpPr/>
      </dsp:nvSpPr>
      <dsp:spPr>
        <a:xfrm rot="5400000">
          <a:off x="4413038" y="6559"/>
          <a:ext cx="1214033" cy="53157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  <a:latin typeface="Comic Sans MS" pitchFamily="66" charset="0"/>
            </a:rPr>
            <a:t>Kemandirian</a:t>
          </a:r>
          <a:endParaRPr lang="en-US" sz="1800" b="0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 smtClean="0">
              <a:solidFill>
                <a:srgbClr val="002060"/>
              </a:solidFill>
              <a:latin typeface="Comic Sans MS" pitchFamily="66" charset="0"/>
            </a:rPr>
            <a:t>Kemitrasejajaran</a:t>
          </a:r>
          <a:endParaRPr lang="en-US" sz="1800" b="0" kern="1200" dirty="0">
            <a:solidFill>
              <a:srgbClr val="002060"/>
            </a:solidFill>
            <a:latin typeface="Comic Sans MS" pitchFamily="66" charset="0"/>
          </a:endParaRPr>
        </a:p>
      </dsp:txBody>
      <dsp:txXfrm rot="-5400000">
        <a:off x="2362199" y="2116662"/>
        <a:ext cx="5256448" cy="1095505"/>
      </dsp:txXfrm>
    </dsp:sp>
    <dsp:sp modelId="{AB01B993-0906-438B-9768-DABE31AFABE8}">
      <dsp:nvSpPr>
        <dsp:cNvPr id="0" name=""/>
        <dsp:cNvSpPr/>
      </dsp:nvSpPr>
      <dsp:spPr>
        <a:xfrm>
          <a:off x="0" y="1905003"/>
          <a:ext cx="2343929" cy="172357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3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3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3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3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Comic Sans MS" pitchFamily="66" charset="0"/>
            </a:rPr>
            <a:t>Independen</a:t>
          </a:r>
          <a:endParaRPr lang="en-US" sz="2700" kern="1200" dirty="0">
            <a:latin typeface="Comic Sans MS" pitchFamily="66" charset="0"/>
          </a:endParaRPr>
        </a:p>
      </dsp:txBody>
      <dsp:txXfrm>
        <a:off x="84138" y="1989141"/>
        <a:ext cx="2175653" cy="1555302"/>
      </dsp:txXfrm>
    </dsp:sp>
    <dsp:sp modelId="{3CFD62E9-8D01-4A03-BABA-EDAED14E64B7}">
      <dsp:nvSpPr>
        <dsp:cNvPr id="0" name=""/>
        <dsp:cNvSpPr/>
      </dsp:nvSpPr>
      <dsp:spPr>
        <a:xfrm rot="5400000">
          <a:off x="3934780" y="1977052"/>
          <a:ext cx="2012974" cy="53105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143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Demokrasi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Kekeluargaan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Keterbukaan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Tanggung</a:t>
          </a:r>
          <a:r>
            <a:rPr lang="en-US" sz="1600" b="1" kern="12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jawab</a:t>
          </a:r>
          <a:r>
            <a:rPr lang="en-US" sz="1600" b="1" kern="1200" dirty="0" smtClean="0">
              <a:solidFill>
                <a:srgbClr val="002060"/>
              </a:solidFill>
              <a:latin typeface="Comic Sans MS" pitchFamily="66" charset="0"/>
            </a:rPr>
            <a:t> </a:t>
          </a: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etika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2060"/>
              </a:solidFill>
              <a:latin typeface="Comic Sans MS" pitchFamily="66" charset="0"/>
            </a:rPr>
            <a:t>Moral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solidFill>
                <a:srgbClr val="002060"/>
              </a:solidFill>
              <a:latin typeface="Comic Sans MS" pitchFamily="66" charset="0"/>
            </a:rPr>
            <a:t>Hukum</a:t>
          </a:r>
          <a:endParaRPr lang="en-US" sz="1600" b="1" kern="1200" dirty="0">
            <a:solidFill>
              <a:srgbClr val="002060"/>
            </a:solidFill>
            <a:latin typeface="Comic Sans MS" pitchFamily="66" charset="0"/>
          </a:endParaRPr>
        </a:p>
      </dsp:txBody>
      <dsp:txXfrm rot="-5400000">
        <a:off x="2286008" y="3724090"/>
        <a:ext cx="5212255" cy="1816444"/>
      </dsp:txXfrm>
    </dsp:sp>
    <dsp:sp modelId="{C069BD93-C278-482D-BB07-7A5570FD70D3}">
      <dsp:nvSpPr>
        <dsp:cNvPr id="0" name=""/>
        <dsp:cNvSpPr/>
      </dsp:nvSpPr>
      <dsp:spPr>
        <a:xfrm>
          <a:off x="0" y="3762817"/>
          <a:ext cx="2186338" cy="172357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>
              <a:latin typeface="Comic Sans MS" pitchFamily="66" charset="0"/>
            </a:rPr>
            <a:t>Semangat</a:t>
          </a:r>
          <a:endParaRPr lang="en-US" sz="2700" kern="1200" dirty="0">
            <a:latin typeface="Comic Sans MS" pitchFamily="66" charset="0"/>
          </a:endParaRPr>
        </a:p>
      </dsp:txBody>
      <dsp:txXfrm>
        <a:off x="84138" y="3846955"/>
        <a:ext cx="2018062" cy="1555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6C7B3-7F57-485E-82E6-592755A372CE}">
      <dsp:nvSpPr>
        <dsp:cNvPr id="0" name=""/>
        <dsp:cNvSpPr/>
      </dsp:nvSpPr>
      <dsp:spPr>
        <a:xfrm rot="5420290">
          <a:off x="33545" y="1329546"/>
          <a:ext cx="1381690" cy="1101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3CDE0-7FE9-4235-B7B2-FBB3812741A3}">
      <dsp:nvSpPr>
        <dsp:cNvPr id="0" name=""/>
        <dsp:cNvSpPr/>
      </dsp:nvSpPr>
      <dsp:spPr>
        <a:xfrm>
          <a:off x="376" y="330150"/>
          <a:ext cx="2185223" cy="10929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Nasionalisme</a:t>
          </a:r>
          <a:endParaRPr lang="en-US" sz="2400" kern="1200" dirty="0">
            <a:latin typeface="Comic Sans MS" pitchFamily="66" charset="0"/>
          </a:endParaRPr>
        </a:p>
      </dsp:txBody>
      <dsp:txXfrm>
        <a:off x="32387" y="362161"/>
        <a:ext cx="2121201" cy="1028904"/>
      </dsp:txXfrm>
    </dsp:sp>
    <dsp:sp modelId="{2030BE0B-591A-488C-90A0-5368F50F3920}">
      <dsp:nvSpPr>
        <dsp:cNvPr id="0" name=""/>
        <dsp:cNvSpPr/>
      </dsp:nvSpPr>
      <dsp:spPr>
        <a:xfrm rot="5398857">
          <a:off x="32337" y="2716717"/>
          <a:ext cx="1385283" cy="110198"/>
        </a:xfrm>
        <a:prstGeom prst="rect">
          <a:avLst/>
        </a:prstGeom>
        <a:solidFill>
          <a:schemeClr val="accent5">
            <a:hueOff val="-2579400"/>
            <a:satOff val="6351"/>
            <a:lumOff val="-1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E705-20DB-408B-AF81-F173F4333B47}">
      <dsp:nvSpPr>
        <dsp:cNvPr id="0" name=""/>
        <dsp:cNvSpPr/>
      </dsp:nvSpPr>
      <dsp:spPr>
        <a:xfrm>
          <a:off x="118026" y="1782617"/>
          <a:ext cx="1933616" cy="967072"/>
        </a:xfrm>
        <a:prstGeom prst="roundRect">
          <a:avLst>
            <a:gd name="adj" fmla="val 10000"/>
          </a:avLst>
        </a:prstGeom>
        <a:solidFill>
          <a:schemeClr val="accent5">
            <a:hueOff val="-2256975"/>
            <a:satOff val="5557"/>
            <a:lumOff val="-123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Demokrasi</a:t>
          </a:r>
          <a:endParaRPr lang="en-US" sz="2400" kern="1200" dirty="0">
            <a:latin typeface="Comic Sans MS" pitchFamily="66" charset="0"/>
          </a:endParaRPr>
        </a:p>
      </dsp:txBody>
      <dsp:txXfrm>
        <a:off x="146351" y="1810942"/>
        <a:ext cx="1876966" cy="910422"/>
      </dsp:txXfrm>
    </dsp:sp>
    <dsp:sp modelId="{2508C9B6-79B0-4A95-8551-6274FD356EFC}">
      <dsp:nvSpPr>
        <dsp:cNvPr id="0" name=""/>
        <dsp:cNvSpPr/>
      </dsp:nvSpPr>
      <dsp:spPr>
        <a:xfrm rot="35098">
          <a:off x="734055" y="3423563"/>
          <a:ext cx="2782634" cy="110198"/>
        </a:xfrm>
        <a:prstGeom prst="rect">
          <a:avLst/>
        </a:prstGeom>
        <a:solidFill>
          <a:schemeClr val="accent5">
            <a:hueOff val="-5158800"/>
            <a:satOff val="12703"/>
            <a:lumOff val="-2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A7501-B88A-4E3D-88A7-F9A85D91FD62}">
      <dsp:nvSpPr>
        <dsp:cNvPr id="0" name=""/>
        <dsp:cNvSpPr/>
      </dsp:nvSpPr>
      <dsp:spPr>
        <a:xfrm>
          <a:off x="121980" y="3113124"/>
          <a:ext cx="1944415" cy="1076624"/>
        </a:xfrm>
        <a:prstGeom prst="roundRect">
          <a:avLst>
            <a:gd name="adj" fmla="val 10000"/>
          </a:avLst>
        </a:prstGeom>
        <a:solidFill>
          <a:schemeClr val="accent5">
            <a:hueOff val="-4513949"/>
            <a:satOff val="11115"/>
            <a:lumOff val="-245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Kemitraan</a:t>
          </a:r>
          <a:endParaRPr lang="en-US" sz="2400" kern="1200" dirty="0">
            <a:latin typeface="Comic Sans MS" pitchFamily="66" charset="0"/>
          </a:endParaRPr>
        </a:p>
      </dsp:txBody>
      <dsp:txXfrm>
        <a:off x="153513" y="3144657"/>
        <a:ext cx="1881349" cy="1013558"/>
      </dsp:txXfrm>
    </dsp:sp>
    <dsp:sp modelId="{3BC69734-09BC-49CE-9A6A-199A16AE6626}">
      <dsp:nvSpPr>
        <dsp:cNvPr id="0" name=""/>
        <dsp:cNvSpPr/>
      </dsp:nvSpPr>
      <dsp:spPr>
        <a:xfrm rot="16212242">
          <a:off x="2866578" y="2774889"/>
          <a:ext cx="1325765" cy="110198"/>
        </a:xfrm>
        <a:prstGeom prst="rect">
          <a:avLst/>
        </a:prstGeom>
        <a:solidFill>
          <a:schemeClr val="accent5">
            <a:hueOff val="-7738199"/>
            <a:satOff val="19054"/>
            <a:lumOff val="-42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4B16E-383F-4D8C-AD44-77A4E70D7B31}">
      <dsp:nvSpPr>
        <dsp:cNvPr id="0" name=""/>
        <dsp:cNvSpPr/>
      </dsp:nvSpPr>
      <dsp:spPr>
        <a:xfrm>
          <a:off x="2743559" y="3169942"/>
          <a:ext cx="2285638" cy="1019806"/>
        </a:xfrm>
        <a:prstGeom prst="roundRect">
          <a:avLst>
            <a:gd name="adj" fmla="val 10000"/>
          </a:avLst>
        </a:prstGeom>
        <a:solidFill>
          <a:schemeClr val="accent5">
            <a:hueOff val="-6770924"/>
            <a:satOff val="16672"/>
            <a:lumOff val="-368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Kekeluargaan</a:t>
          </a:r>
          <a:endParaRPr lang="en-US" sz="2400" kern="1200" dirty="0">
            <a:latin typeface="Comic Sans MS" pitchFamily="66" charset="0"/>
          </a:endParaRPr>
        </a:p>
      </dsp:txBody>
      <dsp:txXfrm>
        <a:off x="2773428" y="3199811"/>
        <a:ext cx="2225900" cy="960068"/>
      </dsp:txXfrm>
    </dsp:sp>
    <dsp:sp modelId="{660E2FBB-A031-48AA-B62D-C4C315C9632B}">
      <dsp:nvSpPr>
        <dsp:cNvPr id="0" name=""/>
        <dsp:cNvSpPr/>
      </dsp:nvSpPr>
      <dsp:spPr>
        <a:xfrm rot="16005796">
          <a:off x="2831322" y="1440931"/>
          <a:ext cx="1337374" cy="110198"/>
        </a:xfrm>
        <a:prstGeom prst="rect">
          <a:avLst/>
        </a:prstGeom>
        <a:solidFill>
          <a:schemeClr val="accent5">
            <a:hueOff val="-10317599"/>
            <a:satOff val="25405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CF98B-C552-46F2-9009-5298B0CFB02E}">
      <dsp:nvSpPr>
        <dsp:cNvPr id="0" name=""/>
        <dsp:cNvSpPr/>
      </dsp:nvSpPr>
      <dsp:spPr>
        <a:xfrm>
          <a:off x="2606766" y="1901668"/>
          <a:ext cx="2591035" cy="904839"/>
        </a:xfrm>
        <a:prstGeom prst="roundRect">
          <a:avLst>
            <a:gd name="adj" fmla="val 10000"/>
          </a:avLst>
        </a:prstGeom>
        <a:solidFill>
          <a:schemeClr val="accent5">
            <a:hueOff val="-9027899"/>
            <a:satOff val="22229"/>
            <a:lumOff val="-49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Profesionalisme</a:t>
          </a:r>
          <a:endParaRPr lang="en-US" sz="2400" kern="1200" dirty="0">
            <a:latin typeface="Comic Sans MS" pitchFamily="66" charset="0"/>
          </a:endParaRPr>
        </a:p>
      </dsp:txBody>
      <dsp:txXfrm>
        <a:off x="2633268" y="1928170"/>
        <a:ext cx="2538031" cy="851835"/>
      </dsp:txXfrm>
    </dsp:sp>
    <dsp:sp modelId="{80928B0B-4517-44DE-B1A6-5049992FE2CA}">
      <dsp:nvSpPr>
        <dsp:cNvPr id="0" name=""/>
        <dsp:cNvSpPr/>
      </dsp:nvSpPr>
      <dsp:spPr>
        <a:xfrm rot="91272">
          <a:off x="3466141" y="805846"/>
          <a:ext cx="2756883" cy="110198"/>
        </a:xfrm>
        <a:prstGeom prst="rect">
          <a:avLst/>
        </a:prstGeom>
        <a:solidFill>
          <a:schemeClr val="accent5">
            <a:hueOff val="-12896999"/>
            <a:satOff val="31756"/>
            <a:lumOff val="-7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11F22-2727-4615-87EF-D06230B17499}">
      <dsp:nvSpPr>
        <dsp:cNvPr id="0" name=""/>
        <dsp:cNvSpPr/>
      </dsp:nvSpPr>
      <dsp:spPr>
        <a:xfrm>
          <a:off x="2873257" y="480534"/>
          <a:ext cx="1907033" cy="1061593"/>
        </a:xfrm>
        <a:prstGeom prst="roundRect">
          <a:avLst>
            <a:gd name="adj" fmla="val 10000"/>
          </a:avLst>
        </a:prstGeom>
        <a:solidFill>
          <a:schemeClr val="accent5">
            <a:hueOff val="-11284873"/>
            <a:satOff val="27787"/>
            <a:lumOff val="-613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Unitarisme</a:t>
          </a:r>
          <a:endParaRPr lang="en-US" sz="2400" kern="1200" dirty="0">
            <a:latin typeface="Comic Sans MS" pitchFamily="66" charset="0"/>
          </a:endParaRPr>
        </a:p>
      </dsp:txBody>
      <dsp:txXfrm>
        <a:off x="2904350" y="511627"/>
        <a:ext cx="1844847" cy="999407"/>
      </dsp:txXfrm>
    </dsp:sp>
    <dsp:sp modelId="{393B8A70-7058-49CA-9B81-4A036CBE7036}">
      <dsp:nvSpPr>
        <dsp:cNvPr id="0" name=""/>
        <dsp:cNvSpPr/>
      </dsp:nvSpPr>
      <dsp:spPr>
        <a:xfrm rot="5119905">
          <a:off x="5580252" y="1550384"/>
          <a:ext cx="1420601" cy="110198"/>
        </a:xfrm>
        <a:prstGeom prst="rect">
          <a:avLst/>
        </a:prstGeom>
        <a:solidFill>
          <a:schemeClr val="accent5">
            <a:hueOff val="-15476398"/>
            <a:satOff val="38108"/>
            <a:lumOff val="-8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79065-B62C-481E-8876-D83BC9902DCB}">
      <dsp:nvSpPr>
        <dsp:cNvPr id="0" name=""/>
        <dsp:cNvSpPr/>
      </dsp:nvSpPr>
      <dsp:spPr>
        <a:xfrm>
          <a:off x="5479776" y="480534"/>
          <a:ext cx="2224772" cy="1207966"/>
        </a:xfrm>
        <a:prstGeom prst="roundRect">
          <a:avLst>
            <a:gd name="adj" fmla="val 10000"/>
          </a:avLst>
        </a:prstGeom>
        <a:solidFill>
          <a:schemeClr val="accent5">
            <a:hueOff val="-13541849"/>
            <a:satOff val="33344"/>
            <a:lumOff val="-735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>
              <a:latin typeface="Comic Sans MS" pitchFamily="66" charset="0"/>
            </a:rPr>
            <a:t>Kemandirian</a:t>
          </a:r>
          <a:endParaRPr lang="en-US" sz="2400" kern="1200" dirty="0">
            <a:latin typeface="Comic Sans MS" pitchFamily="66" charset="0"/>
          </a:endParaRPr>
        </a:p>
      </dsp:txBody>
      <dsp:txXfrm>
        <a:off x="5515156" y="515914"/>
        <a:ext cx="2154012" cy="1137206"/>
      </dsp:txXfrm>
    </dsp:sp>
    <dsp:sp modelId="{CB82CB1C-40B0-4278-B9DA-4853AC577127}">
      <dsp:nvSpPr>
        <dsp:cNvPr id="0" name=""/>
        <dsp:cNvSpPr/>
      </dsp:nvSpPr>
      <dsp:spPr>
        <a:xfrm rot="5403499">
          <a:off x="5578162" y="3036675"/>
          <a:ext cx="1549193" cy="110198"/>
        </a:xfrm>
        <a:prstGeom prst="rect">
          <a:avLst/>
        </a:prstGeom>
        <a:solidFill>
          <a:schemeClr val="accent5">
            <a:hueOff val="-18055798"/>
            <a:satOff val="44459"/>
            <a:lumOff val="-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AC29A-0FB3-4D0C-A4A8-19FFDB4873D9}">
      <dsp:nvSpPr>
        <dsp:cNvPr id="0" name=""/>
        <dsp:cNvSpPr/>
      </dsp:nvSpPr>
      <dsp:spPr>
        <a:xfrm>
          <a:off x="5587535" y="2009905"/>
          <a:ext cx="2261064" cy="981001"/>
        </a:xfrm>
        <a:prstGeom prst="roundRect">
          <a:avLst>
            <a:gd name="adj" fmla="val 10000"/>
          </a:avLst>
        </a:prstGeom>
        <a:solidFill>
          <a:schemeClr val="accent5">
            <a:hueOff val="-15798823"/>
            <a:satOff val="38902"/>
            <a:lumOff val="-858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Comic Sans MS" pitchFamily="66" charset="0"/>
            </a:rPr>
            <a:t>Non </a:t>
          </a:r>
          <a:r>
            <a:rPr lang="en-US" sz="2400" kern="1200" dirty="0" err="1" smtClean="0">
              <a:latin typeface="Comic Sans MS" pitchFamily="66" charset="0"/>
            </a:rPr>
            <a:t>Partai</a:t>
          </a:r>
          <a:r>
            <a:rPr lang="en-US" sz="2400" kern="1200" dirty="0" smtClean="0">
              <a:latin typeface="Comic Sans MS" pitchFamily="66" charset="0"/>
            </a:rPr>
            <a:t> </a:t>
          </a:r>
          <a:r>
            <a:rPr lang="en-US" sz="2400" kern="1200" dirty="0" err="1" smtClean="0">
              <a:latin typeface="Comic Sans MS" pitchFamily="66" charset="0"/>
            </a:rPr>
            <a:t>Politik</a:t>
          </a:r>
          <a:endParaRPr lang="en-US" sz="2400" kern="1200" dirty="0">
            <a:latin typeface="Comic Sans MS" pitchFamily="66" charset="0"/>
          </a:endParaRPr>
        </a:p>
      </dsp:txBody>
      <dsp:txXfrm>
        <a:off x="5616268" y="2038638"/>
        <a:ext cx="2203598" cy="923535"/>
      </dsp:txXfrm>
    </dsp:sp>
    <dsp:sp modelId="{D35430CF-9251-4A03-8C1E-E782B62A581E}">
      <dsp:nvSpPr>
        <dsp:cNvPr id="0" name=""/>
        <dsp:cNvSpPr/>
      </dsp:nvSpPr>
      <dsp:spPr>
        <a:xfrm>
          <a:off x="5601576" y="3392477"/>
          <a:ext cx="2229829" cy="1331924"/>
        </a:xfrm>
        <a:prstGeom prst="roundRect">
          <a:avLst>
            <a:gd name="adj" fmla="val 10000"/>
          </a:avLst>
        </a:prstGeom>
        <a:solidFill>
          <a:schemeClr val="accent5">
            <a:hueOff val="-18055798"/>
            <a:satOff val="44459"/>
            <a:lumOff val="-98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Jiwa</a:t>
          </a:r>
          <a:r>
            <a:rPr lang="en-US" sz="2400" kern="1200" dirty="0" smtClean="0"/>
            <a:t>, </a:t>
          </a:r>
          <a:r>
            <a:rPr lang="en-US" sz="2400" kern="1200" dirty="0" err="1" smtClean="0"/>
            <a:t>Semangat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dan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Nilai-nilai</a:t>
          </a:r>
          <a:r>
            <a:rPr lang="en-US" sz="2400" kern="1200" dirty="0" smtClean="0"/>
            <a:t> 45</a:t>
          </a:r>
          <a:endParaRPr lang="en-US" sz="2400" kern="1200" dirty="0"/>
        </a:p>
      </dsp:txBody>
      <dsp:txXfrm>
        <a:off x="5640587" y="3431488"/>
        <a:ext cx="2151807" cy="1253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0A3221-2195-41EC-AB52-22D353CAC7C1}">
      <dsp:nvSpPr>
        <dsp:cNvPr id="0" name=""/>
        <dsp:cNvSpPr/>
      </dsp:nvSpPr>
      <dsp:spPr>
        <a:xfrm>
          <a:off x="0" y="702955"/>
          <a:ext cx="5166360" cy="516636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7B230-DFE5-4F78-B86C-46B2D483C003}">
      <dsp:nvSpPr>
        <dsp:cNvPr id="0" name=""/>
        <dsp:cNvSpPr/>
      </dsp:nvSpPr>
      <dsp:spPr>
        <a:xfrm>
          <a:off x="2583180" y="702955"/>
          <a:ext cx="6027420" cy="5166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1.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Nasionalisme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mengutamakan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persatuan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kesatuan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bangsa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merupakan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modal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dasar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untuk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mencapai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cita-cita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Proklamasi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1945.</a:t>
          </a:r>
          <a:endParaRPr lang="en-US" sz="2000" kern="1200" dirty="0">
            <a:solidFill>
              <a:srgbClr val="FF0000"/>
            </a:solidFill>
            <a:latin typeface="Comic Sans MS" pitchFamily="66" charset="0"/>
          </a:endParaRPr>
        </a:p>
      </dsp:txBody>
      <dsp:txXfrm>
        <a:off x="2583180" y="702955"/>
        <a:ext cx="6027420" cy="1549911"/>
      </dsp:txXfrm>
    </dsp:sp>
    <dsp:sp modelId="{C13320F2-8D93-44A5-AA70-60E9E5FE0930}">
      <dsp:nvSpPr>
        <dsp:cNvPr id="0" name=""/>
        <dsp:cNvSpPr/>
      </dsp:nvSpPr>
      <dsp:spPr>
        <a:xfrm>
          <a:off x="904114" y="2252867"/>
          <a:ext cx="3358130" cy="335813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9027899"/>
            <a:satOff val="22229"/>
            <a:lumOff val="-49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585EE-8281-47A6-A248-7F6F29C8D71C}">
      <dsp:nvSpPr>
        <dsp:cNvPr id="0" name=""/>
        <dsp:cNvSpPr/>
      </dsp:nvSpPr>
      <dsp:spPr>
        <a:xfrm>
          <a:off x="2583180" y="2252867"/>
          <a:ext cx="6027420" cy="3358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-9027899"/>
              <a:satOff val="22229"/>
              <a:lumOff val="-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2.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Demokrasi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adalah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demokratis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.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Kedaulatan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tertinggi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berada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ditangan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anggota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yang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dilaksanakan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dengan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sistem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perwakilan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melalui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kongres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kern="1200" dirty="0">
            <a:solidFill>
              <a:srgbClr val="FF0000"/>
            </a:solidFill>
            <a:latin typeface="Comic Sans MS" pitchFamily="66" charset="0"/>
          </a:endParaRPr>
        </a:p>
      </dsp:txBody>
      <dsp:txXfrm>
        <a:off x="2583180" y="2252867"/>
        <a:ext cx="6027420" cy="1549906"/>
      </dsp:txXfrm>
    </dsp:sp>
    <dsp:sp modelId="{715B674F-B8A2-4A14-8DE1-DC91C4F7229D}">
      <dsp:nvSpPr>
        <dsp:cNvPr id="0" name=""/>
        <dsp:cNvSpPr/>
      </dsp:nvSpPr>
      <dsp:spPr>
        <a:xfrm>
          <a:off x="1808226" y="3802773"/>
          <a:ext cx="1549906" cy="1549906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-18055798"/>
            <a:satOff val="44459"/>
            <a:lumOff val="-98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EE6A-6826-4797-B9CD-3F02FD79E4C7}">
      <dsp:nvSpPr>
        <dsp:cNvPr id="0" name=""/>
        <dsp:cNvSpPr/>
      </dsp:nvSpPr>
      <dsp:spPr>
        <a:xfrm>
          <a:off x="2583180" y="3802773"/>
          <a:ext cx="6027420" cy="15499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hueOff val="-18055798"/>
              <a:satOff val="44459"/>
              <a:lumOff val="-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3.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Kemitraan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sebagai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organisasi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pejuang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pendidik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pendidik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pejuang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membela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hak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nasib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pekerja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pada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umumnya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guru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pada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khususnya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kern="1200" dirty="0">
            <a:solidFill>
              <a:srgbClr val="FF0000"/>
            </a:solidFill>
            <a:latin typeface="Comic Sans MS" pitchFamily="66" charset="0"/>
          </a:endParaRPr>
        </a:p>
      </dsp:txBody>
      <dsp:txXfrm>
        <a:off x="2583180" y="3802773"/>
        <a:ext cx="6027420" cy="15499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65FA6-8926-4A75-BC5D-E6F9DA23319C}">
      <dsp:nvSpPr>
        <dsp:cNvPr id="0" name=""/>
        <dsp:cNvSpPr/>
      </dsp:nvSpPr>
      <dsp:spPr>
        <a:xfrm rot="10800000">
          <a:off x="1300949" y="3176"/>
          <a:ext cx="6522943" cy="1825379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4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4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94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4.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Unitarisme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adalah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satu-satunya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wadah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bagi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guru Indonesia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tanpa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membedakan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latar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belakang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tingkat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jenis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pendidikan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tempat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lingkungan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kerja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golongan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, agama, </a:t>
          </a:r>
          <a:r>
            <a:rPr lang="en-US" sz="2000" kern="1200" dirty="0" err="1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dll</a:t>
          </a:r>
          <a:r>
            <a:rPr lang="en-US" sz="2000" kern="1200" dirty="0" smtClean="0">
              <a:solidFill>
                <a:schemeClr val="accent2">
                  <a:lumMod val="50000"/>
                </a:schemeClr>
              </a:solidFill>
              <a:latin typeface="Comic Sans MS" pitchFamily="66" charset="0"/>
            </a:rPr>
            <a:t>.</a:t>
          </a:r>
          <a:endParaRPr lang="en-US" sz="2000" kern="1200" dirty="0">
            <a:solidFill>
              <a:schemeClr val="accent2">
                <a:lumMod val="50000"/>
              </a:schemeClr>
            </a:solidFill>
            <a:latin typeface="Comic Sans MS" pitchFamily="66" charset="0"/>
          </a:endParaRPr>
        </a:p>
      </dsp:txBody>
      <dsp:txXfrm rot="10800000">
        <a:off x="1757294" y="3176"/>
        <a:ext cx="6066598" cy="1825379"/>
      </dsp:txXfrm>
    </dsp:sp>
    <dsp:sp modelId="{D946298C-13A6-40D3-B744-9555ADEC162F}">
      <dsp:nvSpPr>
        <dsp:cNvPr id="0" name=""/>
        <dsp:cNvSpPr/>
      </dsp:nvSpPr>
      <dsp:spPr>
        <a:xfrm>
          <a:off x="786706" y="3176"/>
          <a:ext cx="1825379" cy="1825379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BFAA-FAFA-4A39-B102-13CAFF881863}">
      <dsp:nvSpPr>
        <dsp:cNvPr id="0" name=""/>
        <dsp:cNvSpPr/>
      </dsp:nvSpPr>
      <dsp:spPr>
        <a:xfrm rot="10800000">
          <a:off x="1300949" y="2373446"/>
          <a:ext cx="6522943" cy="1825379"/>
        </a:xfrm>
        <a:prstGeom prst="homePlate">
          <a:avLst/>
        </a:prstGeom>
        <a:gradFill rotWithShape="0">
          <a:gsLst>
            <a:gs pos="0">
              <a:schemeClr val="accent4">
                <a:hueOff val="8617942"/>
                <a:satOff val="-21801"/>
                <a:lumOff val="980"/>
                <a:alphaOff val="0"/>
                <a:tint val="74000"/>
              </a:schemeClr>
            </a:gs>
            <a:gs pos="49000">
              <a:schemeClr val="accent4">
                <a:hueOff val="8617942"/>
                <a:satOff val="-21801"/>
                <a:lumOff val="98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8617942"/>
                <a:satOff val="-21801"/>
                <a:lumOff val="980"/>
                <a:alphaOff val="0"/>
                <a:shade val="55000"/>
                <a:satMod val="150000"/>
              </a:schemeClr>
            </a:gs>
            <a:gs pos="92000">
              <a:schemeClr val="accent4">
                <a:hueOff val="8617942"/>
                <a:satOff val="-21801"/>
                <a:lumOff val="98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8617942"/>
                <a:satOff val="-21801"/>
                <a:lumOff val="98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8617942"/>
              <a:satOff val="-21801"/>
              <a:lumOff val="98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94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5.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Profesionalisme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mengutamakan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karya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kekaryaan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dalam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usaha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mempertinggi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kesadaran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sikap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mutu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kemampuan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rgbClr val="FF0000"/>
              </a:solidFill>
              <a:latin typeface="Comic Sans MS" pitchFamily="66" charset="0"/>
            </a:rPr>
            <a:t>profesionalnya</a:t>
          </a:r>
          <a:r>
            <a:rPr lang="en-US" sz="2000" kern="1200" dirty="0" smtClean="0">
              <a:solidFill>
                <a:srgbClr val="FF0000"/>
              </a:solidFill>
              <a:latin typeface="Comic Sans MS" pitchFamily="66" charset="0"/>
            </a:rPr>
            <a:t>.</a:t>
          </a:r>
          <a:endParaRPr lang="en-US" sz="2000" kern="1200" dirty="0">
            <a:solidFill>
              <a:srgbClr val="FF0000"/>
            </a:solidFill>
            <a:latin typeface="Comic Sans MS" pitchFamily="66" charset="0"/>
          </a:endParaRPr>
        </a:p>
      </dsp:txBody>
      <dsp:txXfrm rot="10800000">
        <a:off x="1757294" y="2373446"/>
        <a:ext cx="6066598" cy="1825379"/>
      </dsp:txXfrm>
    </dsp:sp>
    <dsp:sp modelId="{DEC6C216-9370-42FD-9396-F69E8D638655}">
      <dsp:nvSpPr>
        <dsp:cNvPr id="0" name=""/>
        <dsp:cNvSpPr/>
      </dsp:nvSpPr>
      <dsp:spPr>
        <a:xfrm>
          <a:off x="786706" y="2373446"/>
          <a:ext cx="1825379" cy="1825379"/>
        </a:xfrm>
        <a:prstGeom prst="ellipse">
          <a:avLst/>
        </a:prstGeom>
        <a:solidFill>
          <a:schemeClr val="accent4">
            <a:tint val="50000"/>
            <a:hueOff val="8991685"/>
            <a:satOff val="-24404"/>
            <a:lumOff val="-102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6DEF6-B8DF-4D7B-9054-BC835EB13099}">
      <dsp:nvSpPr>
        <dsp:cNvPr id="0" name=""/>
        <dsp:cNvSpPr/>
      </dsp:nvSpPr>
      <dsp:spPr>
        <a:xfrm rot="10800000">
          <a:off x="1300949" y="4743715"/>
          <a:ext cx="6522943" cy="1825379"/>
        </a:xfrm>
        <a:prstGeom prst="homePlate">
          <a:avLst/>
        </a:prstGeom>
        <a:gradFill rotWithShape="0">
          <a:gsLst>
            <a:gs pos="0">
              <a:schemeClr val="accent4">
                <a:hueOff val="17235884"/>
                <a:satOff val="-43603"/>
                <a:lumOff val="1960"/>
                <a:alphaOff val="0"/>
                <a:tint val="74000"/>
              </a:schemeClr>
            </a:gs>
            <a:gs pos="49000">
              <a:schemeClr val="accent4">
                <a:hueOff val="17235884"/>
                <a:satOff val="-43603"/>
                <a:lumOff val="1960"/>
                <a:alphaOff val="0"/>
                <a:tint val="96000"/>
                <a:shade val="84000"/>
                <a:satMod val="110000"/>
              </a:schemeClr>
            </a:gs>
            <a:gs pos="49100">
              <a:schemeClr val="accent4">
                <a:hueOff val="17235884"/>
                <a:satOff val="-43603"/>
                <a:lumOff val="1960"/>
                <a:alphaOff val="0"/>
                <a:shade val="55000"/>
                <a:satMod val="150000"/>
              </a:schemeClr>
            </a:gs>
            <a:gs pos="92000">
              <a:schemeClr val="accent4">
                <a:hueOff val="17235884"/>
                <a:satOff val="-43603"/>
                <a:lumOff val="196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4">
                <a:hueOff val="17235884"/>
                <a:satOff val="-43603"/>
                <a:lumOff val="196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4">
              <a:hueOff val="17235884"/>
              <a:satOff val="-43603"/>
              <a:lumOff val="1960"/>
              <a:alphaOff val="0"/>
              <a:shade val="33000"/>
              <a:alpha val="83000"/>
            </a:scheme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4942" tIns="76200" rIns="14224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6.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Kekeluargaan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artinya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PGRI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menumbuhkan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mengembangkan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rasa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senasib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dan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sepenanggungan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memiliki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jiwa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gotong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royong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saling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asah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,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asih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serta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asuh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antara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sesama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 </a:t>
          </a:r>
          <a:r>
            <a:rPr lang="en-US" sz="2000" kern="1200" dirty="0" err="1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anggota</a:t>
          </a:r>
          <a:r>
            <a:rPr lang="en-US" sz="2000" kern="1200" dirty="0" smtClean="0">
              <a:solidFill>
                <a:schemeClr val="bg2">
                  <a:lumMod val="10000"/>
                </a:schemeClr>
              </a:solidFill>
              <a:latin typeface="Comic Sans MS" pitchFamily="66" charset="0"/>
            </a:rPr>
            <a:t>.</a:t>
          </a:r>
          <a:endParaRPr lang="en-US" sz="2000" kern="1200" dirty="0">
            <a:solidFill>
              <a:schemeClr val="bg2">
                <a:lumMod val="10000"/>
              </a:schemeClr>
            </a:solidFill>
            <a:latin typeface="Comic Sans MS" pitchFamily="66" charset="0"/>
          </a:endParaRPr>
        </a:p>
      </dsp:txBody>
      <dsp:txXfrm rot="10800000">
        <a:off x="1757294" y="4743715"/>
        <a:ext cx="6066598" cy="1825379"/>
      </dsp:txXfrm>
    </dsp:sp>
    <dsp:sp modelId="{1AA62469-1E32-4C8B-8BC7-0451EF154B6B}">
      <dsp:nvSpPr>
        <dsp:cNvPr id="0" name=""/>
        <dsp:cNvSpPr/>
      </dsp:nvSpPr>
      <dsp:spPr>
        <a:xfrm>
          <a:off x="786706" y="4743715"/>
          <a:ext cx="1825379" cy="1825379"/>
        </a:xfrm>
        <a:prstGeom prst="ellipse">
          <a:avLst/>
        </a:prstGeom>
        <a:solidFill>
          <a:schemeClr val="accent4">
            <a:tint val="50000"/>
            <a:hueOff val="17983370"/>
            <a:satOff val="-48807"/>
            <a:lumOff val="-2053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4771-69A9-455D-A5A6-1486004C0630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4D4D5-8D18-4D33-ADF4-4E42218B5AD3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36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4D4D5-8D18-4D33-ADF4-4E42218B5AD3}" type="slidenum">
              <a:rPr lang="id-ID" smtClean="0"/>
              <a:pPr/>
              <a:t>4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6BCD4CE-415E-420A-A991-B3A52A033F98}" type="datetimeFigureOut">
              <a:rPr lang="id-ID" smtClean="0"/>
              <a:pPr/>
              <a:t>27/08/2020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22CA946-A645-4A87-A444-56217BF09248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381000" y="381000"/>
            <a:ext cx="8229598" cy="110378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id-ID" sz="440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itchFamily="34" charset="0"/>
                <a:cs typeface="Arial" pitchFamily="34" charset="0"/>
              </a:rPr>
              <a:t>JATI DIRI PGRI</a:t>
            </a:r>
            <a:endParaRPr lang="id-ID" sz="440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304800" y="5105400"/>
            <a:ext cx="8229598" cy="13716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591572" y="3704804"/>
            <a:ext cx="2261964" cy="1357178"/>
            <a:chOff x="6324589" y="2042314"/>
            <a:chExt cx="2261964" cy="1357178"/>
          </a:xfrm>
          <a:scene3d>
            <a:camera prst="orthographicFront"/>
            <a:lightRig rig="flat" dir="t"/>
          </a:scene3d>
        </p:grpSpPr>
        <p:sp>
          <p:nvSpPr>
            <p:cNvPr id="28" name="Rounded Rectangle 27"/>
            <p:cNvSpPr/>
            <p:nvPr/>
          </p:nvSpPr>
          <p:spPr>
            <a:xfrm>
              <a:off x="6324589" y="2042314"/>
              <a:ext cx="2261964" cy="135717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9724536"/>
                <a:satOff val="20000"/>
                <a:lumOff val="-1529"/>
                <a:alphaOff val="0"/>
              </a:schemeClr>
            </a:fillRef>
            <a:effectRef idx="1">
              <a:schemeClr val="accent2">
                <a:hueOff val="-9724536"/>
                <a:satOff val="20000"/>
                <a:lumOff val="-152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9" name="Rounded Rectangle 16"/>
            <p:cNvSpPr/>
            <p:nvPr/>
          </p:nvSpPr>
          <p:spPr>
            <a:xfrm>
              <a:off x="6364339" y="2082064"/>
              <a:ext cx="2182464" cy="12776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/>
                <a:t>Lambang dan Panji PGRI</a:t>
              </a:r>
              <a:endParaRPr lang="en-US" sz="24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44910" y="4102909"/>
            <a:ext cx="456974" cy="560967"/>
            <a:chOff x="5677927" y="2440419"/>
            <a:chExt cx="456974" cy="560967"/>
          </a:xfrm>
        </p:grpSpPr>
        <p:sp>
          <p:nvSpPr>
            <p:cNvPr id="26" name="Right Arrow 25"/>
            <p:cNvSpPr/>
            <p:nvPr/>
          </p:nvSpPr>
          <p:spPr>
            <a:xfrm rot="10800000">
              <a:off x="5677927" y="2440419"/>
              <a:ext cx="456974" cy="56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2155671"/>
                <a:satOff val="25001"/>
                <a:lumOff val="-1912"/>
                <a:alphaOff val="0"/>
              </a:schemeClr>
            </a:fillRef>
            <a:effectRef idx="1">
              <a:schemeClr val="accent2">
                <a:hueOff val="-12155671"/>
                <a:satOff val="25001"/>
                <a:lumOff val="-191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7" name="Right Arrow 18"/>
            <p:cNvSpPr/>
            <p:nvPr/>
          </p:nvSpPr>
          <p:spPr>
            <a:xfrm rot="21600000">
              <a:off x="5815019" y="2552612"/>
              <a:ext cx="319882" cy="33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7392" y="3704804"/>
            <a:ext cx="2261964" cy="1357178"/>
            <a:chOff x="3200409" y="2042314"/>
            <a:chExt cx="2261964" cy="1357178"/>
          </a:xfrm>
          <a:scene3d>
            <a:camera prst="orthographicFront"/>
            <a:lightRig rig="flat" dir="t"/>
          </a:scene3d>
        </p:grpSpPr>
        <p:sp>
          <p:nvSpPr>
            <p:cNvPr id="24" name="Rounded Rectangle 23"/>
            <p:cNvSpPr/>
            <p:nvPr/>
          </p:nvSpPr>
          <p:spPr>
            <a:xfrm>
              <a:off x="3200409" y="2042314"/>
              <a:ext cx="2261964" cy="135717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2966049"/>
                <a:satOff val="26667"/>
                <a:lumOff val="-2039"/>
                <a:alphaOff val="0"/>
              </a:schemeClr>
            </a:fillRef>
            <a:effectRef idx="1">
              <a:schemeClr val="accent2">
                <a:hueOff val="-12966049"/>
                <a:satOff val="26667"/>
                <a:lumOff val="-203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ounded Rectangle 20"/>
            <p:cNvSpPr/>
            <p:nvPr/>
          </p:nvSpPr>
          <p:spPr>
            <a:xfrm>
              <a:off x="3240159" y="2082064"/>
              <a:ext cx="2182464" cy="12776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kern="1200" dirty="0" smtClean="0"/>
                <a:t>Ciri-Ciri PGRI</a:t>
              </a:r>
              <a:endParaRPr lang="en-US" sz="24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63559" y="4102909"/>
            <a:ext cx="497375" cy="560967"/>
            <a:chOff x="2496576" y="2440419"/>
            <a:chExt cx="497375" cy="560967"/>
          </a:xfrm>
        </p:grpSpPr>
        <p:sp>
          <p:nvSpPr>
            <p:cNvPr id="22" name="Right Arrow 21"/>
            <p:cNvSpPr/>
            <p:nvPr/>
          </p:nvSpPr>
          <p:spPr>
            <a:xfrm rot="10800000">
              <a:off x="2496576" y="2440419"/>
              <a:ext cx="497375" cy="56096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6207560"/>
                <a:satOff val="33334"/>
                <a:lumOff val="-2549"/>
                <a:alphaOff val="0"/>
              </a:schemeClr>
            </a:fillRef>
            <a:effectRef idx="1">
              <a:schemeClr val="accent2">
                <a:hueOff val="-16207560"/>
                <a:satOff val="33334"/>
                <a:lumOff val="-2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3" name="Right Arrow 22"/>
            <p:cNvSpPr/>
            <p:nvPr/>
          </p:nvSpPr>
          <p:spPr>
            <a:xfrm rot="21600000">
              <a:off x="2645788" y="2552612"/>
              <a:ext cx="348163" cy="3365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984" y="3704804"/>
            <a:ext cx="2261964" cy="1357178"/>
            <a:chOff x="1" y="2042314"/>
            <a:chExt cx="2261964" cy="1357178"/>
          </a:xfrm>
          <a:scene3d>
            <a:camera prst="orthographicFront"/>
            <a:lightRig rig="fla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1" y="2042314"/>
              <a:ext cx="2261964" cy="1357178"/>
            </a:xfrm>
            <a:prstGeom prst="roundRect">
              <a:avLst>
                <a:gd name="adj" fmla="val 10000"/>
              </a:avLst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-16207560"/>
                <a:satOff val="33334"/>
                <a:lumOff val="-2549"/>
                <a:alphaOff val="0"/>
              </a:schemeClr>
            </a:fillRef>
            <a:effectRef idx="1">
              <a:schemeClr val="accent2">
                <a:hueOff val="-16207560"/>
                <a:satOff val="33334"/>
                <a:lumOff val="-2549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Rounded Rectangle 24"/>
            <p:cNvSpPr/>
            <p:nvPr/>
          </p:nvSpPr>
          <p:spPr>
            <a:xfrm>
              <a:off x="39751" y="2082064"/>
              <a:ext cx="2182464" cy="127767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d-ID" sz="2400" dirty="0" smtClean="0"/>
                <a:t>Jati Diri PGRI</a:t>
              </a:r>
              <a:endParaRPr lang="en-US" sz="2400" kern="12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rev="1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276600"/>
            <a:ext cx="86106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Ciri khas PGRI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3048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61E8F47-23B1-4704-9D26-AFF2E64EAA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61E8F47-23B1-4704-9D26-AFF2E64EAA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graphicEl>
                                              <a:dgm id="{FD7959A8-FB43-4839-A565-7F2728210B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42838C-5A30-4CCB-9229-D90385CC3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5">
                                            <p:graphicEl>
                                              <a:dgm id="{B142838C-5A30-4CCB-9229-D90385CC3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2DB92D-A61C-40A3-B949-84E7DE718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5">
                                            <p:graphicEl>
                                              <a:dgm id="{152DB92D-A61C-40A3-B949-84E7DE718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CB68754-B271-48D5-9603-4769B31167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5">
                                            <p:graphicEl>
                                              <a:dgm id="{BCB68754-B271-48D5-9603-4769B3116749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TUJUAN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JATIDIRI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PGRI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9416"/>
            <a:ext cx="7696200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>
                <a:tab pos="341313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Tegaknya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keberadaan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PGRI,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tumbuhnya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rasa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bangga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ikut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>
                <a:tab pos="341313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Pencapaiannya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(LDDKP)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tinggi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pelaksanaan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tugas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pokok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fungsinya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kemampuan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mengantisipasi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setiap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perubahan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akibat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perkembangan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masyarakat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ilmu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teknologi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Terwujudnya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pengamanan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pengamalan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pelestarian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Pancasila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UUD 1945.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FUNGSI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JATIDIRI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9416"/>
            <a:ext cx="7696200" cy="3724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63550" algn="l"/>
              </a:tabLst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A.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Pengertian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Fungsi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Jatidiri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63550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Fungsi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jatidiri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adalah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manfaat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	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adanya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jatidiri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rangka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	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mengemban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tugas-tugas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organisasi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	PGRI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untuk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mewujudkan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hakikat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	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jatidiri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63550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3 -0.05058  0.075 -0.08253  0.125 -0.08253  C 0.175 -0.08253  0.22 -0.05058  0.25 0  C 0.22 0.05058  0.175 0.08253  0.125 0.08253  C 0.075 0.08253  0.03 0.05058  0 0  Z" pathEditMode="relative" ptsTypes="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500042"/>
            <a:ext cx="7839100" cy="6072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Macam-Macam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Fungsi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Jatidiri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pedoman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gerak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perjuangan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organisasi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memasyarakatkan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eksistensi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organsasi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sarana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perjuangan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rangka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mempertahankan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meningkatkan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mengembangkan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organisasi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pembangkit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perjuangan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PGRI.</a:t>
            </a: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34131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91440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wahana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penerapan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rasa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kebanggaan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pada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warga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PGRI.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9528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762000" y="1271574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62000" y="22098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62000" y="3200400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62000" y="428625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62000" y="5000636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1905000"/>
            <a:ext cx="7772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73088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Misi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jatidiri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suatu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wahana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untuk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menampilkan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citra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sikap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semangat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karakter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organisasi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keguruan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mampu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melestarikan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nilai-nilai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perjuangan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profesi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keguruan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73088" algn="l"/>
              </a:tabLst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472440"/>
            <a:ext cx="8153400" cy="59436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Misi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jatidiri</a:t>
            </a:r>
            <a:r>
              <a:rPr kumimoji="0" lang="en-US" sz="38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pgri</a:t>
            </a:r>
            <a:endParaRPr kumimoji="0" lang="en-US" sz="38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153400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MISI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JATIDIRI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PGRI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meliputi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00174"/>
            <a:ext cx="7686700" cy="495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Tujuan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Nasional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yakni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mempertahankan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mengamankan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mengamalkan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Pancasila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UUD 1945.</a:t>
            </a:r>
          </a:p>
          <a:p>
            <a:pPr marL="341313" marR="0" lvl="0" indent="-3413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2. Pembangunan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Nasional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yakni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mewujudkan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cita-cita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proklamasi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kemerdekaan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NKRI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sebagaimana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terkandung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UUD 1945.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3.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Melestarikan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jiwa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semangat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nilai-nilai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UUD 1945.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62000"/>
            <a:ext cx="7696200" cy="556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63550" algn="l"/>
                <a:tab pos="573088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4.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Mengisi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mensukseskan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pembangunan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nasional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khususnya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bidang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pendidikan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kebudayaan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rangka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mencerdaskan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kehidupan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bangsa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5.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Mempertinggi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kesadaran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sikap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kemampuan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mutu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profesi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guru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serta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meningkatkan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kesejahteraan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guru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anggota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PGRI.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82296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LAMBANG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DAN PANJI PGRI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D:\My Foto\Ditya\logo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286000" y="1752600"/>
            <a:ext cx="4724400" cy="431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44958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>
                <a:tab pos="222408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62000" y="46482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>
                <a:tab pos="222408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762000" y="624840"/>
            <a:ext cx="7239000" cy="67056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a. </a:t>
            </a:r>
            <a:r>
              <a:rPr lang="en-US" dirty="0" err="1" smtClean="0">
                <a:solidFill>
                  <a:srgbClr val="FF0000"/>
                </a:solidFill>
              </a:rPr>
              <a:t>bentuk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62000" y="1752600"/>
            <a:ext cx="7696200" cy="45720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2224088" algn="l"/>
              </a:tabLst>
            </a:pPr>
            <a:r>
              <a:rPr lang="en-US" dirty="0" smtClean="0"/>
              <a:t>		</a:t>
            </a:r>
          </a:p>
          <a:p>
            <a:pPr>
              <a:buNone/>
              <a:tabLst>
                <a:tab pos="2224088" algn="l"/>
              </a:tabLst>
            </a:pPr>
            <a:endParaRPr lang="en-US" sz="2400" dirty="0" smtClean="0">
              <a:latin typeface="Comic Sans MS" pitchFamily="66" charset="0"/>
            </a:endParaRPr>
          </a:p>
          <a:p>
            <a:pPr>
              <a:buNone/>
              <a:tabLst>
                <a:tab pos="2224088" algn="l"/>
              </a:tabLst>
            </a:pPr>
            <a:endParaRPr lang="en-US" sz="2400" dirty="0" smtClean="0">
              <a:latin typeface="Comic Sans MS" pitchFamily="66" charset="0"/>
            </a:endParaRPr>
          </a:p>
          <a:p>
            <a:pPr>
              <a:buNone/>
              <a:tabLst>
                <a:tab pos="2224088" algn="l"/>
              </a:tabLst>
            </a:pPr>
            <a:endParaRPr lang="en-US" sz="2400" dirty="0" smtClean="0">
              <a:latin typeface="Comic Sans MS" pitchFamily="66" charset="0"/>
            </a:endParaRPr>
          </a:p>
          <a:p>
            <a:pPr>
              <a:buNone/>
              <a:tabLst>
                <a:tab pos="1023938" algn="l"/>
              </a:tabLst>
            </a:pPr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</a:rPr>
              <a:t>		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Cakra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atau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lingkaran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melambangkan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: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Cita-cita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luhur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dan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daya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	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upaya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menunaikan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pengabdian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yang 	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terus</a:t>
            </a:r>
            <a:r>
              <a:rPr lang="en-US" sz="36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600" dirty="0" err="1" smtClean="0">
                <a:solidFill>
                  <a:srgbClr val="002060"/>
                </a:solidFill>
                <a:latin typeface="Comic Sans MS" pitchFamily="66" charset="0"/>
              </a:rPr>
              <a:t>menerus</a:t>
            </a:r>
            <a:r>
              <a:rPr lang="en-US" sz="2400" dirty="0" smtClean="0">
                <a:solidFill>
                  <a:srgbClr val="002060"/>
                </a:solidFill>
                <a:latin typeface="Comic Sans MS" pitchFamily="66" charset="0"/>
              </a:rPr>
              <a:t>.</a:t>
            </a:r>
            <a:endParaRPr lang="en-US" sz="2400" dirty="0">
              <a:solidFill>
                <a:srgbClr val="002060"/>
              </a:solidFill>
              <a:latin typeface="Comic Sans MS" pitchFamily="66" charset="0"/>
            </a:endParaRPr>
          </a:p>
        </p:txBody>
      </p:sp>
      <p:pic>
        <p:nvPicPr>
          <p:cNvPr id="16" name="Picture 15" descr="D:\My Foto\Ditya\logo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1930706"/>
            <a:ext cx="1447800" cy="1345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Down Arrow 16"/>
          <p:cNvSpPr/>
          <p:nvPr/>
        </p:nvSpPr>
        <p:spPr>
          <a:xfrm rot="4942788">
            <a:off x="2416839" y="2075802"/>
            <a:ext cx="381000" cy="443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14400" y="4800600"/>
            <a:ext cx="8229600" cy="1981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>
                <a:tab pos="2224088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7696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B.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LUKISAN, CORAK DAN WARNA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524000"/>
            <a:ext cx="7696200" cy="4931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623888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Bidang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bagian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pinggir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lingkaran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merah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melambangkan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pengabdian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dilandasi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kemurnian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keberanian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kepeningan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rakyat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just" defTabSz="62388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080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putih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tulisan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“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Persatuan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Guru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Republik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Indonesia (PGRI)”,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melambangkan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pengabdian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dilandasi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kesucian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cinta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kasih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7620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JATIDIRI PGRI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CIRI-CIRI PGRI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/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LAMBANG DAN PANJI PGRI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11" name="Smiley Face 10"/>
          <p:cNvSpPr/>
          <p:nvPr/>
        </p:nvSpPr>
        <p:spPr>
          <a:xfrm>
            <a:off x="1066800" y="2209800"/>
            <a:ext cx="10668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6934200" y="2209800"/>
            <a:ext cx="10668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28604"/>
            <a:ext cx="7696200" cy="600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064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Paduan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pinggir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merah-putih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melambangkan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pengabdian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terhadap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Negara,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Bangsa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Tanah Air 	Indonesia.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06400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95288" marR="0" lvl="0" indent="-3952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0800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4.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dasar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tengah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hijau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melambangkan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kemakmuran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generasi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08000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indent="-342900" algn="just">
              <a:spcBef>
                <a:spcPct val="20000"/>
              </a:spcBef>
              <a:tabLst>
                <a:tab pos="341313" algn="l"/>
              </a:tabLst>
              <a:defRPr/>
            </a:pP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5.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Suluh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berdiri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tegak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bercorak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4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garis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tegak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dan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datar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berwarna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kuning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dengan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nyala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5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sinar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api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warna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merah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, </a:t>
            </a:r>
            <a:r>
              <a:rPr lang="en-US" sz="2800" dirty="0" err="1" smtClean="0">
                <a:solidFill>
                  <a:srgbClr val="002060"/>
                </a:solidFill>
                <a:latin typeface="Comic Sans MS" pitchFamily="66" charset="0"/>
              </a:rPr>
              <a:t>melambangkan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08000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08000" algn="l"/>
              </a:tabLst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00108"/>
            <a:ext cx="7686700" cy="5572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742950" marR="0" lvl="1" indent="-7429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68262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5.1.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Suluh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4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garis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tegak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datar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kuning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berarti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fungsi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Guru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hakikat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tugas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pengabdiannya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sebagai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pendidik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besar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luhur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742950" marR="0" lvl="1" indent="-7429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146175" algn="l"/>
              </a:tabLst>
              <a:defRPr/>
            </a:pPr>
            <a:endParaRPr lang="en-US" sz="2800" dirty="0" smtClean="0">
              <a:solidFill>
                <a:srgbClr val="002060"/>
              </a:solidFill>
              <a:latin typeface="Comic Sans MS" pitchFamily="66" charset="0"/>
            </a:endParaRPr>
          </a:p>
          <a:p>
            <a:pPr marL="742950" marR="0" lvl="1" indent="-7429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1461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5.2.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Nyala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api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5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sinar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merah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:</a:t>
            </a:r>
          </a:p>
          <a:p>
            <a:pPr marL="736600" marR="0" lvl="0" indent="-736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11461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ideologis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Pancasila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736600" algn="l"/>
                <a:tab pos="3657600" algn="l"/>
                <a:tab pos="3832225" algn="l"/>
                <a:tab pos="3889375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teknis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: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sasaran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cipta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	rasa,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karsa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karya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generasi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447800"/>
            <a:ext cx="7696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566738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6.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Empat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buku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mengapit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suluh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posisi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2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datar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tegak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simetris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corak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putih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melambangkan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sumber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ilmu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menyangkut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nilai-nilai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moral,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pengetahuan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keterampilan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akhlak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tingkatan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lembaga-lembaga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pendidikan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prasekolah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dasar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menengah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tinggi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304800"/>
            <a:ext cx="7239000" cy="1338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ARTI KESELURUHAN</a:t>
            </a:r>
            <a:r>
              <a:rPr kumimoji="0" lang="en-US" sz="1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24000"/>
            <a:ext cx="7991500" cy="4405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Guru Indonesia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itikad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kesadaran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pengabdian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suci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segala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keberanian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keluhuran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jiwa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cinta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kasih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senantiasa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menunaikan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darma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baktinya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terhadap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Negara, Tanah Air,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Bangsa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Indonesia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mendidik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cipta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rasa,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karsa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karya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generasi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bangsa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Manusia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Pancasila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moral,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pengetahuan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keterampilan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akhlak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tinggi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696200" cy="1889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PENGGUNAAN</a:t>
            </a:r>
            <a:b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8596" y="1371600"/>
            <a:ext cx="7648604" cy="5057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Lambang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Lencana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Sebagai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Panji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2.1.Panji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Resmi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upacara-upacara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2.2.Panji-panji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hiasan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463550" algn="l"/>
              </a:tabLst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3.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Dipancangkan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mendampingi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Sang 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Merah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Putih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dalam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upacara-upacara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pertemuan-pertemuan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lainnya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	yang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diselenggarakan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oleh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organisasi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BENDERA PGRI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D:\My Foto\Ditya\bendera pgri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315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285720" y="990600"/>
            <a:ext cx="7867680" cy="5224482"/>
          </a:xfrm>
          <a:prstGeom prst="rect">
            <a:avLst/>
          </a:prstGeom>
        </p:spPr>
        <p:txBody>
          <a:bodyPr vert="horz" lIns="45720" tIns="0" rIns="45720" bIns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Keterangan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contoh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bendera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PGRI 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Ukuran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	: 140 x 90 c</a:t>
            </a:r>
            <a:r>
              <a:rPr kumimoji="0" lang="id-ID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</a:t>
            </a:r>
            <a:r>
              <a:rPr kumimoji="0" lang="id-ID" sz="36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dasar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: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putih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tulisan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logo	: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mengikuti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warna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logo PGRI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914400"/>
            <a:ext cx="7239000" cy="228600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PGRI!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54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SOLIDARITAS YESS!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505200" y="3657600"/>
            <a:ext cx="1676400" cy="1600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457200"/>
            <a:ext cx="6255488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PENGERTIAN JATIDIRI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81000" y="14478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Landasan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filosofis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menjadi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norma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dalam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pola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pikir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sikap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perbuatan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tindakan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bersifat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mengikat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ditaati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oleh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para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anggotanya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276600"/>
            <a:ext cx="7848600" cy="1362075"/>
          </a:xfrm>
          <a:prstGeom prst="rect">
            <a:avLst/>
          </a:prstGeom>
          <a:noFill/>
          <a:ln>
            <a:noFill/>
          </a:ln>
        </p:spPr>
        <p:txBody>
          <a:bodyPr vert="horz" lIns="45720" tIns="0" rIns="45720" bIns="0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PENGERTIAN JATIDIRI </a:t>
            </a:r>
            <a:r>
              <a:rPr kumimoji="0" lang="en-US" sz="4000" b="1" i="0" u="none" strike="noStrike" kern="1200" cap="all" spc="0" normalizeH="0" baseline="0" noProof="0" dirty="0" err="1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chemeClr val="accent4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pgri</a:t>
            </a:r>
            <a:endParaRPr kumimoji="0" lang="en-US" sz="40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chemeClr val="accent4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4267200"/>
            <a:ext cx="7543800" cy="1371600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73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Perwujudan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dari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sifat-sifat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khas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PGRI yang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profesionalisasi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yang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didasarkan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pada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falsafah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negara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Pancasila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UUD 1945,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serta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jiwa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semangat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dan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nilai-nilai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1945.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1000" y="228600"/>
            <a:ext cx="7239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SIFAT PGRI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219200"/>
          <a:ext cx="8305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C7A2A9-56BA-4F59-AC35-C2166026F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F1C7A2A9-56BA-4F59-AC35-C2166026F7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5C764B-03B3-4BCD-BE85-4DC66D6B2F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2B5C764B-03B3-4BCD-BE85-4DC66D6B2FE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01B993-0906-438B-9768-DABE31AFAB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AB01B993-0906-438B-9768-DABE31AFAB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7AAF91-0E33-4EB1-85EB-8D92E74EF0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B97AAF91-0E33-4EB1-85EB-8D92E74EF0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69BD93-C278-482D-BB07-7A5570FD70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069BD93-C278-482D-BB07-7A5570FD70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FD62E9-8D01-4A03-BABA-EDAED14E64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3CFD62E9-8D01-4A03-BABA-EDAED14E64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899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DASAR</a:t>
            </a:r>
            <a:r>
              <a:rPr kumimoji="0" lang="en-US" sz="4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JATIDIRI</a:t>
            </a: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id-ID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PGRI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7158" y="1285860"/>
            <a:ext cx="7786742" cy="4917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n-ea"/>
                <a:cs typeface="Arial" pitchFamily="34" charset="0"/>
              </a:rPr>
              <a:t>A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Berdasarkan hakikat kelahirannya, PGRI merupakan bagian dari perjuangan rakyat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ndonesia.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lphaUcPeriod" startAt="2"/>
              <a:tabLst/>
              <a:defRPr/>
            </a:pP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Dasar Ideol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gis-Politis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PGRI memiliki kewajiban untuk mewujudkan cita-cita kemerdekaan mel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id-ID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lui pembangunan nasional di bidang pendidikan.</a:t>
            </a:r>
          </a:p>
          <a:p>
            <a:pPr marL="514350" lvl="0" indent="-514350">
              <a:spcBef>
                <a:spcPct val="20000"/>
              </a:spcBef>
              <a:buClrTx/>
              <a:buSzTx/>
              <a:buFont typeface="Arial" pitchFamily="34" charset="0"/>
              <a:buAutoNum type="alphaUcPeriod" startAt="3"/>
              <a:defRPr/>
            </a:pPr>
            <a:r>
              <a:rPr lang="id-ID" sz="2800" dirty="0">
                <a:solidFill>
                  <a:srgbClr val="002060"/>
                </a:solidFill>
              </a:rPr>
              <a:t>Dasar sosiologi dan Iptek</a:t>
            </a:r>
            <a:endParaRPr lang="en-US" sz="2800" dirty="0">
              <a:solidFill>
                <a:srgbClr val="002060"/>
              </a:solidFill>
            </a:endParaRPr>
          </a:p>
          <a:p>
            <a:pPr marL="342900" lvl="0" indent="-342900">
              <a:spcBef>
                <a:spcPct val="20000"/>
              </a:spcBef>
              <a:buClrTx/>
              <a:buSzTx/>
              <a:buNone/>
              <a:tabLst>
                <a:tab pos="519113" algn="l"/>
              </a:tabLst>
              <a:defRPr/>
            </a:pPr>
            <a:r>
              <a:rPr lang="en-US" sz="2800" dirty="0">
                <a:solidFill>
                  <a:srgbClr val="002060"/>
                </a:solidFill>
                <a:cs typeface="Arial" pitchFamily="34" charset="0"/>
              </a:rPr>
              <a:t>		</a:t>
            </a:r>
            <a:r>
              <a:rPr lang="id-ID" sz="2800" dirty="0">
                <a:solidFill>
                  <a:srgbClr val="002060"/>
                </a:solidFill>
              </a:rPr>
              <a:t>PGRI sangat tanggap atas nasib 	anggotanya 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id-ID" sz="2800" dirty="0">
                <a:solidFill>
                  <a:srgbClr val="002060"/>
                </a:solidFill>
              </a:rPr>
              <a:t>serta selalu bersifat 	responsif, adaptif, </a:t>
            </a:r>
            <a:r>
              <a:rPr lang="id-ID" sz="2800" dirty="0" smtClean="0">
                <a:solidFill>
                  <a:srgbClr val="002060"/>
                </a:solidFill>
              </a:rPr>
              <a:t>	inovatif 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id-ID" sz="2800" dirty="0">
                <a:solidFill>
                  <a:srgbClr val="002060"/>
                </a:solidFill>
              </a:rPr>
              <a:t>terhadap keadaan masyarakat 	serta </a:t>
            </a:r>
            <a:r>
              <a:rPr lang="en-US" sz="2800" dirty="0">
                <a:solidFill>
                  <a:srgbClr val="002060"/>
                </a:solidFill>
              </a:rPr>
              <a:t>	</a:t>
            </a:r>
            <a:r>
              <a:rPr lang="id-ID" sz="2800" dirty="0">
                <a:solidFill>
                  <a:srgbClr val="002060"/>
                </a:solidFill>
              </a:rPr>
              <a:t>perkembangan IPTEK.</a:t>
            </a:r>
            <a:endParaRPr lang="en-US" sz="2800" dirty="0">
              <a:solidFill>
                <a:srgbClr val="002060"/>
              </a:solidFill>
            </a:endParaRPr>
          </a:p>
          <a:p>
            <a:endParaRPr lang="id-ID" sz="28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20040"/>
            <a:ext cx="72390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CIRI-CIRI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JATIDIRI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57200" y="1219200"/>
          <a:ext cx="7848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A3CDE0-7FE9-4235-B7B2-FBB3812741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graphicEl>
                                              <a:dgm id="{5AA3CDE0-7FE9-4235-B7B2-FBB3812741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16C7B3-7F57-485E-82E6-592755A37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graphicEl>
                                              <a:dgm id="{2416C7B3-7F57-485E-82E6-592755A372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25E705-20DB-408B-AF81-F173F4333B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graphicEl>
                                              <a:dgm id="{4A25E705-20DB-408B-AF81-F173F4333B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30BE0B-591A-488C-90A0-5368F50F3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2030BE0B-591A-488C-90A0-5368F50F39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8A7501-B88A-4E3D-88A7-F9A85D91FD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968A7501-B88A-4E3D-88A7-F9A85D91FD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08C9B6-79B0-4A95-8551-6274FD356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508C9B6-79B0-4A95-8551-6274FD356E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14B16E-383F-4D8C-AD44-77A4E70D7B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6C14B16E-383F-4D8C-AD44-77A4E70D7B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69734-09BC-49CE-9A6A-199A16AE6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3BC69734-09BC-49CE-9A6A-199A16AE66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0CF98B-C552-46F2-9009-5298B0CFB0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E00CF98B-C552-46F2-9009-5298B0CFB0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0E2FBB-A031-48AA-B62D-C4C315C963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660E2FBB-A031-48AA-B62D-C4C315C963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C11F22-2727-4615-87EF-D06230B17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5">
                                            <p:graphicEl>
                                              <a:dgm id="{23C11F22-2727-4615-87EF-D06230B174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928B0B-4517-44DE-B1A6-5049992FE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80928B0B-4517-44DE-B1A6-5049992FE2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679065-B62C-481E-8876-D83BC9902D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19679065-B62C-481E-8876-D83BC9902D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3B8A70-7058-49CA-9B81-4A036CBE70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">
                                            <p:graphicEl>
                                              <a:dgm id="{393B8A70-7058-49CA-9B81-4A036CBE70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3AC29A-0FB3-4D0C-A4A8-19FFDB4873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">
                                            <p:graphicEl>
                                              <a:dgm id="{843AC29A-0FB3-4D0C-A4A8-19FFDB4873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B82CB1C-40B0-4278-B9DA-4853AC577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">
                                            <p:graphicEl>
                                              <a:dgm id="{CB82CB1C-40B0-4278-B9DA-4853AC5771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5430CF-9251-4A03-8C1E-E782B62A58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dgm id="{D35430CF-9251-4A03-8C1E-E782B62A58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5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7239000" cy="5955694"/>
          </a:xfrm>
        </p:spPr>
        <p:txBody>
          <a:bodyPr/>
          <a:lstStyle/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0" y="285728"/>
          <a:ext cx="8610600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A3221-2195-41EC-AB52-22D353CAC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200A3221-2195-41EC-AB52-22D353CAC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A7B230-DFE5-4F78-B86C-46B2D483C0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FFA7B230-DFE5-4F78-B86C-46B2D483C0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3320F2-8D93-44A5-AA70-60E9E5FE09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C13320F2-8D93-44A5-AA70-60E9E5FE09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53585EE-8281-47A6-A248-7F6F29C8D7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C53585EE-8281-47A6-A248-7F6F29C8D71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5B674F-B8A2-4A14-8DE1-DC91C4F722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715B674F-B8A2-4A14-8DE1-DC91C4F722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C6EE6A-6826-4797-B9CD-3F02FD79E4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99C6EE6A-6826-4797-B9CD-3F02FD79E4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0" y="285728"/>
          <a:ext cx="8610600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46298C-13A6-40D3-B744-9555ADEC1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946298C-13A6-40D3-B744-9555ADEC1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946298C-13A6-40D3-B744-9555ADEC1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265FA6-8926-4A75-BC5D-E6F9DA233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3265FA6-8926-4A75-BC5D-E6F9DA233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3265FA6-8926-4A75-BC5D-E6F9DA233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C6C216-9370-42FD-9396-F69E8D638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DEC6C216-9370-42FD-9396-F69E8D638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DEC6C216-9370-42FD-9396-F69E8D6386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D45BFAA-FAFA-4A39-B102-13CAFF881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CD45BFAA-FAFA-4A39-B102-13CAFF881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CD45BFAA-FAFA-4A39-B102-13CAFF8818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A62469-1E32-4C8B-8BC7-0451EF154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1AA62469-1E32-4C8B-8BC7-0451EF154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1AA62469-1E32-4C8B-8BC7-0451EF154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86DEF6-B8DF-4D7B-9054-BC835EB13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286DEF6-B8DF-4D7B-9054-BC835EB13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286DEF6-B8DF-4D7B-9054-BC835EB130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0" y="285728"/>
          <a:ext cx="8610600" cy="6572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0422D7-E08E-471E-B6D1-930072B7B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60422D7-E08E-471E-B6D1-930072B7B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C2D842-7382-41B0-8A9D-F85ED2B9CD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AAC2D842-7382-41B0-8A9D-F85ED2B9CD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8B34B8-4452-4956-BEEA-2AC3524B9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788B34B8-4452-4956-BEEA-2AC3524B9F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ECB3E8-56E6-47E7-845A-B6F5D02384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3ECB3E8-56E6-47E7-845A-B6F5D02384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127030-C1F2-4221-AF8D-E76AEB285C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CE127030-C1F2-4221-AF8D-E76AEB285C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BB3923-B778-48B9-A6ED-1B9E74368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AABB3923-B778-48B9-A6ED-1B9E74368C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484</TotalTime>
  <Words>587</Words>
  <Application>Microsoft Office PowerPoint</Application>
  <PresentationFormat>On-screen Show (4:3)</PresentationFormat>
  <Paragraphs>133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 bentuk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90</cp:revision>
  <dcterms:created xsi:type="dcterms:W3CDTF">2013-01-04T12:52:31Z</dcterms:created>
  <dcterms:modified xsi:type="dcterms:W3CDTF">2020-08-27T01:41:18Z</dcterms:modified>
</cp:coreProperties>
</file>