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59"/>
  </p:notesMasterIdLst>
  <p:sldIdLst>
    <p:sldId id="256" r:id="rId2"/>
    <p:sldId id="277" r:id="rId3"/>
    <p:sldId id="271" r:id="rId4"/>
    <p:sldId id="278" r:id="rId5"/>
    <p:sldId id="275" r:id="rId6"/>
    <p:sldId id="29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33" r:id="rId15"/>
    <p:sldId id="334" r:id="rId16"/>
    <p:sldId id="335" r:id="rId17"/>
    <p:sldId id="338" r:id="rId18"/>
    <p:sldId id="339" r:id="rId19"/>
    <p:sldId id="295" r:id="rId20"/>
    <p:sldId id="298" r:id="rId21"/>
    <p:sldId id="319" r:id="rId22"/>
    <p:sldId id="325" r:id="rId23"/>
    <p:sldId id="283" r:id="rId24"/>
    <p:sldId id="320" r:id="rId25"/>
    <p:sldId id="258" r:id="rId26"/>
    <p:sldId id="323" r:id="rId27"/>
    <p:sldId id="324" r:id="rId28"/>
    <p:sldId id="281" r:id="rId29"/>
    <p:sldId id="326" r:id="rId30"/>
    <p:sldId id="327" r:id="rId31"/>
    <p:sldId id="328" r:id="rId32"/>
    <p:sldId id="329" r:id="rId33"/>
    <p:sldId id="330" r:id="rId34"/>
    <p:sldId id="331" r:id="rId35"/>
    <p:sldId id="264" r:id="rId36"/>
    <p:sldId id="265" r:id="rId37"/>
    <p:sldId id="267" r:id="rId38"/>
    <p:sldId id="268" r:id="rId39"/>
    <p:sldId id="348" r:id="rId40"/>
    <p:sldId id="270" r:id="rId41"/>
    <p:sldId id="301" r:id="rId42"/>
    <p:sldId id="337" r:id="rId43"/>
    <p:sldId id="303" r:id="rId44"/>
    <p:sldId id="304" r:id="rId45"/>
    <p:sldId id="344" r:id="rId46"/>
    <p:sldId id="305" r:id="rId47"/>
    <p:sldId id="307" r:id="rId48"/>
    <p:sldId id="308" r:id="rId49"/>
    <p:sldId id="309" r:id="rId50"/>
    <p:sldId id="311" r:id="rId51"/>
    <p:sldId id="341" r:id="rId52"/>
    <p:sldId id="312" r:id="rId53"/>
    <p:sldId id="342" r:id="rId54"/>
    <p:sldId id="343" r:id="rId55"/>
    <p:sldId id="345" r:id="rId56"/>
    <p:sldId id="316" r:id="rId57"/>
    <p:sldId id="340" r:id="rId5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8000"/>
    <a:srgbClr val="CCFFFF"/>
    <a:srgbClr val="FFCCFF"/>
    <a:srgbClr val="FFFF66"/>
    <a:srgbClr val="E843F5"/>
    <a:srgbClr val="0000FF"/>
    <a:srgbClr val="03DF18"/>
    <a:srgbClr val="FF66FF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9009" autoAdjust="0"/>
    <p:restoredTop sz="86380" autoAdjust="0"/>
  </p:normalViewPr>
  <p:slideViewPr>
    <p:cSldViewPr>
      <p:cViewPr>
        <p:scale>
          <a:sx n="70" d="100"/>
          <a:sy n="70" d="100"/>
        </p:scale>
        <p:origin x="-106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AC2D8-ABB1-4A4A-891D-85AFE808B7D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CD21F183-E4EE-41FA-8A37-5711D4672E0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FFCCFF"/>
        </a:solidFill>
        <a:ln>
          <a:solidFill>
            <a:srgbClr val="0000FF"/>
          </a:solidFill>
        </a:ln>
      </dgm:spPr>
      <dgm:t>
        <a:bodyPr/>
        <a:lstStyle/>
        <a:p>
          <a:r>
            <a:rPr lang="id-ID" b="1" dirty="0" smtClean="0">
              <a:solidFill>
                <a:schemeClr val="bg1"/>
              </a:solidFill>
              <a:latin typeface="Arial Rounded MT Bold" pitchFamily="34" charset="0"/>
            </a:rPr>
            <a:t>WADAH KEBERSAMAAN DAN KESEJAWATAN PARA ANGGOTANYA</a:t>
          </a:r>
          <a:endParaRPr lang="id-ID" b="1" dirty="0">
            <a:solidFill>
              <a:schemeClr val="bg1"/>
            </a:solidFill>
            <a:latin typeface="Arial Rounded MT Bold" pitchFamily="34" charset="0"/>
          </a:endParaRPr>
        </a:p>
      </dgm:t>
    </dgm:pt>
    <dgm:pt modelId="{85BD9068-D967-4643-B351-3F0A4E437242}" type="parTrans" cxnId="{E893C900-85C4-49C6-B0C8-C41A0E18DBA0}">
      <dgm:prSet/>
      <dgm:spPr/>
      <dgm:t>
        <a:bodyPr/>
        <a:lstStyle/>
        <a:p>
          <a:endParaRPr lang="id-ID"/>
        </a:p>
      </dgm:t>
    </dgm:pt>
    <dgm:pt modelId="{46605E62-7039-4019-901A-E11558E1E7B3}" type="sibTrans" cxnId="{E893C900-85C4-49C6-B0C8-C41A0E18DBA0}">
      <dgm:prSet/>
      <dgm:spPr/>
      <dgm:t>
        <a:bodyPr/>
        <a:lstStyle/>
        <a:p>
          <a:endParaRPr lang="id-ID"/>
        </a:p>
      </dgm:t>
    </dgm:pt>
    <dgm:pt modelId="{1DA776CD-150A-441F-B158-A281EA9AF6AA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rgbClr val="FFCCFF"/>
        </a:solidFill>
        <a:ln>
          <a:solidFill>
            <a:srgbClr val="0000FF"/>
          </a:solidFill>
        </a:ln>
      </dgm:spPr>
      <dgm:t>
        <a:bodyPr/>
        <a:lstStyle/>
        <a:p>
          <a:r>
            <a:rPr lang="id-ID" b="1" dirty="0" smtClean="0">
              <a:solidFill>
                <a:schemeClr val="bg1"/>
              </a:solidFill>
              <a:latin typeface="Arial Rounded MT Bold" pitchFamily="34" charset="0"/>
            </a:rPr>
            <a:t>MEMPERJUANGKAN ASPIRASI DAN KEPENTINGAN ANGGOTANYA</a:t>
          </a:r>
          <a:endParaRPr lang="id-ID" b="1" dirty="0">
            <a:solidFill>
              <a:schemeClr val="bg1"/>
            </a:solidFill>
            <a:latin typeface="Arial Rounded MT Bold" pitchFamily="34" charset="0"/>
          </a:endParaRPr>
        </a:p>
      </dgm:t>
    </dgm:pt>
    <dgm:pt modelId="{E8C5D79C-C18B-45A1-98B0-C1FC9737761D}" type="parTrans" cxnId="{66AEE1D3-555B-477E-A4C2-B839E3DF15C8}">
      <dgm:prSet/>
      <dgm:spPr/>
      <dgm:t>
        <a:bodyPr/>
        <a:lstStyle/>
        <a:p>
          <a:endParaRPr lang="id-ID"/>
        </a:p>
      </dgm:t>
    </dgm:pt>
    <dgm:pt modelId="{5E9AF712-7F44-421B-9E6B-2885829693C4}" type="sibTrans" cxnId="{66AEE1D3-555B-477E-A4C2-B839E3DF15C8}">
      <dgm:prSet/>
      <dgm:spPr/>
      <dgm:t>
        <a:bodyPr/>
        <a:lstStyle/>
        <a:p>
          <a:endParaRPr lang="id-ID"/>
        </a:p>
      </dgm:t>
    </dgm:pt>
    <dgm:pt modelId="{7C6DCC1E-4DFA-48F6-A018-4A7028951C0A}">
      <dgm:prSet phldrT="[Text]" phldr="1"/>
      <dgm:spPr>
        <a:noFill/>
        <a:ln>
          <a:noFill/>
        </a:ln>
      </dgm:spPr>
      <dgm:t>
        <a:bodyPr/>
        <a:lstStyle/>
        <a:p>
          <a:endParaRPr lang="id-ID"/>
        </a:p>
      </dgm:t>
    </dgm:pt>
    <dgm:pt modelId="{F6D3956B-808C-41FE-9841-0DB324699FA8}" type="parTrans" cxnId="{878A24C3-D466-4F57-ADB3-3D96299F487A}">
      <dgm:prSet/>
      <dgm:spPr/>
      <dgm:t>
        <a:bodyPr/>
        <a:lstStyle/>
        <a:p>
          <a:endParaRPr lang="id-ID"/>
        </a:p>
      </dgm:t>
    </dgm:pt>
    <dgm:pt modelId="{146C05F3-66DE-4FA5-9F6F-9DC5A28C5CFD}" type="sibTrans" cxnId="{878A24C3-D466-4F57-ADB3-3D96299F487A}">
      <dgm:prSet/>
      <dgm:spPr/>
      <dgm:t>
        <a:bodyPr/>
        <a:lstStyle/>
        <a:p>
          <a:endParaRPr lang="id-ID"/>
        </a:p>
      </dgm:t>
    </dgm:pt>
    <dgm:pt modelId="{C159CE17-FFD5-4684-A258-831A1429E1BC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FFCCFF"/>
        </a:solidFill>
        <a:ln>
          <a:solidFill>
            <a:srgbClr val="0000FF"/>
          </a:solidFill>
        </a:ln>
      </dgm:spPr>
      <dgm:t>
        <a:bodyPr/>
        <a:lstStyle/>
        <a:p>
          <a:r>
            <a:rPr lang="id-ID" b="1" dirty="0" smtClean="0">
              <a:solidFill>
                <a:schemeClr val="bg1"/>
              </a:solidFill>
              <a:latin typeface="Arial Rounded MT Bold" pitchFamily="34" charset="0"/>
            </a:rPr>
            <a:t>MENETAPKAN STANDAR PERILAKU PROFESIONAL</a:t>
          </a:r>
          <a:endParaRPr lang="id-ID" b="1" dirty="0">
            <a:solidFill>
              <a:schemeClr val="bg1"/>
            </a:solidFill>
            <a:latin typeface="Arial Rounded MT Bold" pitchFamily="34" charset="0"/>
          </a:endParaRPr>
        </a:p>
      </dgm:t>
    </dgm:pt>
    <dgm:pt modelId="{76D2E8B7-62CD-40AF-97A9-D16B1DD2C0AD}" type="parTrans" cxnId="{CE39760C-C127-41CF-982C-38EF16A34505}">
      <dgm:prSet/>
      <dgm:spPr/>
      <dgm:t>
        <a:bodyPr/>
        <a:lstStyle/>
        <a:p>
          <a:endParaRPr lang="id-ID"/>
        </a:p>
      </dgm:t>
    </dgm:pt>
    <dgm:pt modelId="{224265A8-3D3D-49C9-9C75-544D618D7D0F}" type="sibTrans" cxnId="{CE39760C-C127-41CF-982C-38EF16A34505}">
      <dgm:prSet/>
      <dgm:spPr/>
      <dgm:t>
        <a:bodyPr/>
        <a:lstStyle/>
        <a:p>
          <a:endParaRPr lang="id-ID"/>
        </a:p>
      </dgm:t>
    </dgm:pt>
    <dgm:pt modelId="{C6523DCF-4CC1-4032-98DE-7599ACB8E43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FFCCFF"/>
        </a:solidFill>
        <a:ln>
          <a:solidFill>
            <a:srgbClr val="0000FF"/>
          </a:solidFill>
        </a:ln>
      </dgm:spPr>
      <dgm:t>
        <a:bodyPr/>
        <a:lstStyle/>
        <a:p>
          <a:r>
            <a:rPr lang="id-ID" b="1" dirty="0" smtClean="0">
              <a:solidFill>
                <a:schemeClr val="bg1"/>
              </a:solidFill>
              <a:latin typeface="Arial Rounded MT Bold" pitchFamily="34" charset="0"/>
            </a:rPr>
            <a:t>MELINDUNGI SELURUH ANGGOTANYA</a:t>
          </a:r>
          <a:endParaRPr lang="id-ID" b="1" dirty="0">
            <a:solidFill>
              <a:schemeClr val="bg1"/>
            </a:solidFill>
            <a:latin typeface="Arial Rounded MT Bold" pitchFamily="34" charset="0"/>
          </a:endParaRPr>
        </a:p>
      </dgm:t>
    </dgm:pt>
    <dgm:pt modelId="{0374E9B6-F62F-4D85-9FE5-AA991B417DE8}" type="parTrans" cxnId="{15EA89CD-D486-4A32-BE52-061918BB82F5}">
      <dgm:prSet/>
      <dgm:spPr/>
      <dgm:t>
        <a:bodyPr/>
        <a:lstStyle/>
        <a:p>
          <a:endParaRPr lang="id-ID"/>
        </a:p>
      </dgm:t>
    </dgm:pt>
    <dgm:pt modelId="{2C5A292A-BC31-4DF9-99FF-AAF7CB8CC9DF}" type="sibTrans" cxnId="{15EA89CD-D486-4A32-BE52-061918BB82F5}">
      <dgm:prSet/>
      <dgm:spPr/>
      <dgm:t>
        <a:bodyPr/>
        <a:lstStyle/>
        <a:p>
          <a:endParaRPr lang="id-ID"/>
        </a:p>
      </dgm:t>
    </dgm:pt>
    <dgm:pt modelId="{BB44C2DB-B304-4F26-BBEA-FCB1CF7D9028}">
      <dgm:prSet phldrT="[Text]" phldr="1"/>
      <dgm:spPr>
        <a:noFill/>
        <a:ln>
          <a:noFill/>
        </a:ln>
      </dgm:spPr>
      <dgm:t>
        <a:bodyPr/>
        <a:lstStyle/>
        <a:p>
          <a:endParaRPr lang="id-ID" dirty="0"/>
        </a:p>
      </dgm:t>
    </dgm:pt>
    <dgm:pt modelId="{FD2AEC90-B741-498C-85DC-12F8417F7A64}" type="parTrans" cxnId="{69B2EA2F-F739-4C9A-BA0B-CECB236A7F77}">
      <dgm:prSet/>
      <dgm:spPr/>
      <dgm:t>
        <a:bodyPr/>
        <a:lstStyle/>
        <a:p>
          <a:endParaRPr lang="id-ID"/>
        </a:p>
      </dgm:t>
    </dgm:pt>
    <dgm:pt modelId="{E50DA3B4-FD89-4451-A793-7F4164E5DEAE}" type="sibTrans" cxnId="{69B2EA2F-F739-4C9A-BA0B-CECB236A7F77}">
      <dgm:prSet/>
      <dgm:spPr/>
      <dgm:t>
        <a:bodyPr/>
        <a:lstStyle/>
        <a:p>
          <a:endParaRPr lang="id-ID"/>
        </a:p>
      </dgm:t>
    </dgm:pt>
    <dgm:pt modelId="{D6F28F4B-3060-4EE9-9CCF-40EE1EB2C37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rgbClr val="FFCCFF"/>
        </a:solidFill>
        <a:ln>
          <a:solidFill>
            <a:srgbClr val="0000FF"/>
          </a:solidFill>
        </a:ln>
      </dgm:spPr>
      <dgm:t>
        <a:bodyPr/>
        <a:lstStyle/>
        <a:p>
          <a:r>
            <a:rPr lang="id-ID" b="1" dirty="0" smtClean="0">
              <a:solidFill>
                <a:schemeClr val="bg1"/>
              </a:solidFill>
              <a:latin typeface="Arial Rounded MT Bold" pitchFamily="34" charset="0"/>
            </a:rPr>
            <a:t>MENINGKATKAN KUALITAS KESEJAHTERAAN</a:t>
          </a:r>
          <a:endParaRPr lang="id-ID" b="1" dirty="0">
            <a:solidFill>
              <a:schemeClr val="bg1"/>
            </a:solidFill>
            <a:latin typeface="Arial Rounded MT Bold" pitchFamily="34" charset="0"/>
          </a:endParaRPr>
        </a:p>
      </dgm:t>
    </dgm:pt>
    <dgm:pt modelId="{BA53E0FF-32F6-4C87-8F9A-3402B02870A8}" type="parTrans" cxnId="{8A095347-6565-41F8-92CC-FC19E1C08EC4}">
      <dgm:prSet/>
      <dgm:spPr/>
      <dgm:t>
        <a:bodyPr/>
        <a:lstStyle/>
        <a:p>
          <a:endParaRPr lang="id-ID"/>
        </a:p>
      </dgm:t>
    </dgm:pt>
    <dgm:pt modelId="{5D8BAD24-C860-4340-89E1-1CA515A5DD4D}" type="sibTrans" cxnId="{8A095347-6565-41F8-92CC-FC19E1C08EC4}">
      <dgm:prSet/>
      <dgm:spPr/>
      <dgm:t>
        <a:bodyPr/>
        <a:lstStyle/>
        <a:p>
          <a:endParaRPr lang="id-ID"/>
        </a:p>
      </dgm:t>
    </dgm:pt>
    <dgm:pt modelId="{79884E3B-9CAA-4F85-A901-DC016B003921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solidFill>
          <a:srgbClr val="FFCCFF"/>
        </a:solidFill>
        <a:ln>
          <a:solidFill>
            <a:srgbClr val="0000FF"/>
          </a:solidFill>
        </a:ln>
      </dgm:spPr>
      <dgm:t>
        <a:bodyPr/>
        <a:lstStyle/>
        <a:p>
          <a:r>
            <a:rPr lang="id-ID" b="1" dirty="0" smtClean="0">
              <a:solidFill>
                <a:schemeClr val="bg1"/>
              </a:solidFill>
              <a:latin typeface="Arial Rounded MT Bold" pitchFamily="34" charset="0"/>
            </a:rPr>
            <a:t>MENGEMBANGKAN KUALITAS DIRI DAN PROFESI</a:t>
          </a:r>
          <a:endParaRPr lang="id-ID" b="1" dirty="0">
            <a:solidFill>
              <a:schemeClr val="bg1"/>
            </a:solidFill>
            <a:latin typeface="Arial Rounded MT Bold" pitchFamily="34" charset="0"/>
          </a:endParaRPr>
        </a:p>
      </dgm:t>
    </dgm:pt>
    <dgm:pt modelId="{7DD22750-705F-4954-9498-240790D0F51B}" type="parTrans" cxnId="{0AA4A295-9C72-4899-A915-C9FB3EA93DAF}">
      <dgm:prSet/>
      <dgm:spPr/>
      <dgm:t>
        <a:bodyPr/>
        <a:lstStyle/>
        <a:p>
          <a:endParaRPr lang="id-ID"/>
        </a:p>
      </dgm:t>
    </dgm:pt>
    <dgm:pt modelId="{886C5272-CECC-42EA-A79B-5E1CDD4584B6}" type="sibTrans" cxnId="{0AA4A295-9C72-4899-A915-C9FB3EA93DAF}">
      <dgm:prSet/>
      <dgm:spPr/>
      <dgm:t>
        <a:bodyPr/>
        <a:lstStyle/>
        <a:p>
          <a:endParaRPr lang="id-ID"/>
        </a:p>
      </dgm:t>
    </dgm:pt>
    <dgm:pt modelId="{A6591E7D-7A76-490B-A0B4-D6EE8C619B6E}">
      <dgm:prSet phldrT="[Text]" phldr="1"/>
      <dgm:spPr>
        <a:noFill/>
        <a:ln>
          <a:noFill/>
        </a:ln>
      </dgm:spPr>
      <dgm:t>
        <a:bodyPr/>
        <a:lstStyle/>
        <a:p>
          <a:endParaRPr lang="id-ID" dirty="0"/>
        </a:p>
      </dgm:t>
    </dgm:pt>
    <dgm:pt modelId="{93352ACC-EE46-4B42-944C-A7CA31244605}" type="sibTrans" cxnId="{51E70A0D-8AD3-463E-BACF-E7DF84051AD8}">
      <dgm:prSet/>
      <dgm:spPr/>
      <dgm:t>
        <a:bodyPr/>
        <a:lstStyle/>
        <a:p>
          <a:endParaRPr lang="id-ID"/>
        </a:p>
      </dgm:t>
    </dgm:pt>
    <dgm:pt modelId="{B7EC6A7C-FDE3-4209-9000-6E935B62E9C0}" type="parTrans" cxnId="{51E70A0D-8AD3-463E-BACF-E7DF84051AD8}">
      <dgm:prSet/>
      <dgm:spPr/>
      <dgm:t>
        <a:bodyPr/>
        <a:lstStyle/>
        <a:p>
          <a:endParaRPr lang="id-ID"/>
        </a:p>
      </dgm:t>
    </dgm:pt>
    <dgm:pt modelId="{777E1D81-3B19-4E85-819D-BC93D7CFBAFE}" type="pres">
      <dgm:prSet presAssocID="{645AC2D8-ABB1-4A4A-891D-85AFE808B7D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20901784-C8B9-4F60-B7DE-16728A9F828E}" type="pres">
      <dgm:prSet presAssocID="{A6591E7D-7A76-490B-A0B4-D6EE8C619B6E}" presName="composite" presStyleCnt="0"/>
      <dgm:spPr/>
    </dgm:pt>
    <dgm:pt modelId="{DA662386-327C-413F-AF35-9E19E508088B}" type="pres">
      <dgm:prSet presAssocID="{A6591E7D-7A76-490B-A0B4-D6EE8C619B6E}" presName="parentText" presStyleLbl="alignNode1" presStyleIdx="0" presStyleCnt="3" custScaleX="5553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6C8A74-3F58-4C1D-AD5F-C92B7AB24D88}" type="pres">
      <dgm:prSet presAssocID="{A6591E7D-7A76-490B-A0B4-D6EE8C619B6E}" presName="descendantText" presStyleLbl="alignAcc1" presStyleIdx="0" presStyleCnt="3" custScaleX="82544" custScaleY="152663" custLinFactNeighborX="912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0DBE193-45E2-49DB-8FD2-8C0786670F57}" type="pres">
      <dgm:prSet presAssocID="{93352ACC-EE46-4B42-944C-A7CA31244605}" presName="sp" presStyleCnt="0"/>
      <dgm:spPr/>
    </dgm:pt>
    <dgm:pt modelId="{5F02F3B5-94D5-4DB4-8DF5-076E7C85BEBE}" type="pres">
      <dgm:prSet presAssocID="{7C6DCC1E-4DFA-48F6-A018-4A7028951C0A}" presName="composite" presStyleCnt="0"/>
      <dgm:spPr/>
    </dgm:pt>
    <dgm:pt modelId="{195AF6D5-4E78-4731-B5CF-8B87E2E10C50}" type="pres">
      <dgm:prSet presAssocID="{7C6DCC1E-4DFA-48F6-A018-4A7028951C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D38BB1-6EF6-45A2-89E5-7DBEEDFC356A}" type="pres">
      <dgm:prSet presAssocID="{7C6DCC1E-4DFA-48F6-A018-4A7028951C0A}" presName="descendantText" presStyleLbl="alignAcc1" presStyleIdx="1" presStyleCnt="3" custScaleX="82259" custScaleY="155481" custLinFactNeighborX="4506" custLinFactNeighborY="1286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3DFE67-16B9-44FD-9C56-95EA208F3027}" type="pres">
      <dgm:prSet presAssocID="{146C05F3-66DE-4FA5-9F6F-9DC5A28C5CFD}" presName="sp" presStyleCnt="0"/>
      <dgm:spPr/>
    </dgm:pt>
    <dgm:pt modelId="{DAED995C-3878-422B-B695-4E77D6E226BD}" type="pres">
      <dgm:prSet presAssocID="{BB44C2DB-B304-4F26-BBEA-FCB1CF7D9028}" presName="composite" presStyleCnt="0"/>
      <dgm:spPr/>
    </dgm:pt>
    <dgm:pt modelId="{474AF0A9-FCD0-4FF8-83E5-63FD1796FCBD}" type="pres">
      <dgm:prSet presAssocID="{BB44C2DB-B304-4F26-BBEA-FCB1CF7D902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9611332-F5B1-4A5A-A0EA-FF6C76A58E47}" type="pres">
      <dgm:prSet presAssocID="{BB44C2DB-B304-4F26-BBEA-FCB1CF7D9028}" presName="descendantText" presStyleLbl="alignAcc1" presStyleIdx="2" presStyleCnt="3" custScaleX="82258" custScaleY="150232" custLinFactNeighborX="3916" custLinFactNeighborY="2898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AA4A295-9C72-4899-A915-C9FB3EA93DAF}" srcId="{BB44C2DB-B304-4F26-BBEA-FCB1CF7D9028}" destId="{79884E3B-9CAA-4F85-A901-DC016B003921}" srcOrd="1" destOrd="0" parTransId="{7DD22750-705F-4954-9498-240790D0F51B}" sibTransId="{886C5272-CECC-42EA-A79B-5E1CDD4584B6}"/>
    <dgm:cxn modelId="{E893C900-85C4-49C6-B0C8-C41A0E18DBA0}" srcId="{A6591E7D-7A76-490B-A0B4-D6EE8C619B6E}" destId="{CD21F183-E4EE-41FA-8A37-5711D4672E0D}" srcOrd="0" destOrd="0" parTransId="{85BD9068-D967-4643-B351-3F0A4E437242}" sibTransId="{46605E62-7039-4019-901A-E11558E1E7B3}"/>
    <dgm:cxn modelId="{33666B8C-E400-40E5-B6BC-43C215DC71E1}" type="presOf" srcId="{7C6DCC1E-4DFA-48F6-A018-4A7028951C0A}" destId="{195AF6D5-4E78-4731-B5CF-8B87E2E10C50}" srcOrd="0" destOrd="0" presId="urn:microsoft.com/office/officeart/2005/8/layout/chevron2"/>
    <dgm:cxn modelId="{66AEE1D3-555B-477E-A4C2-B839E3DF15C8}" srcId="{A6591E7D-7A76-490B-A0B4-D6EE8C619B6E}" destId="{1DA776CD-150A-441F-B158-A281EA9AF6AA}" srcOrd="1" destOrd="0" parTransId="{E8C5D79C-C18B-45A1-98B0-C1FC9737761D}" sibTransId="{5E9AF712-7F44-421B-9E6B-2885829693C4}"/>
    <dgm:cxn modelId="{F4A10AA0-CDCE-4D7B-ACF6-AEF68246E499}" type="presOf" srcId="{A6591E7D-7A76-490B-A0B4-D6EE8C619B6E}" destId="{DA662386-327C-413F-AF35-9E19E508088B}" srcOrd="0" destOrd="0" presId="urn:microsoft.com/office/officeart/2005/8/layout/chevron2"/>
    <dgm:cxn modelId="{C2B319F2-4C7C-4852-9500-5CB82E537E5C}" type="presOf" srcId="{CD21F183-E4EE-41FA-8A37-5711D4672E0D}" destId="{8F6C8A74-3F58-4C1D-AD5F-C92B7AB24D88}" srcOrd="0" destOrd="0" presId="urn:microsoft.com/office/officeart/2005/8/layout/chevron2"/>
    <dgm:cxn modelId="{B97289BF-97B0-4A1C-8051-16D62572BE06}" type="presOf" srcId="{C159CE17-FFD5-4684-A258-831A1429E1BC}" destId="{46D38BB1-6EF6-45A2-89E5-7DBEEDFC356A}" srcOrd="0" destOrd="0" presId="urn:microsoft.com/office/officeart/2005/8/layout/chevron2"/>
    <dgm:cxn modelId="{15EA89CD-D486-4A32-BE52-061918BB82F5}" srcId="{7C6DCC1E-4DFA-48F6-A018-4A7028951C0A}" destId="{C6523DCF-4CC1-4032-98DE-7599ACB8E43A}" srcOrd="1" destOrd="0" parTransId="{0374E9B6-F62F-4D85-9FE5-AA991B417DE8}" sibTransId="{2C5A292A-BC31-4DF9-99FF-AAF7CB8CC9DF}"/>
    <dgm:cxn modelId="{08F22D00-0FF7-46E3-A7B8-7C6D85EEDAA7}" type="presOf" srcId="{D6F28F4B-3060-4EE9-9CCF-40EE1EB2C377}" destId="{09611332-F5B1-4A5A-A0EA-FF6C76A58E47}" srcOrd="0" destOrd="0" presId="urn:microsoft.com/office/officeart/2005/8/layout/chevron2"/>
    <dgm:cxn modelId="{4EAC5AB6-F92E-4301-8329-93C27E0CD337}" type="presOf" srcId="{645AC2D8-ABB1-4A4A-891D-85AFE808B7D8}" destId="{777E1D81-3B19-4E85-819D-BC93D7CFBAFE}" srcOrd="0" destOrd="0" presId="urn:microsoft.com/office/officeart/2005/8/layout/chevron2"/>
    <dgm:cxn modelId="{DD2BC64F-57B7-4987-8879-67C07D6BAB39}" type="presOf" srcId="{BB44C2DB-B304-4F26-BBEA-FCB1CF7D9028}" destId="{474AF0A9-FCD0-4FF8-83E5-63FD1796FCBD}" srcOrd="0" destOrd="0" presId="urn:microsoft.com/office/officeart/2005/8/layout/chevron2"/>
    <dgm:cxn modelId="{69B2EA2F-F739-4C9A-BA0B-CECB236A7F77}" srcId="{645AC2D8-ABB1-4A4A-891D-85AFE808B7D8}" destId="{BB44C2DB-B304-4F26-BBEA-FCB1CF7D9028}" srcOrd="2" destOrd="0" parTransId="{FD2AEC90-B741-498C-85DC-12F8417F7A64}" sibTransId="{E50DA3B4-FD89-4451-A793-7F4164E5DEAE}"/>
    <dgm:cxn modelId="{20344D0F-047F-44AA-BCAD-2076FBDB9830}" type="presOf" srcId="{C6523DCF-4CC1-4032-98DE-7599ACB8E43A}" destId="{46D38BB1-6EF6-45A2-89E5-7DBEEDFC356A}" srcOrd="0" destOrd="1" presId="urn:microsoft.com/office/officeart/2005/8/layout/chevron2"/>
    <dgm:cxn modelId="{CE39760C-C127-41CF-982C-38EF16A34505}" srcId="{7C6DCC1E-4DFA-48F6-A018-4A7028951C0A}" destId="{C159CE17-FFD5-4684-A258-831A1429E1BC}" srcOrd="0" destOrd="0" parTransId="{76D2E8B7-62CD-40AF-97A9-D16B1DD2C0AD}" sibTransId="{224265A8-3D3D-49C9-9C75-544D618D7D0F}"/>
    <dgm:cxn modelId="{96E1D0EA-CF04-49E8-BC7A-F17794787C6B}" type="presOf" srcId="{1DA776CD-150A-441F-B158-A281EA9AF6AA}" destId="{8F6C8A74-3F58-4C1D-AD5F-C92B7AB24D88}" srcOrd="0" destOrd="1" presId="urn:microsoft.com/office/officeart/2005/8/layout/chevron2"/>
    <dgm:cxn modelId="{51E70A0D-8AD3-463E-BACF-E7DF84051AD8}" srcId="{645AC2D8-ABB1-4A4A-891D-85AFE808B7D8}" destId="{A6591E7D-7A76-490B-A0B4-D6EE8C619B6E}" srcOrd="0" destOrd="0" parTransId="{B7EC6A7C-FDE3-4209-9000-6E935B62E9C0}" sibTransId="{93352ACC-EE46-4B42-944C-A7CA31244605}"/>
    <dgm:cxn modelId="{8A095347-6565-41F8-92CC-FC19E1C08EC4}" srcId="{BB44C2DB-B304-4F26-BBEA-FCB1CF7D9028}" destId="{D6F28F4B-3060-4EE9-9CCF-40EE1EB2C377}" srcOrd="0" destOrd="0" parTransId="{BA53E0FF-32F6-4C87-8F9A-3402B02870A8}" sibTransId="{5D8BAD24-C860-4340-89E1-1CA515A5DD4D}"/>
    <dgm:cxn modelId="{878A24C3-D466-4F57-ADB3-3D96299F487A}" srcId="{645AC2D8-ABB1-4A4A-891D-85AFE808B7D8}" destId="{7C6DCC1E-4DFA-48F6-A018-4A7028951C0A}" srcOrd="1" destOrd="0" parTransId="{F6D3956B-808C-41FE-9841-0DB324699FA8}" sibTransId="{146C05F3-66DE-4FA5-9F6F-9DC5A28C5CFD}"/>
    <dgm:cxn modelId="{543F5333-A791-4A21-96AD-D7CF03D60D59}" type="presOf" srcId="{79884E3B-9CAA-4F85-A901-DC016B003921}" destId="{09611332-F5B1-4A5A-A0EA-FF6C76A58E47}" srcOrd="0" destOrd="1" presId="urn:microsoft.com/office/officeart/2005/8/layout/chevron2"/>
    <dgm:cxn modelId="{2C6EEBD2-3B5B-4FF6-94B6-CDBE805BA8F3}" type="presParOf" srcId="{777E1D81-3B19-4E85-819D-BC93D7CFBAFE}" destId="{20901784-C8B9-4F60-B7DE-16728A9F828E}" srcOrd="0" destOrd="0" presId="urn:microsoft.com/office/officeart/2005/8/layout/chevron2"/>
    <dgm:cxn modelId="{7A43A6AF-C093-4011-B11A-9E3EAB8AAF41}" type="presParOf" srcId="{20901784-C8B9-4F60-B7DE-16728A9F828E}" destId="{DA662386-327C-413F-AF35-9E19E508088B}" srcOrd="0" destOrd="0" presId="urn:microsoft.com/office/officeart/2005/8/layout/chevron2"/>
    <dgm:cxn modelId="{81C00F1D-C03A-4BF6-9680-92C20D3961C5}" type="presParOf" srcId="{20901784-C8B9-4F60-B7DE-16728A9F828E}" destId="{8F6C8A74-3F58-4C1D-AD5F-C92B7AB24D88}" srcOrd="1" destOrd="0" presId="urn:microsoft.com/office/officeart/2005/8/layout/chevron2"/>
    <dgm:cxn modelId="{3D560735-3EB7-4953-9B88-3A367198BA71}" type="presParOf" srcId="{777E1D81-3B19-4E85-819D-BC93D7CFBAFE}" destId="{90DBE193-45E2-49DB-8FD2-8C0786670F57}" srcOrd="1" destOrd="0" presId="urn:microsoft.com/office/officeart/2005/8/layout/chevron2"/>
    <dgm:cxn modelId="{04FC335D-F343-4844-AA8E-7B81774C5E1D}" type="presParOf" srcId="{777E1D81-3B19-4E85-819D-BC93D7CFBAFE}" destId="{5F02F3B5-94D5-4DB4-8DF5-076E7C85BEBE}" srcOrd="2" destOrd="0" presId="urn:microsoft.com/office/officeart/2005/8/layout/chevron2"/>
    <dgm:cxn modelId="{D7593E77-08A1-48FA-B480-19F0DE3AFCF8}" type="presParOf" srcId="{5F02F3B5-94D5-4DB4-8DF5-076E7C85BEBE}" destId="{195AF6D5-4E78-4731-B5CF-8B87E2E10C50}" srcOrd="0" destOrd="0" presId="urn:microsoft.com/office/officeart/2005/8/layout/chevron2"/>
    <dgm:cxn modelId="{59FCE46A-B527-4B7A-83B8-09E7D085D20A}" type="presParOf" srcId="{5F02F3B5-94D5-4DB4-8DF5-076E7C85BEBE}" destId="{46D38BB1-6EF6-45A2-89E5-7DBEEDFC356A}" srcOrd="1" destOrd="0" presId="urn:microsoft.com/office/officeart/2005/8/layout/chevron2"/>
    <dgm:cxn modelId="{254B5C9B-E237-4F90-A4E2-59B3B95E4E07}" type="presParOf" srcId="{777E1D81-3B19-4E85-819D-BC93D7CFBAFE}" destId="{523DFE67-16B9-44FD-9C56-95EA208F3027}" srcOrd="3" destOrd="0" presId="urn:microsoft.com/office/officeart/2005/8/layout/chevron2"/>
    <dgm:cxn modelId="{E1FBFA31-590F-441C-A1AA-837FBEC9787A}" type="presParOf" srcId="{777E1D81-3B19-4E85-819D-BC93D7CFBAFE}" destId="{DAED995C-3878-422B-B695-4E77D6E226BD}" srcOrd="4" destOrd="0" presId="urn:microsoft.com/office/officeart/2005/8/layout/chevron2"/>
    <dgm:cxn modelId="{8C14B04B-EBB7-4457-B912-F1D20C78C045}" type="presParOf" srcId="{DAED995C-3878-422B-B695-4E77D6E226BD}" destId="{474AF0A9-FCD0-4FF8-83E5-63FD1796FCBD}" srcOrd="0" destOrd="0" presId="urn:microsoft.com/office/officeart/2005/8/layout/chevron2"/>
    <dgm:cxn modelId="{F19E1848-0AA9-47E0-8B86-D435C2A43933}" type="presParOf" srcId="{DAED995C-3878-422B-B695-4E77D6E226BD}" destId="{09611332-F5B1-4A5A-A0EA-FF6C76A58E47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6B086E-AFB4-484F-8C7E-95E0D8697AF3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EE4D6-EED3-4C52-BD4A-C2AEAA195C1C}" type="pres">
      <dgm:prSet presAssocID="{1A6B086E-AFB4-484F-8C7E-95E0D8697AF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</dgm:ptLst>
  <dgm:cxnLst>
    <dgm:cxn modelId="{F837CD1E-441A-4470-A625-083D956BADBB}" type="presOf" srcId="{1A6B086E-AFB4-484F-8C7E-95E0D8697AF3}" destId="{938EE4D6-EED3-4C52-BD4A-C2AEAA195C1C}" srcOrd="0" destOrd="0" presId="urn:microsoft.com/office/officeart/2005/8/layout/cycle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4F878-2EB4-46BF-A921-3277E086BB8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FCD0A2-5C3A-44EA-AD04-BEE94A5E593A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 smtClean="0">
              <a:latin typeface="Berlin Sans FB Demi" pitchFamily="34" charset="0"/>
            </a:rPr>
            <a:t>GURU</a:t>
          </a:r>
        </a:p>
      </dgm:t>
    </dgm:pt>
    <dgm:pt modelId="{00C508C7-6896-46C7-B744-DC56DA65C8E6}" type="parTrans" cxnId="{39184B66-C738-4DEE-ACB8-736603D8AD70}">
      <dgm:prSet/>
      <dgm:spPr/>
      <dgm:t>
        <a:bodyPr/>
        <a:lstStyle/>
        <a:p>
          <a:endParaRPr lang="en-US"/>
        </a:p>
      </dgm:t>
    </dgm:pt>
    <dgm:pt modelId="{CCDE234C-7DBD-42A0-9553-30A34D9C6F04}" type="sibTrans" cxnId="{39184B66-C738-4DEE-ACB8-736603D8AD70}">
      <dgm:prSet/>
      <dgm:spPr/>
      <dgm:t>
        <a:bodyPr/>
        <a:lstStyle/>
        <a:p>
          <a:endParaRPr lang="en-US"/>
        </a:p>
      </dgm:t>
    </dgm:pt>
    <dgm:pt modelId="{EFD5FDFE-3BA8-4027-83B2-F17319437F1E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>
              <a:latin typeface="Berlin Sans FB Demi" pitchFamily="34" charset="0"/>
            </a:rPr>
            <a:t>Karakteristik</a:t>
          </a:r>
          <a:r>
            <a:rPr lang="id-ID" sz="2800" dirty="0" smtClean="0">
              <a:latin typeface="Berlin Sans FB Demi" pitchFamily="34" charset="0"/>
            </a:rPr>
            <a:t> </a:t>
          </a:r>
          <a:r>
            <a:rPr lang="en-US" sz="2800" dirty="0" err="1" smtClean="0">
              <a:latin typeface="Berlin Sans FB Demi" pitchFamily="34" charset="0"/>
            </a:rPr>
            <a:t>kemampuan</a:t>
          </a:r>
          <a:r>
            <a:rPr lang="en-US" sz="2800" dirty="0" smtClean="0">
              <a:latin typeface="Berlin Sans FB Demi" pitchFamily="34" charset="0"/>
            </a:rPr>
            <a:t> guru</a:t>
          </a:r>
          <a:endParaRPr lang="en-US" sz="2800" dirty="0">
            <a:latin typeface="Berlin Sans FB Demi" pitchFamily="34" charset="0"/>
          </a:endParaRPr>
        </a:p>
      </dgm:t>
    </dgm:pt>
    <dgm:pt modelId="{B24EC549-D524-4899-8C64-F13A54DCC12C}" type="parTrans" cxnId="{FE420F7C-E7C2-4138-838B-5E9D5F49A3C2}">
      <dgm:prSet/>
      <dgm:spPr/>
      <dgm:t>
        <a:bodyPr/>
        <a:lstStyle/>
        <a:p>
          <a:endParaRPr lang="en-US"/>
        </a:p>
      </dgm:t>
    </dgm:pt>
    <dgm:pt modelId="{284F9F17-F24E-4385-AF79-09453D448D48}" type="sibTrans" cxnId="{FE420F7C-E7C2-4138-838B-5E9D5F49A3C2}">
      <dgm:prSet/>
      <dgm:spPr/>
      <dgm:t>
        <a:bodyPr/>
        <a:lstStyle/>
        <a:p>
          <a:endParaRPr lang="en-US"/>
        </a:p>
      </dgm:t>
    </dgm:pt>
    <dgm:pt modelId="{87744899-2C12-4393-88A5-DBD0AA86EC4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Tanggung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jawab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guru</a:t>
          </a:r>
          <a:endParaRPr lang="en-US" sz="2600" dirty="0">
            <a:solidFill>
              <a:schemeClr val="bg1"/>
            </a:solidFill>
            <a:latin typeface="Berlin Sans FB Demi" pitchFamily="34" charset="0"/>
          </a:endParaRPr>
        </a:p>
      </dgm:t>
    </dgm:pt>
    <dgm:pt modelId="{D79BBE59-93DB-4510-86DE-413A0EFECBD7}" type="parTrans" cxnId="{E1534760-9200-4929-AFEB-CBB83C7BD5F1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8B3D75-C834-4F98-9482-A9836A5D7174}" type="sibTrans" cxnId="{E1534760-9200-4929-AFEB-CBB83C7BD5F1}">
      <dgm:prSet/>
      <dgm:spPr/>
      <dgm:t>
        <a:bodyPr/>
        <a:lstStyle/>
        <a:p>
          <a:endParaRPr lang="en-US"/>
        </a:p>
      </dgm:t>
    </dgm:pt>
    <dgm:pt modelId="{E3D53CB7-2CA6-4622-8CE0-D23D2F7D039E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>
              <a:latin typeface="Berlin Sans FB Demi" pitchFamily="34" charset="0"/>
            </a:rPr>
            <a:t>Peran</a:t>
          </a:r>
          <a:r>
            <a:rPr lang="en-US" sz="2800" dirty="0" smtClean="0">
              <a:latin typeface="Berlin Sans FB Demi" pitchFamily="34" charset="0"/>
            </a:rPr>
            <a:t> guru</a:t>
          </a:r>
          <a:endParaRPr lang="en-US" sz="2800" dirty="0">
            <a:latin typeface="Berlin Sans FB Demi" pitchFamily="34" charset="0"/>
          </a:endParaRPr>
        </a:p>
      </dgm:t>
    </dgm:pt>
    <dgm:pt modelId="{A4C2E3E1-32E5-4DB6-856E-A1BE318C7557}" type="parTrans" cxnId="{6497F4F8-2EE1-4C9E-BDBC-B0026D0A018C}">
      <dgm:prSet/>
      <dgm:spPr/>
      <dgm:t>
        <a:bodyPr/>
        <a:lstStyle/>
        <a:p>
          <a:endParaRPr lang="en-US"/>
        </a:p>
      </dgm:t>
    </dgm:pt>
    <dgm:pt modelId="{E82EC239-51EF-46EB-BE22-E7A9986C60D4}" type="sibTrans" cxnId="{6497F4F8-2EE1-4C9E-BDBC-B0026D0A018C}">
      <dgm:prSet/>
      <dgm:spPr/>
      <dgm:t>
        <a:bodyPr/>
        <a:lstStyle/>
        <a:p>
          <a:endParaRPr lang="en-US"/>
        </a:p>
      </dgm:t>
    </dgm:pt>
    <dgm:pt modelId="{7FF0B8A4-1E6E-40F4-B0A4-F40ADF5825B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Syarat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menjadi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guru</a:t>
          </a:r>
          <a:endParaRPr lang="en-US" sz="2600" dirty="0">
            <a:solidFill>
              <a:schemeClr val="bg1"/>
            </a:solidFill>
            <a:latin typeface="Berlin Sans FB Demi" pitchFamily="34" charset="0"/>
          </a:endParaRPr>
        </a:p>
      </dgm:t>
    </dgm:pt>
    <dgm:pt modelId="{5AF3E379-156C-4562-AE98-1E41B8EB91FE}" type="parTrans" cxnId="{AE1730CA-CB80-48D1-9111-F39606A700F7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FD1E577-D0E5-4C60-8F94-E78305F30B28}" type="sibTrans" cxnId="{AE1730CA-CB80-48D1-9111-F39606A700F7}">
      <dgm:prSet/>
      <dgm:spPr/>
      <dgm:t>
        <a:bodyPr/>
        <a:lstStyle/>
        <a:p>
          <a:endParaRPr lang="en-US"/>
        </a:p>
      </dgm:t>
    </dgm:pt>
    <dgm:pt modelId="{87644E82-F827-4370-A2C2-092F9D80539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Peran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guru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dalam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manajemen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sekolah</a:t>
          </a:r>
          <a:endParaRPr lang="en-US" sz="2600" dirty="0">
            <a:solidFill>
              <a:schemeClr val="bg1"/>
            </a:solidFill>
            <a:latin typeface="Berlin Sans FB Demi" pitchFamily="34" charset="0"/>
          </a:endParaRPr>
        </a:p>
      </dgm:t>
    </dgm:pt>
    <dgm:pt modelId="{2A4D133E-632A-43C0-87DB-C4FB73048CF0}" type="parTrans" cxnId="{3875F179-1557-4276-ABB9-7B2DA48B98CB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F4C8A82-7CC1-4996-8EC3-2BBA4497D773}" type="sibTrans" cxnId="{3875F179-1557-4276-ABB9-7B2DA48B98CB}">
      <dgm:prSet/>
      <dgm:spPr/>
      <dgm:t>
        <a:bodyPr/>
        <a:lstStyle/>
        <a:p>
          <a:endParaRPr lang="en-US"/>
        </a:p>
      </dgm:t>
    </dgm:pt>
    <dgm:pt modelId="{FA0DB089-F714-4F52-966A-974E89BBA70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 err="1" smtClean="0">
              <a:latin typeface="Berlin Sans FB Demi" pitchFamily="34" charset="0"/>
            </a:rPr>
            <a:t>Fungsi</a:t>
          </a:r>
          <a:r>
            <a:rPr lang="en-US" sz="2800" dirty="0" smtClean="0">
              <a:latin typeface="Berlin Sans FB Demi" pitchFamily="34" charset="0"/>
            </a:rPr>
            <a:t> </a:t>
          </a:r>
          <a:r>
            <a:rPr lang="en-US" sz="2800" dirty="0" err="1" smtClean="0">
              <a:latin typeface="Berlin Sans FB Demi" pitchFamily="34" charset="0"/>
            </a:rPr>
            <a:t>dan</a:t>
          </a:r>
          <a:r>
            <a:rPr lang="en-US" sz="2800" dirty="0" smtClean="0">
              <a:latin typeface="Berlin Sans FB Demi" pitchFamily="34" charset="0"/>
            </a:rPr>
            <a:t> </a:t>
          </a:r>
          <a:r>
            <a:rPr lang="en-US" sz="2800" dirty="0" err="1" smtClean="0">
              <a:latin typeface="Berlin Sans FB Demi" pitchFamily="34" charset="0"/>
            </a:rPr>
            <a:t>tugas</a:t>
          </a:r>
          <a:r>
            <a:rPr lang="en-US" sz="2800" dirty="0" smtClean="0">
              <a:latin typeface="Berlin Sans FB Demi" pitchFamily="34" charset="0"/>
            </a:rPr>
            <a:t> guru</a:t>
          </a:r>
          <a:endParaRPr lang="en-US" sz="2800" dirty="0">
            <a:latin typeface="Berlin Sans FB Demi" pitchFamily="34" charset="0"/>
          </a:endParaRPr>
        </a:p>
      </dgm:t>
    </dgm:pt>
    <dgm:pt modelId="{17762BDC-1DDF-458C-96FD-6DF3E62629F2}" type="parTrans" cxnId="{471B94EE-C13B-48A2-BE32-48FBACE7E07A}">
      <dgm:prSet/>
      <dgm:spPr/>
      <dgm:t>
        <a:bodyPr/>
        <a:lstStyle/>
        <a:p>
          <a:endParaRPr lang="en-US"/>
        </a:p>
      </dgm:t>
    </dgm:pt>
    <dgm:pt modelId="{F4693819-C87E-4F39-8953-619CBAEE7C47}" type="sibTrans" cxnId="{471B94EE-C13B-48A2-BE32-48FBACE7E07A}">
      <dgm:prSet/>
      <dgm:spPr/>
      <dgm:t>
        <a:bodyPr/>
        <a:lstStyle/>
        <a:p>
          <a:endParaRPr lang="en-US"/>
        </a:p>
      </dgm:t>
    </dgm:pt>
    <dgm:pt modelId="{900B17B3-AE3B-4BCD-A0DB-D68CD04CCC14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Peran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guru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dalam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proses</a:t>
          </a:r>
          <a:r>
            <a:rPr lang="en-US" sz="2600" dirty="0" smtClean="0">
              <a:solidFill>
                <a:schemeClr val="bg1"/>
              </a:solidFill>
              <a:latin typeface="Berlin Sans FB Demi" pitchFamily="34" charset="0"/>
            </a:rPr>
            <a:t> </a:t>
          </a:r>
          <a:r>
            <a:rPr lang="en-US" sz="2600" dirty="0" err="1" smtClean="0">
              <a:solidFill>
                <a:schemeClr val="bg1"/>
              </a:solidFill>
              <a:latin typeface="Berlin Sans FB Demi" pitchFamily="34" charset="0"/>
            </a:rPr>
            <a:t>pembelajaran</a:t>
          </a:r>
          <a:endParaRPr lang="en-US" sz="2600" dirty="0">
            <a:solidFill>
              <a:schemeClr val="bg1"/>
            </a:solidFill>
            <a:latin typeface="Berlin Sans FB Demi" pitchFamily="34" charset="0"/>
          </a:endParaRPr>
        </a:p>
      </dgm:t>
    </dgm:pt>
    <dgm:pt modelId="{75AF976E-DF53-4624-A740-3465C37FED6D}" type="parTrans" cxnId="{3D4A90E4-E72A-4083-AB13-83D1262F1839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4DDAE8D-95A7-497B-BB7B-9E8F48B4690D}" type="sibTrans" cxnId="{3D4A90E4-E72A-4083-AB13-83D1262F1839}">
      <dgm:prSet/>
      <dgm:spPr/>
      <dgm:t>
        <a:bodyPr/>
        <a:lstStyle/>
        <a:p>
          <a:endParaRPr lang="en-US"/>
        </a:p>
      </dgm:t>
    </dgm:pt>
    <dgm:pt modelId="{861D1A18-159C-4CE6-BB91-5D65EBBE39AA}" type="pres">
      <dgm:prSet presAssocID="{9344F878-2EB4-46BF-A921-3277E086BB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957A38F-90D3-4998-8D56-B1471DFE4142}" type="pres">
      <dgm:prSet presAssocID="{DEFCD0A2-5C3A-44EA-AD04-BEE94A5E593A}" presName="root1" presStyleCnt="0"/>
      <dgm:spPr/>
    </dgm:pt>
    <dgm:pt modelId="{587E3824-0F28-499D-8AEA-A8FE077FAD95}" type="pres">
      <dgm:prSet presAssocID="{DEFCD0A2-5C3A-44EA-AD04-BEE94A5E593A}" presName="LevelOneTextNode" presStyleLbl="node0" presStyleIdx="0" presStyleCnt="1" custScaleX="65119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455FF0BF-903B-44B1-84B2-9660CB719EFC}" type="pres">
      <dgm:prSet presAssocID="{DEFCD0A2-5C3A-44EA-AD04-BEE94A5E593A}" presName="level2hierChild" presStyleCnt="0"/>
      <dgm:spPr/>
    </dgm:pt>
    <dgm:pt modelId="{1A775F70-3917-4D3F-AA5F-928C6962D545}" type="pres">
      <dgm:prSet presAssocID="{B24EC549-D524-4899-8C64-F13A54DCC12C}" presName="conn2-1" presStyleLbl="parChTrans1D2" presStyleIdx="0" presStyleCnt="3"/>
      <dgm:spPr/>
      <dgm:t>
        <a:bodyPr/>
        <a:lstStyle/>
        <a:p>
          <a:endParaRPr lang="id-ID"/>
        </a:p>
      </dgm:t>
    </dgm:pt>
    <dgm:pt modelId="{9B1D6C54-BF61-4756-81A8-02E1484BC522}" type="pres">
      <dgm:prSet presAssocID="{B24EC549-D524-4899-8C64-F13A54DCC12C}" presName="connTx" presStyleLbl="parChTrans1D2" presStyleIdx="0" presStyleCnt="3"/>
      <dgm:spPr/>
      <dgm:t>
        <a:bodyPr/>
        <a:lstStyle/>
        <a:p>
          <a:endParaRPr lang="id-ID"/>
        </a:p>
      </dgm:t>
    </dgm:pt>
    <dgm:pt modelId="{AEB28632-0059-42FD-B032-CA9C6EC63EC1}" type="pres">
      <dgm:prSet presAssocID="{EFD5FDFE-3BA8-4027-83B2-F17319437F1E}" presName="root2" presStyleCnt="0"/>
      <dgm:spPr/>
    </dgm:pt>
    <dgm:pt modelId="{C4AD1374-7BF4-4AD1-A5FD-BE7F9181294E}" type="pres">
      <dgm:prSet presAssocID="{EFD5FDFE-3BA8-4027-83B2-F17319437F1E}" presName="LevelTwoTextNode" presStyleLbl="node2" presStyleIdx="0" presStyleCnt="3" custLinFactNeighborX="-559" custLinFactNeighborY="-1550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993C5F0C-3E72-4F32-8FFD-04EC385358E4}" type="pres">
      <dgm:prSet presAssocID="{EFD5FDFE-3BA8-4027-83B2-F17319437F1E}" presName="level3hierChild" presStyleCnt="0"/>
      <dgm:spPr/>
    </dgm:pt>
    <dgm:pt modelId="{DB460004-368B-4019-ABD6-D9DC1D9B5909}" type="pres">
      <dgm:prSet presAssocID="{D79BBE59-93DB-4510-86DE-413A0EFECBD7}" presName="conn2-1" presStyleLbl="parChTrans1D3" presStyleIdx="0" presStyleCnt="4"/>
      <dgm:spPr/>
      <dgm:t>
        <a:bodyPr/>
        <a:lstStyle/>
        <a:p>
          <a:endParaRPr lang="id-ID"/>
        </a:p>
      </dgm:t>
    </dgm:pt>
    <dgm:pt modelId="{9CEB20DB-F390-41C1-BD1D-B94A390E27DD}" type="pres">
      <dgm:prSet presAssocID="{D79BBE59-93DB-4510-86DE-413A0EFECBD7}" presName="connTx" presStyleLbl="parChTrans1D3" presStyleIdx="0" presStyleCnt="4"/>
      <dgm:spPr/>
      <dgm:t>
        <a:bodyPr/>
        <a:lstStyle/>
        <a:p>
          <a:endParaRPr lang="id-ID"/>
        </a:p>
      </dgm:t>
    </dgm:pt>
    <dgm:pt modelId="{70419191-27CC-4265-B1C8-F30DD5C22EBC}" type="pres">
      <dgm:prSet presAssocID="{87744899-2C12-4393-88A5-DBD0AA86EC48}" presName="root2" presStyleCnt="0"/>
      <dgm:spPr/>
    </dgm:pt>
    <dgm:pt modelId="{F4D00035-8022-49B2-B99E-39891E4322F4}" type="pres">
      <dgm:prSet presAssocID="{87744899-2C12-4393-88A5-DBD0AA86EC48}" presName="LevelTwoTextNode" presStyleLbl="node3" presStyleIdx="0" presStyleCnt="4" custLinFactNeighborX="229" custLinFactNeighborY="2547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8AFD210D-3997-48E6-A3D7-E37162C4D7D1}" type="pres">
      <dgm:prSet presAssocID="{87744899-2C12-4393-88A5-DBD0AA86EC48}" presName="level3hierChild" presStyleCnt="0"/>
      <dgm:spPr/>
    </dgm:pt>
    <dgm:pt modelId="{46FDBE3D-358A-4ACB-8552-4DA3C0936649}" type="pres">
      <dgm:prSet presAssocID="{5AF3E379-156C-4562-AE98-1E41B8EB91FE}" presName="conn2-1" presStyleLbl="parChTrans1D3" presStyleIdx="1" presStyleCnt="4"/>
      <dgm:spPr/>
      <dgm:t>
        <a:bodyPr/>
        <a:lstStyle/>
        <a:p>
          <a:endParaRPr lang="id-ID"/>
        </a:p>
      </dgm:t>
    </dgm:pt>
    <dgm:pt modelId="{E0CAA7F0-A164-402B-86D9-75D20A915AA6}" type="pres">
      <dgm:prSet presAssocID="{5AF3E379-156C-4562-AE98-1E41B8EB91FE}" presName="connTx" presStyleLbl="parChTrans1D3" presStyleIdx="1" presStyleCnt="4"/>
      <dgm:spPr/>
      <dgm:t>
        <a:bodyPr/>
        <a:lstStyle/>
        <a:p>
          <a:endParaRPr lang="id-ID"/>
        </a:p>
      </dgm:t>
    </dgm:pt>
    <dgm:pt modelId="{0176F8EA-3DCD-4D50-90A9-F4012324A4DD}" type="pres">
      <dgm:prSet presAssocID="{7FF0B8A4-1E6E-40F4-B0A4-F40ADF5825B8}" presName="root2" presStyleCnt="0"/>
      <dgm:spPr/>
    </dgm:pt>
    <dgm:pt modelId="{F18D3C7C-2BEB-4D99-A680-7A6DE80FBC7F}" type="pres">
      <dgm:prSet presAssocID="{7FF0B8A4-1E6E-40F4-B0A4-F40ADF5825B8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F3205256-BAF7-44F6-96E3-A1F5C61BD7DA}" type="pres">
      <dgm:prSet presAssocID="{7FF0B8A4-1E6E-40F4-B0A4-F40ADF5825B8}" presName="level3hierChild" presStyleCnt="0"/>
      <dgm:spPr/>
    </dgm:pt>
    <dgm:pt modelId="{2DB6B25C-AF01-4EC7-B848-DE2494ACFF5F}" type="pres">
      <dgm:prSet presAssocID="{17762BDC-1DDF-458C-96FD-6DF3E62629F2}" presName="conn2-1" presStyleLbl="parChTrans1D2" presStyleIdx="1" presStyleCnt="3"/>
      <dgm:spPr/>
      <dgm:t>
        <a:bodyPr/>
        <a:lstStyle/>
        <a:p>
          <a:endParaRPr lang="id-ID"/>
        </a:p>
      </dgm:t>
    </dgm:pt>
    <dgm:pt modelId="{815ED608-5CBF-46BB-939B-53B5FC964E1E}" type="pres">
      <dgm:prSet presAssocID="{17762BDC-1DDF-458C-96FD-6DF3E62629F2}" presName="connTx" presStyleLbl="parChTrans1D2" presStyleIdx="1" presStyleCnt="3"/>
      <dgm:spPr/>
      <dgm:t>
        <a:bodyPr/>
        <a:lstStyle/>
        <a:p>
          <a:endParaRPr lang="id-ID"/>
        </a:p>
      </dgm:t>
    </dgm:pt>
    <dgm:pt modelId="{6DC53225-B73C-4C58-A99B-D9B2C2A6B4F4}" type="pres">
      <dgm:prSet presAssocID="{FA0DB089-F714-4F52-966A-974E89BBA702}" presName="root2" presStyleCnt="0"/>
      <dgm:spPr/>
    </dgm:pt>
    <dgm:pt modelId="{CA58F6FB-8F05-47C2-A182-9890B25871DD}" type="pres">
      <dgm:prSet presAssocID="{FA0DB089-F714-4F52-966A-974E89BBA702}" presName="LevelTwoTextNode" presStyleLbl="node2" presStyleIdx="1" presStyleCnt="3" custLinFactNeighborX="530" custLinFactNeighborY="-3501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39064AE2-C0DC-454F-87D0-75E005D800DB}" type="pres">
      <dgm:prSet presAssocID="{FA0DB089-F714-4F52-966A-974E89BBA702}" presName="level3hierChild" presStyleCnt="0"/>
      <dgm:spPr/>
    </dgm:pt>
    <dgm:pt modelId="{6A56AC81-331F-4D70-BC6A-4E2E406DF2EB}" type="pres">
      <dgm:prSet presAssocID="{A4C2E3E1-32E5-4DB6-856E-A1BE318C7557}" presName="conn2-1" presStyleLbl="parChTrans1D2" presStyleIdx="2" presStyleCnt="3"/>
      <dgm:spPr/>
      <dgm:t>
        <a:bodyPr/>
        <a:lstStyle/>
        <a:p>
          <a:endParaRPr lang="id-ID"/>
        </a:p>
      </dgm:t>
    </dgm:pt>
    <dgm:pt modelId="{D41ED9AD-30E6-4BCD-8C9B-97F858F15CE4}" type="pres">
      <dgm:prSet presAssocID="{A4C2E3E1-32E5-4DB6-856E-A1BE318C7557}" presName="connTx" presStyleLbl="parChTrans1D2" presStyleIdx="2" presStyleCnt="3"/>
      <dgm:spPr/>
      <dgm:t>
        <a:bodyPr/>
        <a:lstStyle/>
        <a:p>
          <a:endParaRPr lang="id-ID"/>
        </a:p>
      </dgm:t>
    </dgm:pt>
    <dgm:pt modelId="{092C0E93-3CF7-49DC-AEAA-53D973375472}" type="pres">
      <dgm:prSet presAssocID="{E3D53CB7-2CA6-4622-8CE0-D23D2F7D039E}" presName="root2" presStyleCnt="0"/>
      <dgm:spPr/>
    </dgm:pt>
    <dgm:pt modelId="{6D4BA496-22C6-4A89-89DC-680A1DE9A277}" type="pres">
      <dgm:prSet presAssocID="{E3D53CB7-2CA6-4622-8CE0-D23D2F7D039E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3E40FFC9-125D-4489-A73D-6B6BBC48C636}" type="pres">
      <dgm:prSet presAssocID="{E3D53CB7-2CA6-4622-8CE0-D23D2F7D039E}" presName="level3hierChild" presStyleCnt="0"/>
      <dgm:spPr/>
    </dgm:pt>
    <dgm:pt modelId="{7E775AA7-C32E-4A01-92E2-B6D9FBBCEFED}" type="pres">
      <dgm:prSet presAssocID="{75AF976E-DF53-4624-A740-3465C37FED6D}" presName="conn2-1" presStyleLbl="parChTrans1D3" presStyleIdx="2" presStyleCnt="4"/>
      <dgm:spPr/>
      <dgm:t>
        <a:bodyPr/>
        <a:lstStyle/>
        <a:p>
          <a:endParaRPr lang="id-ID"/>
        </a:p>
      </dgm:t>
    </dgm:pt>
    <dgm:pt modelId="{6926EC89-CB2D-4DF0-838E-C26BE7BE4B4F}" type="pres">
      <dgm:prSet presAssocID="{75AF976E-DF53-4624-A740-3465C37FED6D}" presName="connTx" presStyleLbl="parChTrans1D3" presStyleIdx="2" presStyleCnt="4"/>
      <dgm:spPr/>
      <dgm:t>
        <a:bodyPr/>
        <a:lstStyle/>
        <a:p>
          <a:endParaRPr lang="id-ID"/>
        </a:p>
      </dgm:t>
    </dgm:pt>
    <dgm:pt modelId="{9A659F9C-CB20-48AE-BFA2-1D6845C02831}" type="pres">
      <dgm:prSet presAssocID="{900B17B3-AE3B-4BCD-A0DB-D68CD04CCC14}" presName="root2" presStyleCnt="0"/>
      <dgm:spPr/>
    </dgm:pt>
    <dgm:pt modelId="{E20E7F8F-0507-4A26-ADA4-F34FB1BF3D33}" type="pres">
      <dgm:prSet presAssocID="{900B17B3-AE3B-4BCD-A0DB-D68CD04CCC14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050C0329-58EC-4B44-AC88-9C2C2B084102}" type="pres">
      <dgm:prSet presAssocID="{900B17B3-AE3B-4BCD-A0DB-D68CD04CCC14}" presName="level3hierChild" presStyleCnt="0"/>
      <dgm:spPr/>
    </dgm:pt>
    <dgm:pt modelId="{A1FD92C7-4E3D-4708-8AE8-268A60AB14C7}" type="pres">
      <dgm:prSet presAssocID="{2A4D133E-632A-43C0-87DB-C4FB73048CF0}" presName="conn2-1" presStyleLbl="parChTrans1D3" presStyleIdx="3" presStyleCnt="4"/>
      <dgm:spPr/>
      <dgm:t>
        <a:bodyPr/>
        <a:lstStyle/>
        <a:p>
          <a:endParaRPr lang="id-ID"/>
        </a:p>
      </dgm:t>
    </dgm:pt>
    <dgm:pt modelId="{AC809BD4-E006-4313-AE74-B8177BDCCE46}" type="pres">
      <dgm:prSet presAssocID="{2A4D133E-632A-43C0-87DB-C4FB73048CF0}" presName="connTx" presStyleLbl="parChTrans1D3" presStyleIdx="3" presStyleCnt="4"/>
      <dgm:spPr/>
      <dgm:t>
        <a:bodyPr/>
        <a:lstStyle/>
        <a:p>
          <a:endParaRPr lang="id-ID"/>
        </a:p>
      </dgm:t>
    </dgm:pt>
    <dgm:pt modelId="{2610D27C-399A-415D-845D-6241B4210434}" type="pres">
      <dgm:prSet presAssocID="{87644E82-F827-4370-A2C2-092F9D80539E}" presName="root2" presStyleCnt="0"/>
      <dgm:spPr/>
    </dgm:pt>
    <dgm:pt modelId="{CD010297-5A24-44B8-A135-0C05A387A14A}" type="pres">
      <dgm:prSet presAssocID="{87644E82-F827-4370-A2C2-092F9D80539E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id-ID"/>
        </a:p>
      </dgm:t>
    </dgm:pt>
    <dgm:pt modelId="{3E5C49FE-F5CF-44E4-9F1C-1BD9AB470ED9}" type="pres">
      <dgm:prSet presAssocID="{87644E82-F827-4370-A2C2-092F9D80539E}" presName="level3hierChild" presStyleCnt="0"/>
      <dgm:spPr/>
    </dgm:pt>
  </dgm:ptLst>
  <dgm:cxnLst>
    <dgm:cxn modelId="{CFA10F72-20C8-46A4-B260-E5E142F081A2}" type="presOf" srcId="{B24EC549-D524-4899-8C64-F13A54DCC12C}" destId="{1A775F70-3917-4D3F-AA5F-928C6962D545}" srcOrd="0" destOrd="0" presId="urn:microsoft.com/office/officeart/2005/8/layout/hierarchy2"/>
    <dgm:cxn modelId="{6497F4F8-2EE1-4C9E-BDBC-B0026D0A018C}" srcId="{DEFCD0A2-5C3A-44EA-AD04-BEE94A5E593A}" destId="{E3D53CB7-2CA6-4622-8CE0-D23D2F7D039E}" srcOrd="2" destOrd="0" parTransId="{A4C2E3E1-32E5-4DB6-856E-A1BE318C7557}" sibTransId="{E82EC239-51EF-46EB-BE22-E7A9986C60D4}"/>
    <dgm:cxn modelId="{F26D5039-4153-4683-BBFE-91DA6AD6C178}" type="presOf" srcId="{DEFCD0A2-5C3A-44EA-AD04-BEE94A5E593A}" destId="{587E3824-0F28-499D-8AEA-A8FE077FAD95}" srcOrd="0" destOrd="0" presId="urn:microsoft.com/office/officeart/2005/8/layout/hierarchy2"/>
    <dgm:cxn modelId="{0737C624-27A8-4503-AC9C-2A7E3B25CD17}" type="presOf" srcId="{17762BDC-1DDF-458C-96FD-6DF3E62629F2}" destId="{815ED608-5CBF-46BB-939B-53B5FC964E1E}" srcOrd="1" destOrd="0" presId="urn:microsoft.com/office/officeart/2005/8/layout/hierarchy2"/>
    <dgm:cxn modelId="{3875F179-1557-4276-ABB9-7B2DA48B98CB}" srcId="{E3D53CB7-2CA6-4622-8CE0-D23D2F7D039E}" destId="{87644E82-F827-4370-A2C2-092F9D80539E}" srcOrd="1" destOrd="0" parTransId="{2A4D133E-632A-43C0-87DB-C4FB73048CF0}" sibTransId="{EF4C8A82-7CC1-4996-8EC3-2BBA4497D773}"/>
    <dgm:cxn modelId="{E97D856B-B213-4348-9624-F5EFF6CBBAC3}" type="presOf" srcId="{A4C2E3E1-32E5-4DB6-856E-A1BE318C7557}" destId="{6A56AC81-331F-4D70-BC6A-4E2E406DF2EB}" srcOrd="0" destOrd="0" presId="urn:microsoft.com/office/officeart/2005/8/layout/hierarchy2"/>
    <dgm:cxn modelId="{9DAA1DB6-372A-45F3-9A73-99A75B7829ED}" type="presOf" srcId="{2A4D133E-632A-43C0-87DB-C4FB73048CF0}" destId="{A1FD92C7-4E3D-4708-8AE8-268A60AB14C7}" srcOrd="0" destOrd="0" presId="urn:microsoft.com/office/officeart/2005/8/layout/hierarchy2"/>
    <dgm:cxn modelId="{AB81229E-16C9-4FAF-AFE2-607A528912C4}" type="presOf" srcId="{2A4D133E-632A-43C0-87DB-C4FB73048CF0}" destId="{AC809BD4-E006-4313-AE74-B8177BDCCE46}" srcOrd="1" destOrd="0" presId="urn:microsoft.com/office/officeart/2005/8/layout/hierarchy2"/>
    <dgm:cxn modelId="{AE1730CA-CB80-48D1-9111-F39606A700F7}" srcId="{EFD5FDFE-3BA8-4027-83B2-F17319437F1E}" destId="{7FF0B8A4-1E6E-40F4-B0A4-F40ADF5825B8}" srcOrd="1" destOrd="0" parTransId="{5AF3E379-156C-4562-AE98-1E41B8EB91FE}" sibTransId="{CFD1E577-D0E5-4C60-8F94-E78305F30B28}"/>
    <dgm:cxn modelId="{471B94EE-C13B-48A2-BE32-48FBACE7E07A}" srcId="{DEFCD0A2-5C3A-44EA-AD04-BEE94A5E593A}" destId="{FA0DB089-F714-4F52-966A-974E89BBA702}" srcOrd="1" destOrd="0" parTransId="{17762BDC-1DDF-458C-96FD-6DF3E62629F2}" sibTransId="{F4693819-C87E-4F39-8953-619CBAEE7C47}"/>
    <dgm:cxn modelId="{6B5D1F4A-8821-4EC8-83A6-D2D79355D124}" type="presOf" srcId="{900B17B3-AE3B-4BCD-A0DB-D68CD04CCC14}" destId="{E20E7F8F-0507-4A26-ADA4-F34FB1BF3D33}" srcOrd="0" destOrd="0" presId="urn:microsoft.com/office/officeart/2005/8/layout/hierarchy2"/>
    <dgm:cxn modelId="{3E07738B-2EE8-4434-999B-838F49F5DDEB}" type="presOf" srcId="{87644E82-F827-4370-A2C2-092F9D80539E}" destId="{CD010297-5A24-44B8-A135-0C05A387A14A}" srcOrd="0" destOrd="0" presId="urn:microsoft.com/office/officeart/2005/8/layout/hierarchy2"/>
    <dgm:cxn modelId="{23507D9E-9915-4B87-8A61-BF8F0CAE57B2}" type="presOf" srcId="{EFD5FDFE-3BA8-4027-83B2-F17319437F1E}" destId="{C4AD1374-7BF4-4AD1-A5FD-BE7F9181294E}" srcOrd="0" destOrd="0" presId="urn:microsoft.com/office/officeart/2005/8/layout/hierarchy2"/>
    <dgm:cxn modelId="{CC494399-F132-4680-A189-61DA4EC6110A}" type="presOf" srcId="{17762BDC-1DDF-458C-96FD-6DF3E62629F2}" destId="{2DB6B25C-AF01-4EC7-B848-DE2494ACFF5F}" srcOrd="0" destOrd="0" presId="urn:microsoft.com/office/officeart/2005/8/layout/hierarchy2"/>
    <dgm:cxn modelId="{37AF99E4-77EB-449B-BE8A-AC6B2DBFA26F}" type="presOf" srcId="{E3D53CB7-2CA6-4622-8CE0-D23D2F7D039E}" destId="{6D4BA496-22C6-4A89-89DC-680A1DE9A277}" srcOrd="0" destOrd="0" presId="urn:microsoft.com/office/officeart/2005/8/layout/hierarchy2"/>
    <dgm:cxn modelId="{A617626E-E053-4BF9-8B3D-E668CE872A78}" type="presOf" srcId="{9344F878-2EB4-46BF-A921-3277E086BB88}" destId="{861D1A18-159C-4CE6-BB91-5D65EBBE39AA}" srcOrd="0" destOrd="0" presId="urn:microsoft.com/office/officeart/2005/8/layout/hierarchy2"/>
    <dgm:cxn modelId="{E1534760-9200-4929-AFEB-CBB83C7BD5F1}" srcId="{EFD5FDFE-3BA8-4027-83B2-F17319437F1E}" destId="{87744899-2C12-4393-88A5-DBD0AA86EC48}" srcOrd="0" destOrd="0" parTransId="{D79BBE59-93DB-4510-86DE-413A0EFECBD7}" sibTransId="{048B3D75-C834-4F98-9482-A9836A5D7174}"/>
    <dgm:cxn modelId="{D2550F97-C1FF-4370-BFE0-FDEDF142C433}" type="presOf" srcId="{75AF976E-DF53-4624-A740-3465C37FED6D}" destId="{6926EC89-CB2D-4DF0-838E-C26BE7BE4B4F}" srcOrd="1" destOrd="0" presId="urn:microsoft.com/office/officeart/2005/8/layout/hierarchy2"/>
    <dgm:cxn modelId="{2E0E0F18-94D3-4F5F-AED3-1224FFCDAECD}" type="presOf" srcId="{B24EC549-D524-4899-8C64-F13A54DCC12C}" destId="{9B1D6C54-BF61-4756-81A8-02E1484BC522}" srcOrd="1" destOrd="0" presId="urn:microsoft.com/office/officeart/2005/8/layout/hierarchy2"/>
    <dgm:cxn modelId="{FE420F7C-E7C2-4138-838B-5E9D5F49A3C2}" srcId="{DEFCD0A2-5C3A-44EA-AD04-BEE94A5E593A}" destId="{EFD5FDFE-3BA8-4027-83B2-F17319437F1E}" srcOrd="0" destOrd="0" parTransId="{B24EC549-D524-4899-8C64-F13A54DCC12C}" sibTransId="{284F9F17-F24E-4385-AF79-09453D448D48}"/>
    <dgm:cxn modelId="{715B96E4-CAB5-4E64-BCE1-1A2CCF668006}" type="presOf" srcId="{7FF0B8A4-1E6E-40F4-B0A4-F40ADF5825B8}" destId="{F18D3C7C-2BEB-4D99-A680-7A6DE80FBC7F}" srcOrd="0" destOrd="0" presId="urn:microsoft.com/office/officeart/2005/8/layout/hierarchy2"/>
    <dgm:cxn modelId="{6D23BBFC-4127-4F0E-A5C8-F0C60A23CE14}" type="presOf" srcId="{87744899-2C12-4393-88A5-DBD0AA86EC48}" destId="{F4D00035-8022-49B2-B99E-39891E4322F4}" srcOrd="0" destOrd="0" presId="urn:microsoft.com/office/officeart/2005/8/layout/hierarchy2"/>
    <dgm:cxn modelId="{6ED11C29-14B6-4CC6-8B27-F27A66CD3771}" type="presOf" srcId="{A4C2E3E1-32E5-4DB6-856E-A1BE318C7557}" destId="{D41ED9AD-30E6-4BCD-8C9B-97F858F15CE4}" srcOrd="1" destOrd="0" presId="urn:microsoft.com/office/officeart/2005/8/layout/hierarchy2"/>
    <dgm:cxn modelId="{66C42882-2663-46DB-8DF0-A99669E85C99}" type="presOf" srcId="{D79BBE59-93DB-4510-86DE-413A0EFECBD7}" destId="{9CEB20DB-F390-41C1-BD1D-B94A390E27DD}" srcOrd="1" destOrd="0" presId="urn:microsoft.com/office/officeart/2005/8/layout/hierarchy2"/>
    <dgm:cxn modelId="{B983A568-A7C6-4B4C-96E1-3A76EDEE5997}" type="presOf" srcId="{5AF3E379-156C-4562-AE98-1E41B8EB91FE}" destId="{46FDBE3D-358A-4ACB-8552-4DA3C0936649}" srcOrd="0" destOrd="0" presId="urn:microsoft.com/office/officeart/2005/8/layout/hierarchy2"/>
    <dgm:cxn modelId="{A62A939D-967B-4FCC-B62C-CB1A7EDA97AB}" type="presOf" srcId="{D79BBE59-93DB-4510-86DE-413A0EFECBD7}" destId="{DB460004-368B-4019-ABD6-D9DC1D9B5909}" srcOrd="0" destOrd="0" presId="urn:microsoft.com/office/officeart/2005/8/layout/hierarchy2"/>
    <dgm:cxn modelId="{9907FA93-CA82-4B37-BD5C-EB87039D7EB0}" type="presOf" srcId="{75AF976E-DF53-4624-A740-3465C37FED6D}" destId="{7E775AA7-C32E-4A01-92E2-B6D9FBBCEFED}" srcOrd="0" destOrd="0" presId="urn:microsoft.com/office/officeart/2005/8/layout/hierarchy2"/>
    <dgm:cxn modelId="{3D4A90E4-E72A-4083-AB13-83D1262F1839}" srcId="{E3D53CB7-2CA6-4622-8CE0-D23D2F7D039E}" destId="{900B17B3-AE3B-4BCD-A0DB-D68CD04CCC14}" srcOrd="0" destOrd="0" parTransId="{75AF976E-DF53-4624-A740-3465C37FED6D}" sibTransId="{14DDAE8D-95A7-497B-BB7B-9E8F48B4690D}"/>
    <dgm:cxn modelId="{18F2DCBC-928B-4633-A88A-A8CA55E85385}" type="presOf" srcId="{FA0DB089-F714-4F52-966A-974E89BBA702}" destId="{CA58F6FB-8F05-47C2-A182-9890B25871DD}" srcOrd="0" destOrd="0" presId="urn:microsoft.com/office/officeart/2005/8/layout/hierarchy2"/>
    <dgm:cxn modelId="{39184B66-C738-4DEE-ACB8-736603D8AD70}" srcId="{9344F878-2EB4-46BF-A921-3277E086BB88}" destId="{DEFCD0A2-5C3A-44EA-AD04-BEE94A5E593A}" srcOrd="0" destOrd="0" parTransId="{00C508C7-6896-46C7-B744-DC56DA65C8E6}" sibTransId="{CCDE234C-7DBD-42A0-9553-30A34D9C6F04}"/>
    <dgm:cxn modelId="{6529E02F-650E-4593-8DF2-69CCB57553A0}" type="presOf" srcId="{5AF3E379-156C-4562-AE98-1E41B8EB91FE}" destId="{E0CAA7F0-A164-402B-86D9-75D20A915AA6}" srcOrd="1" destOrd="0" presId="urn:microsoft.com/office/officeart/2005/8/layout/hierarchy2"/>
    <dgm:cxn modelId="{A171383B-B7BE-4EE1-96BC-7FD7FD466408}" type="presParOf" srcId="{861D1A18-159C-4CE6-BB91-5D65EBBE39AA}" destId="{8957A38F-90D3-4998-8D56-B1471DFE4142}" srcOrd="0" destOrd="0" presId="urn:microsoft.com/office/officeart/2005/8/layout/hierarchy2"/>
    <dgm:cxn modelId="{5747C03F-ADB1-4086-8ABD-77FF82F5C664}" type="presParOf" srcId="{8957A38F-90D3-4998-8D56-B1471DFE4142}" destId="{587E3824-0F28-499D-8AEA-A8FE077FAD95}" srcOrd="0" destOrd="0" presId="urn:microsoft.com/office/officeart/2005/8/layout/hierarchy2"/>
    <dgm:cxn modelId="{1BFCB332-4DCA-4718-9B93-C9BE33BD91BC}" type="presParOf" srcId="{8957A38F-90D3-4998-8D56-B1471DFE4142}" destId="{455FF0BF-903B-44B1-84B2-9660CB719EFC}" srcOrd="1" destOrd="0" presId="urn:microsoft.com/office/officeart/2005/8/layout/hierarchy2"/>
    <dgm:cxn modelId="{4843F6CA-E5DD-4CE4-A894-9F7F87E35D26}" type="presParOf" srcId="{455FF0BF-903B-44B1-84B2-9660CB719EFC}" destId="{1A775F70-3917-4D3F-AA5F-928C6962D545}" srcOrd="0" destOrd="0" presId="urn:microsoft.com/office/officeart/2005/8/layout/hierarchy2"/>
    <dgm:cxn modelId="{51E65E41-7B75-4123-9BFC-39C636D41696}" type="presParOf" srcId="{1A775F70-3917-4D3F-AA5F-928C6962D545}" destId="{9B1D6C54-BF61-4756-81A8-02E1484BC522}" srcOrd="0" destOrd="0" presId="urn:microsoft.com/office/officeart/2005/8/layout/hierarchy2"/>
    <dgm:cxn modelId="{061124AD-8F71-4C28-B465-B4FA8C8276C0}" type="presParOf" srcId="{455FF0BF-903B-44B1-84B2-9660CB719EFC}" destId="{AEB28632-0059-42FD-B032-CA9C6EC63EC1}" srcOrd="1" destOrd="0" presId="urn:microsoft.com/office/officeart/2005/8/layout/hierarchy2"/>
    <dgm:cxn modelId="{8B8E28E1-FE63-4B3F-90EA-95A882D4094A}" type="presParOf" srcId="{AEB28632-0059-42FD-B032-CA9C6EC63EC1}" destId="{C4AD1374-7BF4-4AD1-A5FD-BE7F9181294E}" srcOrd="0" destOrd="0" presId="urn:microsoft.com/office/officeart/2005/8/layout/hierarchy2"/>
    <dgm:cxn modelId="{87EB614D-3ECE-457E-BEC4-CA15BABDAE73}" type="presParOf" srcId="{AEB28632-0059-42FD-B032-CA9C6EC63EC1}" destId="{993C5F0C-3E72-4F32-8FFD-04EC385358E4}" srcOrd="1" destOrd="0" presId="urn:microsoft.com/office/officeart/2005/8/layout/hierarchy2"/>
    <dgm:cxn modelId="{2D6311E3-0342-423A-8865-11C42C2A1F1E}" type="presParOf" srcId="{993C5F0C-3E72-4F32-8FFD-04EC385358E4}" destId="{DB460004-368B-4019-ABD6-D9DC1D9B5909}" srcOrd="0" destOrd="0" presId="urn:microsoft.com/office/officeart/2005/8/layout/hierarchy2"/>
    <dgm:cxn modelId="{71782FD4-AB81-4B9A-9E41-6BE35BE8BD04}" type="presParOf" srcId="{DB460004-368B-4019-ABD6-D9DC1D9B5909}" destId="{9CEB20DB-F390-41C1-BD1D-B94A390E27DD}" srcOrd="0" destOrd="0" presId="urn:microsoft.com/office/officeart/2005/8/layout/hierarchy2"/>
    <dgm:cxn modelId="{2F783A68-6387-41CD-97B5-D1B82D786D23}" type="presParOf" srcId="{993C5F0C-3E72-4F32-8FFD-04EC385358E4}" destId="{70419191-27CC-4265-B1C8-F30DD5C22EBC}" srcOrd="1" destOrd="0" presId="urn:microsoft.com/office/officeart/2005/8/layout/hierarchy2"/>
    <dgm:cxn modelId="{89325E1A-1B45-4D9E-8E01-908A036BE7AE}" type="presParOf" srcId="{70419191-27CC-4265-B1C8-F30DD5C22EBC}" destId="{F4D00035-8022-49B2-B99E-39891E4322F4}" srcOrd="0" destOrd="0" presId="urn:microsoft.com/office/officeart/2005/8/layout/hierarchy2"/>
    <dgm:cxn modelId="{C2C67A0E-20CC-4573-8F28-2009657393F7}" type="presParOf" srcId="{70419191-27CC-4265-B1C8-F30DD5C22EBC}" destId="{8AFD210D-3997-48E6-A3D7-E37162C4D7D1}" srcOrd="1" destOrd="0" presId="urn:microsoft.com/office/officeart/2005/8/layout/hierarchy2"/>
    <dgm:cxn modelId="{0524BFA0-5F42-466B-9CD6-C8D2852AFCCF}" type="presParOf" srcId="{993C5F0C-3E72-4F32-8FFD-04EC385358E4}" destId="{46FDBE3D-358A-4ACB-8552-4DA3C0936649}" srcOrd="2" destOrd="0" presId="urn:microsoft.com/office/officeart/2005/8/layout/hierarchy2"/>
    <dgm:cxn modelId="{3F3AE124-41A7-42B6-8A91-5A79E09FDB57}" type="presParOf" srcId="{46FDBE3D-358A-4ACB-8552-4DA3C0936649}" destId="{E0CAA7F0-A164-402B-86D9-75D20A915AA6}" srcOrd="0" destOrd="0" presId="urn:microsoft.com/office/officeart/2005/8/layout/hierarchy2"/>
    <dgm:cxn modelId="{FC1D767A-90DC-4580-BE60-F3D544760DE5}" type="presParOf" srcId="{993C5F0C-3E72-4F32-8FFD-04EC385358E4}" destId="{0176F8EA-3DCD-4D50-90A9-F4012324A4DD}" srcOrd="3" destOrd="0" presId="urn:microsoft.com/office/officeart/2005/8/layout/hierarchy2"/>
    <dgm:cxn modelId="{33A2F9D5-5CA6-4C1E-8F1C-30D05AD776A3}" type="presParOf" srcId="{0176F8EA-3DCD-4D50-90A9-F4012324A4DD}" destId="{F18D3C7C-2BEB-4D99-A680-7A6DE80FBC7F}" srcOrd="0" destOrd="0" presId="urn:microsoft.com/office/officeart/2005/8/layout/hierarchy2"/>
    <dgm:cxn modelId="{287DF36E-4AA5-4CA0-AAF4-41A6C368791C}" type="presParOf" srcId="{0176F8EA-3DCD-4D50-90A9-F4012324A4DD}" destId="{F3205256-BAF7-44F6-96E3-A1F5C61BD7DA}" srcOrd="1" destOrd="0" presId="urn:microsoft.com/office/officeart/2005/8/layout/hierarchy2"/>
    <dgm:cxn modelId="{8907F8D6-10FB-4CE8-92D6-4038C591AEFA}" type="presParOf" srcId="{455FF0BF-903B-44B1-84B2-9660CB719EFC}" destId="{2DB6B25C-AF01-4EC7-B848-DE2494ACFF5F}" srcOrd="2" destOrd="0" presId="urn:microsoft.com/office/officeart/2005/8/layout/hierarchy2"/>
    <dgm:cxn modelId="{F79C34DE-BC9D-453B-87BD-0CADF22578C8}" type="presParOf" srcId="{2DB6B25C-AF01-4EC7-B848-DE2494ACFF5F}" destId="{815ED608-5CBF-46BB-939B-53B5FC964E1E}" srcOrd="0" destOrd="0" presId="urn:microsoft.com/office/officeart/2005/8/layout/hierarchy2"/>
    <dgm:cxn modelId="{C47AD487-5C76-4D7B-8260-75FCC2D49930}" type="presParOf" srcId="{455FF0BF-903B-44B1-84B2-9660CB719EFC}" destId="{6DC53225-B73C-4C58-A99B-D9B2C2A6B4F4}" srcOrd="3" destOrd="0" presId="urn:microsoft.com/office/officeart/2005/8/layout/hierarchy2"/>
    <dgm:cxn modelId="{ED350A22-C81D-4052-820C-C6B359B36E68}" type="presParOf" srcId="{6DC53225-B73C-4C58-A99B-D9B2C2A6B4F4}" destId="{CA58F6FB-8F05-47C2-A182-9890B25871DD}" srcOrd="0" destOrd="0" presId="urn:microsoft.com/office/officeart/2005/8/layout/hierarchy2"/>
    <dgm:cxn modelId="{8C8B9FEE-64ED-4CFB-B7EE-093BC540DD7F}" type="presParOf" srcId="{6DC53225-B73C-4C58-A99B-D9B2C2A6B4F4}" destId="{39064AE2-C0DC-454F-87D0-75E005D800DB}" srcOrd="1" destOrd="0" presId="urn:microsoft.com/office/officeart/2005/8/layout/hierarchy2"/>
    <dgm:cxn modelId="{8F1AE80E-D040-428F-924E-ABE180130938}" type="presParOf" srcId="{455FF0BF-903B-44B1-84B2-9660CB719EFC}" destId="{6A56AC81-331F-4D70-BC6A-4E2E406DF2EB}" srcOrd="4" destOrd="0" presId="urn:microsoft.com/office/officeart/2005/8/layout/hierarchy2"/>
    <dgm:cxn modelId="{59BC3ECF-0243-4321-9DA0-44D3E32F5528}" type="presParOf" srcId="{6A56AC81-331F-4D70-BC6A-4E2E406DF2EB}" destId="{D41ED9AD-30E6-4BCD-8C9B-97F858F15CE4}" srcOrd="0" destOrd="0" presId="urn:microsoft.com/office/officeart/2005/8/layout/hierarchy2"/>
    <dgm:cxn modelId="{2224D079-C629-4105-BBE5-26E9B4DE0794}" type="presParOf" srcId="{455FF0BF-903B-44B1-84B2-9660CB719EFC}" destId="{092C0E93-3CF7-49DC-AEAA-53D973375472}" srcOrd="5" destOrd="0" presId="urn:microsoft.com/office/officeart/2005/8/layout/hierarchy2"/>
    <dgm:cxn modelId="{FEE068D9-0401-41DE-B120-EC4D49EBE407}" type="presParOf" srcId="{092C0E93-3CF7-49DC-AEAA-53D973375472}" destId="{6D4BA496-22C6-4A89-89DC-680A1DE9A277}" srcOrd="0" destOrd="0" presId="urn:microsoft.com/office/officeart/2005/8/layout/hierarchy2"/>
    <dgm:cxn modelId="{3D4D78E9-01A5-4EDC-8AC1-04E4D10A1768}" type="presParOf" srcId="{092C0E93-3CF7-49DC-AEAA-53D973375472}" destId="{3E40FFC9-125D-4489-A73D-6B6BBC48C636}" srcOrd="1" destOrd="0" presId="urn:microsoft.com/office/officeart/2005/8/layout/hierarchy2"/>
    <dgm:cxn modelId="{239FBE95-F6DC-4EA8-B002-794D6812B34F}" type="presParOf" srcId="{3E40FFC9-125D-4489-A73D-6B6BBC48C636}" destId="{7E775AA7-C32E-4A01-92E2-B6D9FBBCEFED}" srcOrd="0" destOrd="0" presId="urn:microsoft.com/office/officeart/2005/8/layout/hierarchy2"/>
    <dgm:cxn modelId="{A0FB90DA-24BE-485C-9ABE-B1D68B3B9832}" type="presParOf" srcId="{7E775AA7-C32E-4A01-92E2-B6D9FBBCEFED}" destId="{6926EC89-CB2D-4DF0-838E-C26BE7BE4B4F}" srcOrd="0" destOrd="0" presId="urn:microsoft.com/office/officeart/2005/8/layout/hierarchy2"/>
    <dgm:cxn modelId="{6DB8D974-4A2B-4493-B51A-03E5D963B7DC}" type="presParOf" srcId="{3E40FFC9-125D-4489-A73D-6B6BBC48C636}" destId="{9A659F9C-CB20-48AE-BFA2-1D6845C02831}" srcOrd="1" destOrd="0" presId="urn:microsoft.com/office/officeart/2005/8/layout/hierarchy2"/>
    <dgm:cxn modelId="{09B73B2F-0C60-45B1-8849-5E51F685D28E}" type="presParOf" srcId="{9A659F9C-CB20-48AE-BFA2-1D6845C02831}" destId="{E20E7F8F-0507-4A26-ADA4-F34FB1BF3D33}" srcOrd="0" destOrd="0" presId="urn:microsoft.com/office/officeart/2005/8/layout/hierarchy2"/>
    <dgm:cxn modelId="{4DE626C8-F9F0-44AC-8CCA-6140569ED967}" type="presParOf" srcId="{9A659F9C-CB20-48AE-BFA2-1D6845C02831}" destId="{050C0329-58EC-4B44-AC88-9C2C2B084102}" srcOrd="1" destOrd="0" presId="urn:microsoft.com/office/officeart/2005/8/layout/hierarchy2"/>
    <dgm:cxn modelId="{DC6C266B-ED53-47CE-86D6-3D2FF98BACF3}" type="presParOf" srcId="{3E40FFC9-125D-4489-A73D-6B6BBC48C636}" destId="{A1FD92C7-4E3D-4708-8AE8-268A60AB14C7}" srcOrd="2" destOrd="0" presId="urn:microsoft.com/office/officeart/2005/8/layout/hierarchy2"/>
    <dgm:cxn modelId="{4538275B-8A21-4C51-B3B1-8AF336353318}" type="presParOf" srcId="{A1FD92C7-4E3D-4708-8AE8-268A60AB14C7}" destId="{AC809BD4-E006-4313-AE74-B8177BDCCE46}" srcOrd="0" destOrd="0" presId="urn:microsoft.com/office/officeart/2005/8/layout/hierarchy2"/>
    <dgm:cxn modelId="{5D99489E-933A-40E6-8F9F-2CE216DC7AF2}" type="presParOf" srcId="{3E40FFC9-125D-4489-A73D-6B6BBC48C636}" destId="{2610D27C-399A-415D-845D-6241B4210434}" srcOrd="3" destOrd="0" presId="urn:microsoft.com/office/officeart/2005/8/layout/hierarchy2"/>
    <dgm:cxn modelId="{62B18B6A-51BB-4E75-9D37-34600DADF15A}" type="presParOf" srcId="{2610D27C-399A-415D-845D-6241B4210434}" destId="{CD010297-5A24-44B8-A135-0C05A387A14A}" srcOrd="0" destOrd="0" presId="urn:microsoft.com/office/officeart/2005/8/layout/hierarchy2"/>
    <dgm:cxn modelId="{E6CAA692-369F-49F5-A916-0A41535C5CEA}" type="presParOf" srcId="{2610D27C-399A-415D-845D-6241B4210434}" destId="{3E5C49FE-F5CF-44E4-9F1C-1BD9AB470ED9}" srcOrd="1" destOrd="0" presId="urn:microsoft.com/office/officeart/2005/8/layout/hierarchy2"/>
  </dgm:cxnLst>
  <dgm:bg>
    <a:noFill/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87413D-D8B2-412F-8EAA-BB7D5F454DF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F6D99-1CF7-44B1-B1C9-9BEF658FE206}">
      <dgm:prSet phldrT="[Text]" custT="1"/>
      <dgm:spPr/>
      <dgm:t>
        <a:bodyPr/>
        <a:lstStyle/>
        <a:p>
          <a:r>
            <a:rPr lang="en-US" sz="2000" dirty="0" err="1" smtClean="0">
              <a:latin typeface="Aharoni" pitchFamily="2" charset="-79"/>
              <a:cs typeface="Aharoni" pitchFamily="2" charset="-79"/>
            </a:rPr>
            <a:t>Organisasi</a:t>
          </a:r>
          <a:r>
            <a:rPr lang="en-US" sz="2000" dirty="0" smtClean="0">
              <a:latin typeface="Aharoni" pitchFamily="2" charset="-79"/>
              <a:cs typeface="Aharoni" pitchFamily="2" charset="-79"/>
            </a:rPr>
            <a:t> </a:t>
          </a:r>
          <a:r>
            <a:rPr lang="en-US" sz="2000" dirty="0" err="1" smtClean="0">
              <a:latin typeface="Aharoni" pitchFamily="2" charset="-79"/>
              <a:cs typeface="Aharoni" pitchFamily="2" charset="-79"/>
            </a:rPr>
            <a:t>Internasio</a:t>
          </a:r>
          <a:r>
            <a:rPr lang="id-ID" sz="2000" dirty="0" smtClean="0">
              <a:latin typeface="Aharoni" pitchFamily="2" charset="-79"/>
              <a:cs typeface="Aharoni" pitchFamily="2" charset="-79"/>
            </a:rPr>
            <a:t>-</a:t>
          </a:r>
          <a:r>
            <a:rPr lang="en-US" sz="2000" dirty="0" err="1" smtClean="0">
              <a:latin typeface="Aharoni" pitchFamily="2" charset="-79"/>
              <a:cs typeface="Aharoni" pitchFamily="2" charset="-79"/>
            </a:rPr>
            <a:t>nal</a:t>
          </a:r>
          <a:endParaRPr lang="en-US" sz="2000" dirty="0">
            <a:latin typeface="Aharoni" pitchFamily="2" charset="-79"/>
            <a:cs typeface="Aharoni" pitchFamily="2" charset="-79"/>
          </a:endParaRPr>
        </a:p>
      </dgm:t>
    </dgm:pt>
    <dgm:pt modelId="{0F99267B-BE71-4557-A64F-5083E7EC35A4}" type="parTrans" cxnId="{0DBBE93B-E5AE-473B-990D-C5E98C578944}">
      <dgm:prSet/>
      <dgm:spPr/>
      <dgm:t>
        <a:bodyPr/>
        <a:lstStyle/>
        <a:p>
          <a:endParaRPr lang="en-US"/>
        </a:p>
      </dgm:t>
    </dgm:pt>
    <dgm:pt modelId="{4BCC1774-9B01-44B0-8102-40FB7EB49DB3}" type="sibTrans" cxnId="{0DBBE93B-E5AE-473B-990D-C5E98C578944}">
      <dgm:prSet/>
      <dgm:spPr/>
      <dgm:t>
        <a:bodyPr/>
        <a:lstStyle/>
        <a:p>
          <a:endParaRPr lang="en-US"/>
        </a:p>
      </dgm:t>
    </dgm:pt>
    <dgm:pt modelId="{F2DCA058-EDC3-4C78-8898-88B9D76CEEBF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Aharoni" pitchFamily="2" charset="-79"/>
              <a:cs typeface="Aharoni" pitchFamily="2" charset="-79"/>
            </a:rPr>
            <a:t>EI </a:t>
          </a:r>
          <a:endParaRPr lang="en-US" sz="2400" dirty="0">
            <a:latin typeface="Aharoni" pitchFamily="2" charset="-79"/>
            <a:cs typeface="Aharoni" pitchFamily="2" charset="-79"/>
          </a:endParaRPr>
        </a:p>
      </dgm:t>
    </dgm:pt>
    <dgm:pt modelId="{02A70DE5-D52C-4F7E-8104-DF822C0A3103}" type="parTrans" cxnId="{3DCC3B2B-8A54-4DFF-9C9E-F0ED375BFFAB}">
      <dgm:prSet/>
      <dgm:spPr/>
      <dgm:t>
        <a:bodyPr/>
        <a:lstStyle/>
        <a:p>
          <a:endParaRPr lang="en-US"/>
        </a:p>
      </dgm:t>
    </dgm:pt>
    <dgm:pt modelId="{EA605E23-0188-4CF8-8EB7-5DB12B347130}" type="sibTrans" cxnId="{3DCC3B2B-8A54-4DFF-9C9E-F0ED375BFFAB}">
      <dgm:prSet/>
      <dgm:spPr/>
      <dgm:t>
        <a:bodyPr/>
        <a:lstStyle/>
        <a:p>
          <a:endParaRPr lang="en-US"/>
        </a:p>
      </dgm:t>
    </dgm:pt>
    <dgm:pt modelId="{E5598B60-4A10-49CE-977A-CAE08449D119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Aharoni" pitchFamily="2" charset="-79"/>
              <a:cs typeface="Aharoni" pitchFamily="2" charset="-79"/>
            </a:rPr>
            <a:t>WCT</a:t>
          </a:r>
          <a:endParaRPr lang="en-US" sz="2400" dirty="0">
            <a:latin typeface="Aharoni" pitchFamily="2" charset="-79"/>
            <a:cs typeface="Aharoni" pitchFamily="2" charset="-79"/>
          </a:endParaRPr>
        </a:p>
      </dgm:t>
    </dgm:pt>
    <dgm:pt modelId="{22729812-0FA7-4989-A05D-DF1094915657}" type="parTrans" cxnId="{0CFC4EE0-689A-4A1A-82FB-1963233DFCDF}">
      <dgm:prSet/>
      <dgm:spPr/>
      <dgm:t>
        <a:bodyPr/>
        <a:lstStyle/>
        <a:p>
          <a:endParaRPr lang="en-US"/>
        </a:p>
      </dgm:t>
    </dgm:pt>
    <dgm:pt modelId="{53719275-1E38-402A-9DBE-49D5A05CC041}" type="sibTrans" cxnId="{0CFC4EE0-689A-4A1A-82FB-1963233DFCDF}">
      <dgm:prSet/>
      <dgm:spPr/>
      <dgm:t>
        <a:bodyPr/>
        <a:lstStyle/>
        <a:p>
          <a:endParaRPr lang="en-US"/>
        </a:p>
      </dgm:t>
    </dgm:pt>
    <dgm:pt modelId="{87425D81-FD9F-4736-BC49-304863E420FC}">
      <dgm:prSet phldrT="[Text]" custT="1"/>
      <dgm:spPr/>
      <dgm:t>
        <a:bodyPr/>
        <a:lstStyle/>
        <a:p>
          <a:r>
            <a:rPr lang="en-US" sz="2400" dirty="0" smtClean="0">
              <a:latin typeface="Aharoni" pitchFamily="2" charset="-79"/>
              <a:cs typeface="Aharoni" pitchFamily="2" charset="-79"/>
            </a:rPr>
            <a:t>FISE</a:t>
          </a:r>
          <a:endParaRPr lang="en-US" sz="2400" dirty="0">
            <a:latin typeface="Aharoni" pitchFamily="2" charset="-79"/>
            <a:cs typeface="Aharoni" pitchFamily="2" charset="-79"/>
          </a:endParaRPr>
        </a:p>
      </dgm:t>
    </dgm:pt>
    <dgm:pt modelId="{22FCD6C3-A41E-4D75-9F11-451E17656B24}" type="parTrans" cxnId="{C095607D-A6A2-4BCE-80DA-59FCEBA7C048}">
      <dgm:prSet/>
      <dgm:spPr/>
      <dgm:t>
        <a:bodyPr/>
        <a:lstStyle/>
        <a:p>
          <a:endParaRPr lang="en-US"/>
        </a:p>
      </dgm:t>
    </dgm:pt>
    <dgm:pt modelId="{B05081C7-24ED-4C9B-BE4D-C3265A7397AE}" type="sibTrans" cxnId="{C095607D-A6A2-4BCE-80DA-59FCEBA7C048}">
      <dgm:prSet/>
      <dgm:spPr/>
      <dgm:t>
        <a:bodyPr/>
        <a:lstStyle/>
        <a:p>
          <a:endParaRPr lang="en-US"/>
        </a:p>
      </dgm:t>
    </dgm:pt>
    <dgm:pt modelId="{8EC20297-FC53-490F-9D1A-CBB975A1BAA7}" type="pres">
      <dgm:prSet presAssocID="{2887413D-D8B2-412F-8EAA-BB7D5F454DF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F20132-674F-4AA1-B836-2098D54CC0BD}" type="pres">
      <dgm:prSet presAssocID="{0F0F6D99-1CF7-44B1-B1C9-9BEF658FE206}" presName="centerShape" presStyleLbl="node0" presStyleIdx="0" presStyleCnt="1" custScaleX="168545" custScaleY="109526"/>
      <dgm:spPr/>
      <dgm:t>
        <a:bodyPr/>
        <a:lstStyle/>
        <a:p>
          <a:endParaRPr lang="en-US"/>
        </a:p>
      </dgm:t>
    </dgm:pt>
    <dgm:pt modelId="{9C3728D4-F525-45E8-8D12-ABD4788C6C89}" type="pres">
      <dgm:prSet presAssocID="{02A70DE5-D52C-4F7E-8104-DF822C0A3103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93CB905B-1602-4959-B097-CA99C578B6A9}" type="pres">
      <dgm:prSet presAssocID="{F2DCA058-EDC3-4C78-8898-88B9D76CEEBF}" presName="node" presStyleLbl="node1" presStyleIdx="0" presStyleCnt="3" custScaleX="79476" custScaleY="79746" custRadScaleRad="122116" custRadScaleInc="42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2D1CA-4F9A-41EB-B450-FFF30ECE7923}" type="pres">
      <dgm:prSet presAssocID="{22729812-0FA7-4989-A05D-DF1094915657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F2F34EAD-55F4-4B0E-AD16-5028A7010F89}" type="pres">
      <dgm:prSet presAssocID="{E5598B60-4A10-49CE-977A-CAE08449D119}" presName="node" presStyleLbl="node1" presStyleIdx="1" presStyleCnt="3" custScaleY="69439" custRadScaleRad="102836" custRadScaleInc="1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A401E-424C-4AFB-BD95-612790E8E50E}" type="pres">
      <dgm:prSet presAssocID="{22FCD6C3-A41E-4D75-9F11-451E17656B24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B497A8C5-F69E-4D72-81BE-83091AAEAA3F}" type="pres">
      <dgm:prSet presAssocID="{87425D81-FD9F-4736-BC49-304863E420FC}" presName="node" presStyleLbl="node1" presStyleIdx="2" presStyleCnt="3" custScaleX="83431" custScaleY="72373" custRadScaleRad="113914" custRadScaleInc="-11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C3B2B-8A54-4DFF-9C9E-F0ED375BFFAB}" srcId="{0F0F6D99-1CF7-44B1-B1C9-9BEF658FE206}" destId="{F2DCA058-EDC3-4C78-8898-88B9D76CEEBF}" srcOrd="0" destOrd="0" parTransId="{02A70DE5-D52C-4F7E-8104-DF822C0A3103}" sibTransId="{EA605E23-0188-4CF8-8EB7-5DB12B347130}"/>
    <dgm:cxn modelId="{E334FE48-F2E5-491B-BA3B-1D19D8F4FCB6}" type="presOf" srcId="{22FCD6C3-A41E-4D75-9F11-451E17656B24}" destId="{470A401E-424C-4AFB-BD95-612790E8E50E}" srcOrd="0" destOrd="0" presId="urn:microsoft.com/office/officeart/2005/8/layout/radial4"/>
    <dgm:cxn modelId="{5D56B21B-239C-4587-A362-11A2526EA96C}" type="presOf" srcId="{E5598B60-4A10-49CE-977A-CAE08449D119}" destId="{F2F34EAD-55F4-4B0E-AD16-5028A7010F89}" srcOrd="0" destOrd="0" presId="urn:microsoft.com/office/officeart/2005/8/layout/radial4"/>
    <dgm:cxn modelId="{8872784E-F9D0-47E2-9E39-00F41C8409E8}" type="presOf" srcId="{22729812-0FA7-4989-A05D-DF1094915657}" destId="{A0A2D1CA-4F9A-41EB-B450-FFF30ECE7923}" srcOrd="0" destOrd="0" presId="urn:microsoft.com/office/officeart/2005/8/layout/radial4"/>
    <dgm:cxn modelId="{0DBBE93B-E5AE-473B-990D-C5E98C578944}" srcId="{2887413D-D8B2-412F-8EAA-BB7D5F454DF2}" destId="{0F0F6D99-1CF7-44B1-B1C9-9BEF658FE206}" srcOrd="0" destOrd="0" parTransId="{0F99267B-BE71-4557-A64F-5083E7EC35A4}" sibTransId="{4BCC1774-9B01-44B0-8102-40FB7EB49DB3}"/>
    <dgm:cxn modelId="{F9737A1D-3175-44DF-A2E5-87961518636C}" type="presOf" srcId="{87425D81-FD9F-4736-BC49-304863E420FC}" destId="{B497A8C5-F69E-4D72-81BE-83091AAEAA3F}" srcOrd="0" destOrd="0" presId="urn:microsoft.com/office/officeart/2005/8/layout/radial4"/>
    <dgm:cxn modelId="{880CD3B0-63C0-4A54-9934-E50B9750AA79}" type="presOf" srcId="{F2DCA058-EDC3-4C78-8898-88B9D76CEEBF}" destId="{93CB905B-1602-4959-B097-CA99C578B6A9}" srcOrd="0" destOrd="0" presId="urn:microsoft.com/office/officeart/2005/8/layout/radial4"/>
    <dgm:cxn modelId="{0CFC4EE0-689A-4A1A-82FB-1963233DFCDF}" srcId="{0F0F6D99-1CF7-44B1-B1C9-9BEF658FE206}" destId="{E5598B60-4A10-49CE-977A-CAE08449D119}" srcOrd="1" destOrd="0" parTransId="{22729812-0FA7-4989-A05D-DF1094915657}" sibTransId="{53719275-1E38-402A-9DBE-49D5A05CC041}"/>
    <dgm:cxn modelId="{C095607D-A6A2-4BCE-80DA-59FCEBA7C048}" srcId="{0F0F6D99-1CF7-44B1-B1C9-9BEF658FE206}" destId="{87425D81-FD9F-4736-BC49-304863E420FC}" srcOrd="2" destOrd="0" parTransId="{22FCD6C3-A41E-4D75-9F11-451E17656B24}" sibTransId="{B05081C7-24ED-4C9B-BE4D-C3265A7397AE}"/>
    <dgm:cxn modelId="{A02109F8-0DE5-4458-ABD5-227BD5700DC9}" type="presOf" srcId="{0F0F6D99-1CF7-44B1-B1C9-9BEF658FE206}" destId="{64F20132-674F-4AA1-B836-2098D54CC0BD}" srcOrd="0" destOrd="0" presId="urn:microsoft.com/office/officeart/2005/8/layout/radial4"/>
    <dgm:cxn modelId="{E50FB3F8-BDAE-4A36-B59D-77360FC7B40A}" type="presOf" srcId="{02A70DE5-D52C-4F7E-8104-DF822C0A3103}" destId="{9C3728D4-F525-45E8-8D12-ABD4788C6C89}" srcOrd="0" destOrd="0" presId="urn:microsoft.com/office/officeart/2005/8/layout/radial4"/>
    <dgm:cxn modelId="{CC27C452-4A12-4A6E-8495-5C498DA9C49C}" type="presOf" srcId="{2887413D-D8B2-412F-8EAA-BB7D5F454DF2}" destId="{8EC20297-FC53-490F-9D1A-CBB975A1BAA7}" srcOrd="0" destOrd="0" presId="urn:microsoft.com/office/officeart/2005/8/layout/radial4"/>
    <dgm:cxn modelId="{244DC54E-4C45-4EE1-BA91-72B2BB5C93F9}" type="presParOf" srcId="{8EC20297-FC53-490F-9D1A-CBB975A1BAA7}" destId="{64F20132-674F-4AA1-B836-2098D54CC0BD}" srcOrd="0" destOrd="0" presId="urn:microsoft.com/office/officeart/2005/8/layout/radial4"/>
    <dgm:cxn modelId="{1238CBAB-EBA2-40C8-8CD0-9351958E36C5}" type="presParOf" srcId="{8EC20297-FC53-490F-9D1A-CBB975A1BAA7}" destId="{9C3728D4-F525-45E8-8D12-ABD4788C6C89}" srcOrd="1" destOrd="0" presId="urn:microsoft.com/office/officeart/2005/8/layout/radial4"/>
    <dgm:cxn modelId="{4404D858-EEA4-4349-8C46-7FEF69DEE278}" type="presParOf" srcId="{8EC20297-FC53-490F-9D1A-CBB975A1BAA7}" destId="{93CB905B-1602-4959-B097-CA99C578B6A9}" srcOrd="2" destOrd="0" presId="urn:microsoft.com/office/officeart/2005/8/layout/radial4"/>
    <dgm:cxn modelId="{1F9C1CAD-5A2E-46B9-A4EC-AA374DBE38B3}" type="presParOf" srcId="{8EC20297-FC53-490F-9D1A-CBB975A1BAA7}" destId="{A0A2D1CA-4F9A-41EB-B450-FFF30ECE7923}" srcOrd="3" destOrd="0" presId="urn:microsoft.com/office/officeart/2005/8/layout/radial4"/>
    <dgm:cxn modelId="{E13AD6BE-AD14-4DE1-82A3-C79FBF9285DF}" type="presParOf" srcId="{8EC20297-FC53-490F-9D1A-CBB975A1BAA7}" destId="{F2F34EAD-55F4-4B0E-AD16-5028A7010F89}" srcOrd="4" destOrd="0" presId="urn:microsoft.com/office/officeart/2005/8/layout/radial4"/>
    <dgm:cxn modelId="{738EC4B9-F2F7-4CD2-99F9-F1716A9BAAFD}" type="presParOf" srcId="{8EC20297-FC53-490F-9D1A-CBB975A1BAA7}" destId="{470A401E-424C-4AFB-BD95-612790E8E50E}" srcOrd="5" destOrd="0" presId="urn:microsoft.com/office/officeart/2005/8/layout/radial4"/>
    <dgm:cxn modelId="{D519AA29-56CE-4598-9EC1-1D93852EF3F8}" type="presParOf" srcId="{8EC20297-FC53-490F-9D1A-CBB975A1BAA7}" destId="{B497A8C5-F69E-4D72-81BE-83091AAEAA3F}" srcOrd="6" destOrd="0" presId="urn:microsoft.com/office/officeart/2005/8/layout/radial4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6F243-51B3-440A-B024-49CBBAEE5BA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5613F5C-E00D-48BE-9F68-668A8882E479}">
      <dgm:prSet phldrT="[Text]"/>
      <dgm:spPr/>
      <dgm:t>
        <a:bodyPr/>
        <a:lstStyle/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ORGANISASI</a:t>
          </a:r>
        </a:p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PEKERJA</a:t>
          </a:r>
          <a:endParaRPr lang="id-ID" dirty="0">
            <a:solidFill>
              <a:srgbClr val="0000FF"/>
            </a:solidFill>
            <a:latin typeface="Arial Rounded MT Bold" pitchFamily="34" charset="0"/>
          </a:endParaRPr>
        </a:p>
      </dgm:t>
    </dgm:pt>
    <dgm:pt modelId="{98224243-B8AE-4518-9E62-97EE3803BF65}" type="parTrans" cxnId="{B3A7633A-1D05-4E61-8349-DF6FC70F5C44}">
      <dgm:prSet/>
      <dgm:spPr/>
      <dgm:t>
        <a:bodyPr/>
        <a:lstStyle/>
        <a:p>
          <a:endParaRPr lang="id-ID"/>
        </a:p>
      </dgm:t>
    </dgm:pt>
    <dgm:pt modelId="{799EF244-1A72-4441-846F-7F442E670417}" type="sibTrans" cxnId="{B3A7633A-1D05-4E61-8349-DF6FC70F5C44}">
      <dgm:prSet/>
      <dgm:spPr/>
      <dgm:t>
        <a:bodyPr/>
        <a:lstStyle/>
        <a:p>
          <a:endParaRPr lang="id-ID"/>
        </a:p>
      </dgm:t>
    </dgm:pt>
    <dgm:pt modelId="{D98F69DB-DD8B-47F0-802F-3436BB06ACC2}">
      <dgm:prSet phldrT="[Text]"/>
      <dgm:spPr/>
      <dgm:t>
        <a:bodyPr/>
        <a:lstStyle/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ASOSIASI</a:t>
          </a:r>
        </a:p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SUKARELA</a:t>
          </a:r>
          <a:endParaRPr lang="id-ID" dirty="0">
            <a:solidFill>
              <a:srgbClr val="0000FF"/>
            </a:solidFill>
            <a:latin typeface="Arial Rounded MT Bold" pitchFamily="34" charset="0"/>
          </a:endParaRPr>
        </a:p>
      </dgm:t>
    </dgm:pt>
    <dgm:pt modelId="{5FCA6D1C-50BE-43E7-A063-189A52C9619A}" type="parTrans" cxnId="{AD90419D-FEFC-41C0-B947-70521608D274}">
      <dgm:prSet/>
      <dgm:spPr/>
      <dgm:t>
        <a:bodyPr/>
        <a:lstStyle/>
        <a:p>
          <a:endParaRPr lang="id-ID"/>
        </a:p>
      </dgm:t>
    </dgm:pt>
    <dgm:pt modelId="{95C0A7DC-66F5-47F8-AE23-57E92BBE2150}" type="sibTrans" cxnId="{AD90419D-FEFC-41C0-B947-70521608D274}">
      <dgm:prSet/>
      <dgm:spPr/>
      <dgm:t>
        <a:bodyPr/>
        <a:lstStyle/>
        <a:p>
          <a:endParaRPr lang="id-ID"/>
        </a:p>
      </dgm:t>
    </dgm:pt>
    <dgm:pt modelId="{F3162F1B-E9F0-45FE-B9E0-63A340398EC0}">
      <dgm:prSet phldrT="[Text]"/>
      <dgm:spPr/>
      <dgm:t>
        <a:bodyPr/>
        <a:lstStyle/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PERMANEN</a:t>
          </a:r>
          <a:endParaRPr lang="id-ID" dirty="0">
            <a:solidFill>
              <a:srgbClr val="0000FF"/>
            </a:solidFill>
            <a:latin typeface="Arial Rounded MT Bold" pitchFamily="34" charset="0"/>
          </a:endParaRPr>
        </a:p>
      </dgm:t>
    </dgm:pt>
    <dgm:pt modelId="{CCDC5367-803B-4DB9-B465-E99956B4D902}" type="parTrans" cxnId="{0B78CCE6-EA1A-4E98-B65D-B22035B951A3}">
      <dgm:prSet/>
      <dgm:spPr/>
      <dgm:t>
        <a:bodyPr/>
        <a:lstStyle/>
        <a:p>
          <a:endParaRPr lang="id-ID"/>
        </a:p>
      </dgm:t>
    </dgm:pt>
    <dgm:pt modelId="{33B7DE22-D146-4C14-A941-1D13D065D81D}" type="sibTrans" cxnId="{0B78CCE6-EA1A-4E98-B65D-B22035B951A3}">
      <dgm:prSet/>
      <dgm:spPr/>
      <dgm:t>
        <a:bodyPr/>
        <a:lstStyle/>
        <a:p>
          <a:endParaRPr lang="id-ID"/>
        </a:p>
      </dgm:t>
    </dgm:pt>
    <dgm:pt modelId="{293272D5-3C61-4305-8075-60E8D099A77D}">
      <dgm:prSet phldrT="[Text]"/>
      <dgm:spPr/>
      <dgm:t>
        <a:bodyPr/>
        <a:lstStyle/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MANDIRI</a:t>
          </a:r>
        </a:p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INDEPENDEN,</a:t>
          </a:r>
        </a:p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MERDEKA</a:t>
          </a:r>
          <a:endParaRPr lang="id-ID" dirty="0">
            <a:solidFill>
              <a:srgbClr val="0000FF"/>
            </a:solidFill>
            <a:latin typeface="Arial Rounded MT Bold" pitchFamily="34" charset="0"/>
          </a:endParaRPr>
        </a:p>
      </dgm:t>
    </dgm:pt>
    <dgm:pt modelId="{626E2DE2-C65B-41CD-9C1A-A6ED347BD81D}" type="parTrans" cxnId="{FD9DBA63-F5A8-4EE8-A14B-4DFDE4020EF8}">
      <dgm:prSet/>
      <dgm:spPr/>
      <dgm:t>
        <a:bodyPr/>
        <a:lstStyle/>
        <a:p>
          <a:endParaRPr lang="id-ID"/>
        </a:p>
      </dgm:t>
    </dgm:pt>
    <dgm:pt modelId="{EA728CF7-D7E8-4782-B4C3-3C8AFBB19821}" type="sibTrans" cxnId="{FD9DBA63-F5A8-4EE8-A14B-4DFDE4020EF8}">
      <dgm:prSet/>
      <dgm:spPr/>
      <dgm:t>
        <a:bodyPr/>
        <a:lstStyle/>
        <a:p>
          <a:endParaRPr lang="id-ID"/>
        </a:p>
      </dgm:t>
    </dgm:pt>
    <dgm:pt modelId="{D4AAB4C5-57F7-49A5-AA6E-003A2F2CD60A}">
      <dgm:prSet phldrT="[Text]"/>
      <dgm:spPr/>
      <dgm:t>
        <a:bodyPr/>
        <a:lstStyle/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DEMOKRATIS</a:t>
          </a:r>
          <a:endParaRPr lang="id-ID" dirty="0">
            <a:solidFill>
              <a:srgbClr val="0000FF"/>
            </a:solidFill>
            <a:latin typeface="Arial Rounded MT Bold" pitchFamily="34" charset="0"/>
          </a:endParaRPr>
        </a:p>
      </dgm:t>
    </dgm:pt>
    <dgm:pt modelId="{F7179402-BBA7-4A60-9F98-F6C8CC7C3394}" type="parTrans" cxnId="{045949BD-F7A5-443F-98A5-C0AF9E28ECC6}">
      <dgm:prSet/>
      <dgm:spPr/>
      <dgm:t>
        <a:bodyPr/>
        <a:lstStyle/>
        <a:p>
          <a:endParaRPr lang="id-ID"/>
        </a:p>
      </dgm:t>
    </dgm:pt>
    <dgm:pt modelId="{FFAF47D7-FAAD-439E-AA22-D2E11F8A73A7}" type="sibTrans" cxnId="{045949BD-F7A5-443F-98A5-C0AF9E28ECC6}">
      <dgm:prSet/>
      <dgm:spPr/>
      <dgm:t>
        <a:bodyPr/>
        <a:lstStyle/>
        <a:p>
          <a:endParaRPr lang="id-ID"/>
        </a:p>
      </dgm:t>
    </dgm:pt>
    <dgm:pt modelId="{F097D893-368B-4CA0-95A1-D5A966FDC042}">
      <dgm:prSet phldrT="[Text]"/>
      <dgm:spPr/>
      <dgm:t>
        <a:bodyPr/>
        <a:lstStyle/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PERSATUAN</a:t>
          </a:r>
        </a:p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(KEKUATAN)</a:t>
          </a:r>
          <a:endParaRPr lang="id-ID" dirty="0">
            <a:solidFill>
              <a:srgbClr val="0000FF"/>
            </a:solidFill>
            <a:latin typeface="Arial Rounded MT Bold" pitchFamily="34" charset="0"/>
          </a:endParaRPr>
        </a:p>
      </dgm:t>
    </dgm:pt>
    <dgm:pt modelId="{2F27DDD1-92CB-4C5D-9827-527A2D78B573}" type="parTrans" cxnId="{ADFF264D-5434-48D5-8150-377F15CFFB48}">
      <dgm:prSet/>
      <dgm:spPr/>
      <dgm:t>
        <a:bodyPr/>
        <a:lstStyle/>
        <a:p>
          <a:endParaRPr lang="id-ID"/>
        </a:p>
      </dgm:t>
    </dgm:pt>
    <dgm:pt modelId="{71B52CE2-CC44-4E3D-A74F-00E3D3347CB8}" type="sibTrans" cxnId="{ADFF264D-5434-48D5-8150-377F15CFFB48}">
      <dgm:prSet/>
      <dgm:spPr/>
      <dgm:t>
        <a:bodyPr/>
        <a:lstStyle/>
        <a:p>
          <a:endParaRPr lang="id-ID"/>
        </a:p>
      </dgm:t>
    </dgm:pt>
    <dgm:pt modelId="{5F24AB91-D130-468D-B05E-B9BF390130F7}">
      <dgm:prSet phldrT="[Text]"/>
      <dgm:spPr/>
      <dgm:t>
        <a:bodyPr/>
        <a:lstStyle/>
        <a:p>
          <a:r>
            <a:rPr lang="id-ID" dirty="0" smtClean="0">
              <a:solidFill>
                <a:srgbClr val="0000FF"/>
              </a:solidFill>
              <a:latin typeface="Arial Rounded MT Bold" pitchFamily="34" charset="0"/>
            </a:rPr>
            <a:t>SOLIDARITAS</a:t>
          </a:r>
          <a:endParaRPr lang="id-ID" dirty="0">
            <a:solidFill>
              <a:srgbClr val="0000FF"/>
            </a:solidFill>
            <a:latin typeface="Arial Rounded MT Bold" pitchFamily="34" charset="0"/>
          </a:endParaRPr>
        </a:p>
      </dgm:t>
    </dgm:pt>
    <dgm:pt modelId="{67E90963-BD85-460C-8CEC-C8CD606BB987}" type="parTrans" cxnId="{72329C33-A1F7-4E85-8157-BAC4FAFE1432}">
      <dgm:prSet/>
      <dgm:spPr/>
      <dgm:t>
        <a:bodyPr/>
        <a:lstStyle/>
        <a:p>
          <a:endParaRPr lang="id-ID"/>
        </a:p>
      </dgm:t>
    </dgm:pt>
    <dgm:pt modelId="{42A20355-11E1-442E-AEE0-AF54ADBD7642}" type="sibTrans" cxnId="{72329C33-A1F7-4E85-8157-BAC4FAFE1432}">
      <dgm:prSet/>
      <dgm:spPr/>
      <dgm:t>
        <a:bodyPr/>
        <a:lstStyle/>
        <a:p>
          <a:endParaRPr lang="id-ID"/>
        </a:p>
      </dgm:t>
    </dgm:pt>
    <dgm:pt modelId="{0EDF240B-49E4-4750-ABEC-BC5216C30D9E}" type="pres">
      <dgm:prSet presAssocID="{1396F243-51B3-440A-B024-49CBBAEE5B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07AE820-974F-40C3-BB69-9D77B49CEE23}" type="pres">
      <dgm:prSet presAssocID="{85613F5C-E00D-48BE-9F68-668A8882E47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3E318DF-10A6-422A-92E1-C3154782C730}" type="pres">
      <dgm:prSet presAssocID="{799EF244-1A72-4441-846F-7F442E670417}" presName="sibTrans" presStyleCnt="0"/>
      <dgm:spPr/>
    </dgm:pt>
    <dgm:pt modelId="{1B3EB93D-2531-44AE-B0DB-A4205B672DF3}" type="pres">
      <dgm:prSet presAssocID="{D98F69DB-DD8B-47F0-802F-3436BB06ACC2}" presName="node" presStyleLbl="node1" presStyleIdx="1" presStyleCnt="7" custLinFactNeighborX="-1249" custLinFactNeighborY="138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3E99F3-51CA-4534-8D35-FD794DEABB0C}" type="pres">
      <dgm:prSet presAssocID="{95C0A7DC-66F5-47F8-AE23-57E92BBE2150}" presName="sibTrans" presStyleCnt="0"/>
      <dgm:spPr/>
    </dgm:pt>
    <dgm:pt modelId="{BFD36882-662B-4659-B264-E1549374AFC5}" type="pres">
      <dgm:prSet presAssocID="{F3162F1B-E9F0-45FE-B9E0-63A340398EC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F6350FC-5963-4678-87E7-F90AEE1C12D1}" type="pres">
      <dgm:prSet presAssocID="{33B7DE22-D146-4C14-A941-1D13D065D81D}" presName="sibTrans" presStyleCnt="0"/>
      <dgm:spPr/>
    </dgm:pt>
    <dgm:pt modelId="{CB7FF840-C66C-4351-98DA-69E08B0508CB}" type="pres">
      <dgm:prSet presAssocID="{293272D5-3C61-4305-8075-60E8D099A77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DAC6E42-CCCD-4BFF-96E6-BC69BAA893C8}" type="pres">
      <dgm:prSet presAssocID="{EA728CF7-D7E8-4782-B4C3-3C8AFBB19821}" presName="sibTrans" presStyleCnt="0"/>
      <dgm:spPr/>
    </dgm:pt>
    <dgm:pt modelId="{D011F8A9-B02B-436F-9B46-2F0B48054A92}" type="pres">
      <dgm:prSet presAssocID="{D4AAB4C5-57F7-49A5-AA6E-003A2F2CD60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E81B187-C8AB-4BDB-87D1-3D42AFA8901E}" type="pres">
      <dgm:prSet presAssocID="{FFAF47D7-FAAD-439E-AA22-D2E11F8A73A7}" presName="sibTrans" presStyleCnt="0"/>
      <dgm:spPr/>
    </dgm:pt>
    <dgm:pt modelId="{0F1C6A79-C890-42D7-A839-320B9580CED7}" type="pres">
      <dgm:prSet presAssocID="{F097D893-368B-4CA0-95A1-D5A966FDC04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FFB6A5C-1BF7-42D1-9847-13278DA0149D}" type="pres">
      <dgm:prSet presAssocID="{71B52CE2-CC44-4E3D-A74F-00E3D3347CB8}" presName="sibTrans" presStyleCnt="0"/>
      <dgm:spPr/>
    </dgm:pt>
    <dgm:pt modelId="{0D85E5D3-9C0B-4EEB-A88D-413B8C6A7534}" type="pres">
      <dgm:prSet presAssocID="{5F24AB91-D130-468D-B05E-B9BF390130F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C74BE2F-BE49-4BF7-9E73-0024F2A30E64}" type="presOf" srcId="{1396F243-51B3-440A-B024-49CBBAEE5BA3}" destId="{0EDF240B-49E4-4750-ABEC-BC5216C30D9E}" srcOrd="0" destOrd="0" presId="urn:microsoft.com/office/officeart/2005/8/layout/default"/>
    <dgm:cxn modelId="{045949BD-F7A5-443F-98A5-C0AF9E28ECC6}" srcId="{1396F243-51B3-440A-B024-49CBBAEE5BA3}" destId="{D4AAB4C5-57F7-49A5-AA6E-003A2F2CD60A}" srcOrd="4" destOrd="0" parTransId="{F7179402-BBA7-4A60-9F98-F6C8CC7C3394}" sibTransId="{FFAF47D7-FAAD-439E-AA22-D2E11F8A73A7}"/>
    <dgm:cxn modelId="{6B75D008-A4F9-4EC6-B94B-64CCB1933656}" type="presOf" srcId="{D98F69DB-DD8B-47F0-802F-3436BB06ACC2}" destId="{1B3EB93D-2531-44AE-B0DB-A4205B672DF3}" srcOrd="0" destOrd="0" presId="urn:microsoft.com/office/officeart/2005/8/layout/default"/>
    <dgm:cxn modelId="{52F575A4-83B8-48A2-BF3C-7014222620E6}" type="presOf" srcId="{F3162F1B-E9F0-45FE-B9E0-63A340398EC0}" destId="{BFD36882-662B-4659-B264-E1549374AFC5}" srcOrd="0" destOrd="0" presId="urn:microsoft.com/office/officeart/2005/8/layout/default"/>
    <dgm:cxn modelId="{FC36F1DD-8EBB-49A0-B31C-FBD201F5F6A4}" type="presOf" srcId="{D4AAB4C5-57F7-49A5-AA6E-003A2F2CD60A}" destId="{D011F8A9-B02B-436F-9B46-2F0B48054A92}" srcOrd="0" destOrd="0" presId="urn:microsoft.com/office/officeart/2005/8/layout/default"/>
    <dgm:cxn modelId="{76F7603A-F7AF-4F0E-83B6-B4C226E3D7A7}" type="presOf" srcId="{5F24AB91-D130-468D-B05E-B9BF390130F7}" destId="{0D85E5D3-9C0B-4EEB-A88D-413B8C6A7534}" srcOrd="0" destOrd="0" presId="urn:microsoft.com/office/officeart/2005/8/layout/default"/>
    <dgm:cxn modelId="{0B78CCE6-EA1A-4E98-B65D-B22035B951A3}" srcId="{1396F243-51B3-440A-B024-49CBBAEE5BA3}" destId="{F3162F1B-E9F0-45FE-B9E0-63A340398EC0}" srcOrd="2" destOrd="0" parTransId="{CCDC5367-803B-4DB9-B465-E99956B4D902}" sibTransId="{33B7DE22-D146-4C14-A941-1D13D065D81D}"/>
    <dgm:cxn modelId="{AD90419D-FEFC-41C0-B947-70521608D274}" srcId="{1396F243-51B3-440A-B024-49CBBAEE5BA3}" destId="{D98F69DB-DD8B-47F0-802F-3436BB06ACC2}" srcOrd="1" destOrd="0" parTransId="{5FCA6D1C-50BE-43E7-A063-189A52C9619A}" sibTransId="{95C0A7DC-66F5-47F8-AE23-57E92BBE2150}"/>
    <dgm:cxn modelId="{FD9DBA63-F5A8-4EE8-A14B-4DFDE4020EF8}" srcId="{1396F243-51B3-440A-B024-49CBBAEE5BA3}" destId="{293272D5-3C61-4305-8075-60E8D099A77D}" srcOrd="3" destOrd="0" parTransId="{626E2DE2-C65B-41CD-9C1A-A6ED347BD81D}" sibTransId="{EA728CF7-D7E8-4782-B4C3-3C8AFBB19821}"/>
    <dgm:cxn modelId="{118CE20F-9B9F-4F5E-B089-29DC58A2940D}" type="presOf" srcId="{F097D893-368B-4CA0-95A1-D5A966FDC042}" destId="{0F1C6A79-C890-42D7-A839-320B9580CED7}" srcOrd="0" destOrd="0" presId="urn:microsoft.com/office/officeart/2005/8/layout/default"/>
    <dgm:cxn modelId="{ADFF264D-5434-48D5-8150-377F15CFFB48}" srcId="{1396F243-51B3-440A-B024-49CBBAEE5BA3}" destId="{F097D893-368B-4CA0-95A1-D5A966FDC042}" srcOrd="5" destOrd="0" parTransId="{2F27DDD1-92CB-4C5D-9827-527A2D78B573}" sibTransId="{71B52CE2-CC44-4E3D-A74F-00E3D3347CB8}"/>
    <dgm:cxn modelId="{E5D175CB-4A07-4670-B1C9-C51AEA0EEA49}" type="presOf" srcId="{293272D5-3C61-4305-8075-60E8D099A77D}" destId="{CB7FF840-C66C-4351-98DA-69E08B0508CB}" srcOrd="0" destOrd="0" presId="urn:microsoft.com/office/officeart/2005/8/layout/default"/>
    <dgm:cxn modelId="{B3A7633A-1D05-4E61-8349-DF6FC70F5C44}" srcId="{1396F243-51B3-440A-B024-49CBBAEE5BA3}" destId="{85613F5C-E00D-48BE-9F68-668A8882E479}" srcOrd="0" destOrd="0" parTransId="{98224243-B8AE-4518-9E62-97EE3803BF65}" sibTransId="{799EF244-1A72-4441-846F-7F442E670417}"/>
    <dgm:cxn modelId="{72329C33-A1F7-4E85-8157-BAC4FAFE1432}" srcId="{1396F243-51B3-440A-B024-49CBBAEE5BA3}" destId="{5F24AB91-D130-468D-B05E-B9BF390130F7}" srcOrd="6" destOrd="0" parTransId="{67E90963-BD85-460C-8CEC-C8CD606BB987}" sibTransId="{42A20355-11E1-442E-AEE0-AF54ADBD7642}"/>
    <dgm:cxn modelId="{791543CE-8DAB-419D-9F42-7D26CA096F5A}" type="presOf" srcId="{85613F5C-E00D-48BE-9F68-668A8882E479}" destId="{B07AE820-974F-40C3-BB69-9D77B49CEE23}" srcOrd="0" destOrd="0" presId="urn:microsoft.com/office/officeart/2005/8/layout/default"/>
    <dgm:cxn modelId="{BA32F41D-1789-49FC-AD72-6EB2E9FA5B36}" type="presParOf" srcId="{0EDF240B-49E4-4750-ABEC-BC5216C30D9E}" destId="{B07AE820-974F-40C3-BB69-9D77B49CEE23}" srcOrd="0" destOrd="0" presId="urn:microsoft.com/office/officeart/2005/8/layout/default"/>
    <dgm:cxn modelId="{8E5DA985-74AA-4237-AF90-1FD0A40B480D}" type="presParOf" srcId="{0EDF240B-49E4-4750-ABEC-BC5216C30D9E}" destId="{C3E318DF-10A6-422A-92E1-C3154782C730}" srcOrd="1" destOrd="0" presId="urn:microsoft.com/office/officeart/2005/8/layout/default"/>
    <dgm:cxn modelId="{DFDC1265-CFB7-4C3B-BDE9-076F01484487}" type="presParOf" srcId="{0EDF240B-49E4-4750-ABEC-BC5216C30D9E}" destId="{1B3EB93D-2531-44AE-B0DB-A4205B672DF3}" srcOrd="2" destOrd="0" presId="urn:microsoft.com/office/officeart/2005/8/layout/default"/>
    <dgm:cxn modelId="{900C11CC-1410-4431-9E08-9517683B0DFD}" type="presParOf" srcId="{0EDF240B-49E4-4750-ABEC-BC5216C30D9E}" destId="{8E3E99F3-51CA-4534-8D35-FD794DEABB0C}" srcOrd="3" destOrd="0" presId="urn:microsoft.com/office/officeart/2005/8/layout/default"/>
    <dgm:cxn modelId="{3250588C-1E42-4FC0-BA1C-A3920DB526A4}" type="presParOf" srcId="{0EDF240B-49E4-4750-ABEC-BC5216C30D9E}" destId="{BFD36882-662B-4659-B264-E1549374AFC5}" srcOrd="4" destOrd="0" presId="urn:microsoft.com/office/officeart/2005/8/layout/default"/>
    <dgm:cxn modelId="{B78BBD56-FE86-4BEB-BDDE-A4A3DE76AD19}" type="presParOf" srcId="{0EDF240B-49E4-4750-ABEC-BC5216C30D9E}" destId="{EF6350FC-5963-4678-87E7-F90AEE1C12D1}" srcOrd="5" destOrd="0" presId="urn:microsoft.com/office/officeart/2005/8/layout/default"/>
    <dgm:cxn modelId="{76B7BC02-5ED2-45A7-81CD-7CB97113AB78}" type="presParOf" srcId="{0EDF240B-49E4-4750-ABEC-BC5216C30D9E}" destId="{CB7FF840-C66C-4351-98DA-69E08B0508CB}" srcOrd="6" destOrd="0" presId="urn:microsoft.com/office/officeart/2005/8/layout/default"/>
    <dgm:cxn modelId="{FB3332BE-EF7C-427B-A5D2-1F09B6CFFB25}" type="presParOf" srcId="{0EDF240B-49E4-4750-ABEC-BC5216C30D9E}" destId="{6DAC6E42-CCCD-4BFF-96E6-BC69BAA893C8}" srcOrd="7" destOrd="0" presId="urn:microsoft.com/office/officeart/2005/8/layout/default"/>
    <dgm:cxn modelId="{7263D601-43CC-408F-BB35-3913D5BE864F}" type="presParOf" srcId="{0EDF240B-49E4-4750-ABEC-BC5216C30D9E}" destId="{D011F8A9-B02B-436F-9B46-2F0B48054A92}" srcOrd="8" destOrd="0" presId="urn:microsoft.com/office/officeart/2005/8/layout/default"/>
    <dgm:cxn modelId="{C76B5B6A-8B42-4011-A4DF-9473144D8656}" type="presParOf" srcId="{0EDF240B-49E4-4750-ABEC-BC5216C30D9E}" destId="{EE81B187-C8AB-4BDB-87D1-3D42AFA8901E}" srcOrd="9" destOrd="0" presId="urn:microsoft.com/office/officeart/2005/8/layout/default"/>
    <dgm:cxn modelId="{C467FED5-CE98-4AB8-88A6-A1EBB0578331}" type="presParOf" srcId="{0EDF240B-49E4-4750-ABEC-BC5216C30D9E}" destId="{0F1C6A79-C890-42D7-A839-320B9580CED7}" srcOrd="10" destOrd="0" presId="urn:microsoft.com/office/officeart/2005/8/layout/default"/>
    <dgm:cxn modelId="{8219E48E-027D-4574-B1AE-82C4F15D2F7E}" type="presParOf" srcId="{0EDF240B-49E4-4750-ABEC-BC5216C30D9E}" destId="{BFFB6A5C-1BF7-42D1-9847-13278DA0149D}" srcOrd="11" destOrd="0" presId="urn:microsoft.com/office/officeart/2005/8/layout/default"/>
    <dgm:cxn modelId="{A6B8ADAA-3D72-40BA-90BB-B372484EA147}" type="presParOf" srcId="{0EDF240B-49E4-4750-ABEC-BC5216C30D9E}" destId="{0D85E5D3-9C0B-4EEB-A88D-413B8C6A7534}" srcOrd="12" destOrd="0" presId="urn:microsoft.com/office/officeart/2005/8/layout/defaul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F210CF-83AA-4FA4-AC3D-27499C1732AA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8E537AD-E560-4380-B7FC-49DFBBA4AD32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id-ID" sz="2000" b="1" dirty="0" smtClean="0">
              <a:solidFill>
                <a:srgbClr val="FFFF00"/>
              </a:solidFill>
              <a:latin typeface="Comic Sans MS" pitchFamily="66" charset="0"/>
            </a:rPr>
            <a:t>1945-1962</a:t>
          </a:r>
          <a:endParaRPr lang="id-ID" sz="2000" b="1" dirty="0">
            <a:solidFill>
              <a:srgbClr val="FFFF00"/>
            </a:solidFill>
            <a:latin typeface="Comic Sans MS" pitchFamily="66" charset="0"/>
          </a:endParaRPr>
        </a:p>
      </dgm:t>
    </dgm:pt>
    <dgm:pt modelId="{60C202FA-32E4-41D8-915F-DA32B7056375}" type="parTrans" cxnId="{60859F2E-1509-4E35-B312-CFC2D880BB1E}">
      <dgm:prSet/>
      <dgm:spPr/>
      <dgm:t>
        <a:bodyPr/>
        <a:lstStyle/>
        <a:p>
          <a:endParaRPr lang="id-ID" sz="2000"/>
        </a:p>
      </dgm:t>
    </dgm:pt>
    <dgm:pt modelId="{82E00263-1B2D-4FD5-8DEE-29B6A78EF44D}" type="sibTrans" cxnId="{60859F2E-1509-4E35-B312-CFC2D880BB1E}">
      <dgm:prSet/>
      <dgm:spPr/>
      <dgm:t>
        <a:bodyPr/>
        <a:lstStyle/>
        <a:p>
          <a:endParaRPr lang="id-ID" sz="2000"/>
        </a:p>
      </dgm:t>
    </dgm:pt>
    <dgm:pt modelId="{F5F63056-93A0-4F68-941B-9CB13DA0BAB6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id-ID" sz="2000" b="1" dirty="0" smtClean="0">
              <a:solidFill>
                <a:srgbClr val="FFFF00"/>
              </a:solidFill>
              <a:latin typeface="Comic Sans MS" pitchFamily="66" charset="0"/>
            </a:rPr>
            <a:t>1962-1970</a:t>
          </a:r>
          <a:endParaRPr lang="id-ID" sz="2000" b="1" dirty="0">
            <a:solidFill>
              <a:srgbClr val="FFFF00"/>
            </a:solidFill>
            <a:latin typeface="Comic Sans MS" pitchFamily="66" charset="0"/>
          </a:endParaRPr>
        </a:p>
      </dgm:t>
    </dgm:pt>
    <dgm:pt modelId="{44759AFF-989F-4300-B7B1-44EC3C7E6086}" type="parTrans" cxnId="{4F3AEB38-90FC-4608-9D04-7C43C050D4F3}">
      <dgm:prSet/>
      <dgm:spPr/>
      <dgm:t>
        <a:bodyPr/>
        <a:lstStyle/>
        <a:p>
          <a:endParaRPr lang="id-ID" sz="2000"/>
        </a:p>
      </dgm:t>
    </dgm:pt>
    <dgm:pt modelId="{19FCFC34-D400-47C6-BE39-12D80A0AB694}" type="sibTrans" cxnId="{4F3AEB38-90FC-4608-9D04-7C43C050D4F3}">
      <dgm:prSet/>
      <dgm:spPr/>
      <dgm:t>
        <a:bodyPr/>
        <a:lstStyle/>
        <a:p>
          <a:endParaRPr lang="id-ID" sz="2000"/>
        </a:p>
      </dgm:t>
    </dgm:pt>
    <dgm:pt modelId="{7D87C18B-01DB-4CF2-ADC9-AF7C5D9A9E05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d-ID" sz="2000" b="1" dirty="0" smtClean="0">
              <a:solidFill>
                <a:srgbClr val="FFFF00"/>
              </a:solidFill>
              <a:latin typeface="Comic Sans MS" pitchFamily="66" charset="0"/>
            </a:rPr>
            <a:t>1970-1998</a:t>
          </a:r>
          <a:endParaRPr lang="id-ID" sz="2000" b="1" dirty="0">
            <a:solidFill>
              <a:srgbClr val="FFFF00"/>
            </a:solidFill>
            <a:latin typeface="Comic Sans MS" pitchFamily="66" charset="0"/>
          </a:endParaRPr>
        </a:p>
      </dgm:t>
    </dgm:pt>
    <dgm:pt modelId="{06149527-7645-4F70-BE74-65D346680E3E}" type="parTrans" cxnId="{D2D4E067-BCE6-4D42-BEFF-EBC415215799}">
      <dgm:prSet/>
      <dgm:spPr/>
      <dgm:t>
        <a:bodyPr/>
        <a:lstStyle/>
        <a:p>
          <a:endParaRPr lang="id-ID" sz="2000"/>
        </a:p>
      </dgm:t>
    </dgm:pt>
    <dgm:pt modelId="{33C58402-1A9D-4A68-8542-9CF61F8FA17A}" type="sibTrans" cxnId="{D2D4E067-BCE6-4D42-BEFF-EBC415215799}">
      <dgm:prSet/>
      <dgm:spPr/>
      <dgm:t>
        <a:bodyPr/>
        <a:lstStyle/>
        <a:p>
          <a:endParaRPr lang="id-ID" sz="2000"/>
        </a:p>
      </dgm:t>
    </dgm:pt>
    <dgm:pt modelId="{8655110C-17F5-4C76-8DEC-4339B6BDAC01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id-ID" sz="2000" dirty="0" smtClean="0">
              <a:solidFill>
                <a:schemeClr val="bg1"/>
              </a:solidFill>
              <a:latin typeface="Comic Sans MS" pitchFamily="66" charset="0"/>
            </a:rPr>
            <a:t>1998- sekarang</a:t>
          </a:r>
          <a:endParaRPr lang="id-ID" sz="2000" dirty="0">
            <a:solidFill>
              <a:schemeClr val="bg1"/>
            </a:solidFill>
            <a:latin typeface="Comic Sans MS" pitchFamily="66" charset="0"/>
          </a:endParaRPr>
        </a:p>
      </dgm:t>
    </dgm:pt>
    <dgm:pt modelId="{65AD332E-7C8F-407D-98A2-29A94DAE1702}" type="parTrans" cxnId="{DF6652B3-80C0-47F4-B9B7-3342A283708A}">
      <dgm:prSet/>
      <dgm:spPr/>
      <dgm:t>
        <a:bodyPr/>
        <a:lstStyle/>
        <a:p>
          <a:endParaRPr lang="id-ID" sz="2000"/>
        </a:p>
      </dgm:t>
    </dgm:pt>
    <dgm:pt modelId="{ED685089-08C6-48FF-8470-BC9BB7E9338B}" type="sibTrans" cxnId="{DF6652B3-80C0-47F4-B9B7-3342A283708A}">
      <dgm:prSet/>
      <dgm:spPr/>
      <dgm:t>
        <a:bodyPr/>
        <a:lstStyle/>
        <a:p>
          <a:endParaRPr lang="id-ID" sz="2000"/>
        </a:p>
      </dgm:t>
    </dgm:pt>
    <dgm:pt modelId="{F61D12C6-DF39-44E2-B293-C51FFD3D3932}" type="pres">
      <dgm:prSet presAssocID="{78F210CF-83AA-4FA4-AC3D-27499C1732AA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FD8F5BA-F1EF-4629-B793-3F96257A778A}" type="pres">
      <dgm:prSet presAssocID="{78F210CF-83AA-4FA4-AC3D-27499C1732AA}" presName="comp1" presStyleCnt="0"/>
      <dgm:spPr/>
    </dgm:pt>
    <dgm:pt modelId="{5D5145F3-1769-4A30-84E9-E68EFA867956}" type="pres">
      <dgm:prSet presAssocID="{78F210CF-83AA-4FA4-AC3D-27499C1732AA}" presName="circle1" presStyleLbl="node1" presStyleIdx="0" presStyleCnt="4" custLinFactNeighborX="-543" custLinFactNeighborY="0"/>
      <dgm:spPr/>
      <dgm:t>
        <a:bodyPr/>
        <a:lstStyle/>
        <a:p>
          <a:endParaRPr lang="id-ID"/>
        </a:p>
      </dgm:t>
    </dgm:pt>
    <dgm:pt modelId="{512C920A-9074-40E0-9D28-9BEC8E46A124}" type="pres">
      <dgm:prSet presAssocID="{78F210CF-83AA-4FA4-AC3D-27499C1732AA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C71910-B1A7-4722-AEF9-B2B9F85041B2}" type="pres">
      <dgm:prSet presAssocID="{78F210CF-83AA-4FA4-AC3D-27499C1732AA}" presName="comp2" presStyleCnt="0"/>
      <dgm:spPr/>
    </dgm:pt>
    <dgm:pt modelId="{0A7BE6E2-C740-48BB-AABD-1646FE9FD253}" type="pres">
      <dgm:prSet presAssocID="{78F210CF-83AA-4FA4-AC3D-27499C1732AA}" presName="circle2" presStyleLbl="node1" presStyleIdx="1" presStyleCnt="4" custLinFactNeighborX="-1500" custLinFactNeighborY="0"/>
      <dgm:spPr/>
      <dgm:t>
        <a:bodyPr/>
        <a:lstStyle/>
        <a:p>
          <a:endParaRPr lang="id-ID"/>
        </a:p>
      </dgm:t>
    </dgm:pt>
    <dgm:pt modelId="{2E5C4076-1B7D-4E6C-8E31-F72D4988CECD}" type="pres">
      <dgm:prSet presAssocID="{78F210CF-83AA-4FA4-AC3D-27499C1732AA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4FEFCB-590F-462F-A61F-1E6D05C02195}" type="pres">
      <dgm:prSet presAssocID="{78F210CF-83AA-4FA4-AC3D-27499C1732AA}" presName="comp3" presStyleCnt="0"/>
      <dgm:spPr/>
    </dgm:pt>
    <dgm:pt modelId="{3D2FC0FD-D807-4D61-A93D-4880F8C0DE45}" type="pres">
      <dgm:prSet presAssocID="{78F210CF-83AA-4FA4-AC3D-27499C1732AA}" presName="circle3" presStyleLbl="node1" presStyleIdx="2" presStyleCnt="4" custLinFactNeighborX="1025" custLinFactNeighborY="0"/>
      <dgm:spPr/>
      <dgm:t>
        <a:bodyPr/>
        <a:lstStyle/>
        <a:p>
          <a:endParaRPr lang="id-ID"/>
        </a:p>
      </dgm:t>
    </dgm:pt>
    <dgm:pt modelId="{84B74682-4FCF-48F6-859E-0064B8534003}" type="pres">
      <dgm:prSet presAssocID="{78F210CF-83AA-4FA4-AC3D-27499C1732AA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93BFBFE-EBF3-4AD3-B98F-D3B27E468BB0}" type="pres">
      <dgm:prSet presAssocID="{78F210CF-83AA-4FA4-AC3D-27499C1732AA}" presName="comp4" presStyleCnt="0"/>
      <dgm:spPr/>
    </dgm:pt>
    <dgm:pt modelId="{BDD2720F-FF3C-40E0-A4AB-28E74BC0B91B}" type="pres">
      <dgm:prSet presAssocID="{78F210CF-83AA-4FA4-AC3D-27499C1732AA}" presName="circle4" presStyleLbl="node1" presStyleIdx="3" presStyleCnt="4"/>
      <dgm:spPr/>
      <dgm:t>
        <a:bodyPr/>
        <a:lstStyle/>
        <a:p>
          <a:endParaRPr lang="id-ID"/>
        </a:p>
      </dgm:t>
    </dgm:pt>
    <dgm:pt modelId="{FE0A0D0D-2AC8-425B-9198-CDF7C8C8896A}" type="pres">
      <dgm:prSet presAssocID="{78F210CF-83AA-4FA4-AC3D-27499C1732AA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CCCBC8A-4322-4568-97C5-0CB571DCE983}" type="presOf" srcId="{F8E537AD-E560-4380-B7FC-49DFBBA4AD32}" destId="{512C920A-9074-40E0-9D28-9BEC8E46A124}" srcOrd="1" destOrd="0" presId="urn:microsoft.com/office/officeart/2005/8/layout/venn2"/>
    <dgm:cxn modelId="{D2D4E067-BCE6-4D42-BEFF-EBC415215799}" srcId="{78F210CF-83AA-4FA4-AC3D-27499C1732AA}" destId="{7D87C18B-01DB-4CF2-ADC9-AF7C5D9A9E05}" srcOrd="2" destOrd="0" parTransId="{06149527-7645-4F70-BE74-65D346680E3E}" sibTransId="{33C58402-1A9D-4A68-8542-9CF61F8FA17A}"/>
    <dgm:cxn modelId="{DF6652B3-80C0-47F4-B9B7-3342A283708A}" srcId="{78F210CF-83AA-4FA4-AC3D-27499C1732AA}" destId="{8655110C-17F5-4C76-8DEC-4339B6BDAC01}" srcOrd="3" destOrd="0" parTransId="{65AD332E-7C8F-407D-98A2-29A94DAE1702}" sibTransId="{ED685089-08C6-48FF-8470-BC9BB7E9338B}"/>
    <dgm:cxn modelId="{C14759BF-5011-4731-B213-5D2F6A2F6D7F}" type="presOf" srcId="{F5F63056-93A0-4F68-941B-9CB13DA0BAB6}" destId="{0A7BE6E2-C740-48BB-AABD-1646FE9FD253}" srcOrd="0" destOrd="0" presId="urn:microsoft.com/office/officeart/2005/8/layout/venn2"/>
    <dgm:cxn modelId="{CEDF9065-A512-4E31-88FC-915846876AB9}" type="presOf" srcId="{8655110C-17F5-4C76-8DEC-4339B6BDAC01}" destId="{BDD2720F-FF3C-40E0-A4AB-28E74BC0B91B}" srcOrd="0" destOrd="0" presId="urn:microsoft.com/office/officeart/2005/8/layout/venn2"/>
    <dgm:cxn modelId="{39803818-2631-4523-9C46-F0C172499EDD}" type="presOf" srcId="{F8E537AD-E560-4380-B7FC-49DFBBA4AD32}" destId="{5D5145F3-1769-4A30-84E9-E68EFA867956}" srcOrd="0" destOrd="0" presId="urn:microsoft.com/office/officeart/2005/8/layout/venn2"/>
    <dgm:cxn modelId="{607EA375-4C33-4287-884B-88FF015C116B}" type="presOf" srcId="{78F210CF-83AA-4FA4-AC3D-27499C1732AA}" destId="{F61D12C6-DF39-44E2-B293-C51FFD3D3932}" srcOrd="0" destOrd="0" presId="urn:microsoft.com/office/officeart/2005/8/layout/venn2"/>
    <dgm:cxn modelId="{F8AC6C2C-270D-4F84-A0AC-E7E53845DCE3}" type="presOf" srcId="{F5F63056-93A0-4F68-941B-9CB13DA0BAB6}" destId="{2E5C4076-1B7D-4E6C-8E31-F72D4988CECD}" srcOrd="1" destOrd="0" presId="urn:microsoft.com/office/officeart/2005/8/layout/venn2"/>
    <dgm:cxn modelId="{60859F2E-1509-4E35-B312-CFC2D880BB1E}" srcId="{78F210CF-83AA-4FA4-AC3D-27499C1732AA}" destId="{F8E537AD-E560-4380-B7FC-49DFBBA4AD32}" srcOrd="0" destOrd="0" parTransId="{60C202FA-32E4-41D8-915F-DA32B7056375}" sibTransId="{82E00263-1B2D-4FD5-8DEE-29B6A78EF44D}"/>
    <dgm:cxn modelId="{4F3AEB38-90FC-4608-9D04-7C43C050D4F3}" srcId="{78F210CF-83AA-4FA4-AC3D-27499C1732AA}" destId="{F5F63056-93A0-4F68-941B-9CB13DA0BAB6}" srcOrd="1" destOrd="0" parTransId="{44759AFF-989F-4300-B7B1-44EC3C7E6086}" sibTransId="{19FCFC34-D400-47C6-BE39-12D80A0AB694}"/>
    <dgm:cxn modelId="{C0081564-9005-411A-A986-45E266DB911E}" type="presOf" srcId="{7D87C18B-01DB-4CF2-ADC9-AF7C5D9A9E05}" destId="{84B74682-4FCF-48F6-859E-0064B8534003}" srcOrd="1" destOrd="0" presId="urn:microsoft.com/office/officeart/2005/8/layout/venn2"/>
    <dgm:cxn modelId="{1169A78A-9EB3-4C43-9D2E-A7D4796F0591}" type="presOf" srcId="{7D87C18B-01DB-4CF2-ADC9-AF7C5D9A9E05}" destId="{3D2FC0FD-D807-4D61-A93D-4880F8C0DE45}" srcOrd="0" destOrd="0" presId="urn:microsoft.com/office/officeart/2005/8/layout/venn2"/>
    <dgm:cxn modelId="{1A70889E-F501-47D6-8E74-D9BE877CD534}" type="presOf" srcId="{8655110C-17F5-4C76-8DEC-4339B6BDAC01}" destId="{FE0A0D0D-2AC8-425B-9198-CDF7C8C8896A}" srcOrd="1" destOrd="0" presId="urn:microsoft.com/office/officeart/2005/8/layout/venn2"/>
    <dgm:cxn modelId="{F0B41CC1-2561-45DE-98FF-85A5E5A5A5A1}" type="presParOf" srcId="{F61D12C6-DF39-44E2-B293-C51FFD3D3932}" destId="{AFD8F5BA-F1EF-4629-B793-3F96257A778A}" srcOrd="0" destOrd="0" presId="urn:microsoft.com/office/officeart/2005/8/layout/venn2"/>
    <dgm:cxn modelId="{BB48E6DE-0B0F-4BEB-9C5E-96D8453D4123}" type="presParOf" srcId="{AFD8F5BA-F1EF-4629-B793-3F96257A778A}" destId="{5D5145F3-1769-4A30-84E9-E68EFA867956}" srcOrd="0" destOrd="0" presId="urn:microsoft.com/office/officeart/2005/8/layout/venn2"/>
    <dgm:cxn modelId="{2A208F54-0262-4924-BEF2-C9B19EAC60BE}" type="presParOf" srcId="{AFD8F5BA-F1EF-4629-B793-3F96257A778A}" destId="{512C920A-9074-40E0-9D28-9BEC8E46A124}" srcOrd="1" destOrd="0" presId="urn:microsoft.com/office/officeart/2005/8/layout/venn2"/>
    <dgm:cxn modelId="{2D529A02-CB07-40AE-82D4-DCC56B8B42CE}" type="presParOf" srcId="{F61D12C6-DF39-44E2-B293-C51FFD3D3932}" destId="{29C71910-B1A7-4722-AEF9-B2B9F85041B2}" srcOrd="1" destOrd="0" presId="urn:microsoft.com/office/officeart/2005/8/layout/venn2"/>
    <dgm:cxn modelId="{32BB09DD-FDC1-4283-8483-905F1964CE36}" type="presParOf" srcId="{29C71910-B1A7-4722-AEF9-B2B9F85041B2}" destId="{0A7BE6E2-C740-48BB-AABD-1646FE9FD253}" srcOrd="0" destOrd="0" presId="urn:microsoft.com/office/officeart/2005/8/layout/venn2"/>
    <dgm:cxn modelId="{7F0A8554-2FF4-4333-9872-6B34AF6647AA}" type="presParOf" srcId="{29C71910-B1A7-4722-AEF9-B2B9F85041B2}" destId="{2E5C4076-1B7D-4E6C-8E31-F72D4988CECD}" srcOrd="1" destOrd="0" presId="urn:microsoft.com/office/officeart/2005/8/layout/venn2"/>
    <dgm:cxn modelId="{28559CD9-77BA-4D2F-9E5B-7D394A1BB6F1}" type="presParOf" srcId="{F61D12C6-DF39-44E2-B293-C51FFD3D3932}" destId="{344FEFCB-590F-462F-A61F-1E6D05C02195}" srcOrd="2" destOrd="0" presId="urn:microsoft.com/office/officeart/2005/8/layout/venn2"/>
    <dgm:cxn modelId="{FD081B63-30BB-4BAD-824E-84D84CB98236}" type="presParOf" srcId="{344FEFCB-590F-462F-A61F-1E6D05C02195}" destId="{3D2FC0FD-D807-4D61-A93D-4880F8C0DE45}" srcOrd="0" destOrd="0" presId="urn:microsoft.com/office/officeart/2005/8/layout/venn2"/>
    <dgm:cxn modelId="{84A5D5FF-1075-4B38-898F-2757050070D9}" type="presParOf" srcId="{344FEFCB-590F-462F-A61F-1E6D05C02195}" destId="{84B74682-4FCF-48F6-859E-0064B8534003}" srcOrd="1" destOrd="0" presId="urn:microsoft.com/office/officeart/2005/8/layout/venn2"/>
    <dgm:cxn modelId="{A1A69523-7547-4AA8-9B87-1566BA3F192F}" type="presParOf" srcId="{F61D12C6-DF39-44E2-B293-C51FFD3D3932}" destId="{B93BFBFE-EBF3-4AD3-B98F-D3B27E468BB0}" srcOrd="3" destOrd="0" presId="urn:microsoft.com/office/officeart/2005/8/layout/venn2"/>
    <dgm:cxn modelId="{A3BA32BE-6F12-4DE8-BDA7-36D6DECA2524}" type="presParOf" srcId="{B93BFBFE-EBF3-4AD3-B98F-D3B27E468BB0}" destId="{BDD2720F-FF3C-40E0-A4AB-28E74BC0B91B}" srcOrd="0" destOrd="0" presId="urn:microsoft.com/office/officeart/2005/8/layout/venn2"/>
    <dgm:cxn modelId="{39679CF5-7793-4060-B338-CDFB1E706C54}" type="presParOf" srcId="{B93BFBFE-EBF3-4AD3-B98F-D3B27E468BB0}" destId="{FE0A0D0D-2AC8-425B-9198-CDF7C8C8896A}" srcOrd="1" destOrd="0" presId="urn:microsoft.com/office/officeart/2005/8/layout/venn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B62E25-79AF-4FD8-A7D5-DFF1A7C31FF3}" type="doc">
      <dgm:prSet loTypeId="urn:microsoft.com/office/officeart/2008/layout/AlternatingHexagons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1670225-B89C-4A28-AAE5-4002DABF9BF7}">
      <dgm:prSet phldrT="[Text]" custT="1"/>
      <dgm:spPr/>
      <dgm:t>
        <a:bodyPr/>
        <a:lstStyle/>
        <a:p>
          <a:r>
            <a:rPr lang="id-ID" sz="2200" b="1" dirty="0" smtClean="0">
              <a:solidFill>
                <a:srgbClr val="FFFF00"/>
              </a:solidFill>
              <a:latin typeface="Arial Rounded MT Bold" pitchFamily="34" charset="0"/>
            </a:rPr>
            <a:t>PSPN</a:t>
          </a:r>
          <a:endParaRPr lang="id-ID" sz="2200" b="1" dirty="0">
            <a:solidFill>
              <a:srgbClr val="FFFF00"/>
            </a:solidFill>
            <a:latin typeface="Arial Rounded MT Bold" pitchFamily="34" charset="0"/>
          </a:endParaRPr>
        </a:p>
      </dgm:t>
    </dgm:pt>
    <dgm:pt modelId="{B5A7B101-9D83-4B54-8496-15EBC9906AD9}" type="parTrans" cxnId="{CF480F0A-8A3F-460F-A9A7-B82F15BD55A5}">
      <dgm:prSet/>
      <dgm:spPr/>
      <dgm:t>
        <a:bodyPr/>
        <a:lstStyle/>
        <a:p>
          <a:endParaRPr lang="id-ID"/>
        </a:p>
      </dgm:t>
    </dgm:pt>
    <dgm:pt modelId="{7BD415B4-3BFA-4718-8BD1-2D5E2C6B5446}" type="sibTrans" cxnId="{CF480F0A-8A3F-460F-A9A7-B82F15BD55A5}">
      <dgm:prSet/>
      <dgm:spPr/>
      <dgm:t>
        <a:bodyPr/>
        <a:lstStyle/>
        <a:p>
          <a:endParaRPr lang="id-ID"/>
        </a:p>
      </dgm:t>
    </dgm:pt>
    <dgm:pt modelId="{AA2913BA-5C8E-4C80-8F78-FEAA0DF73F45}">
      <dgm:prSet phldrT="[Text]" custT="1"/>
      <dgm:spPr/>
      <dgm:t>
        <a:bodyPr/>
        <a:lstStyle/>
        <a:p>
          <a:r>
            <a:rPr lang="id-ID" sz="2400" b="1" dirty="0" smtClean="0">
              <a:solidFill>
                <a:srgbClr val="002060"/>
              </a:solidFill>
            </a:rPr>
            <a:t>PERSAJA</a:t>
          </a:r>
          <a:endParaRPr lang="id-ID" sz="2400" b="1" dirty="0">
            <a:solidFill>
              <a:srgbClr val="002060"/>
            </a:solidFill>
          </a:endParaRPr>
        </a:p>
      </dgm:t>
    </dgm:pt>
    <dgm:pt modelId="{C14961D6-8B27-402A-AD9A-9E1572090B21}" type="parTrans" cxnId="{ECCFC980-0BB3-4563-8CE2-B50C8F38EFF4}">
      <dgm:prSet/>
      <dgm:spPr/>
      <dgm:t>
        <a:bodyPr/>
        <a:lstStyle/>
        <a:p>
          <a:endParaRPr lang="id-ID"/>
        </a:p>
      </dgm:t>
    </dgm:pt>
    <dgm:pt modelId="{5097016B-A8A6-45DC-AECB-91151E39BACE}" type="sibTrans" cxnId="{ECCFC980-0BB3-4563-8CE2-B50C8F38EFF4}">
      <dgm:prSet/>
      <dgm:spPr/>
      <dgm:t>
        <a:bodyPr/>
        <a:lstStyle/>
        <a:p>
          <a:endParaRPr lang="id-ID"/>
        </a:p>
      </dgm:t>
    </dgm:pt>
    <dgm:pt modelId="{0B6D004D-BA8C-4C58-889E-A976FA41A2FB}">
      <dgm:prSet phldrT="[Text]" custT="1"/>
      <dgm:spPr/>
      <dgm:t>
        <a:bodyPr/>
        <a:lstStyle/>
        <a:p>
          <a:r>
            <a:rPr lang="id-ID" sz="1800" b="1" dirty="0" smtClean="0">
              <a:solidFill>
                <a:srgbClr val="FFFF00"/>
              </a:solidFill>
              <a:latin typeface="Arial Rounded MT Bold" pitchFamily="34" charset="0"/>
            </a:rPr>
            <a:t>PERSAHI</a:t>
          </a:r>
          <a:endParaRPr lang="id-ID" sz="1800" b="1" dirty="0">
            <a:solidFill>
              <a:srgbClr val="FFFF00"/>
            </a:solidFill>
            <a:latin typeface="Arial Rounded MT Bold" pitchFamily="34" charset="0"/>
          </a:endParaRPr>
        </a:p>
      </dgm:t>
    </dgm:pt>
    <dgm:pt modelId="{0D8CCF14-3539-4898-867B-B8959B06CF55}" type="parTrans" cxnId="{F059F518-FBE0-4F95-8229-506A2ECB0B2B}">
      <dgm:prSet/>
      <dgm:spPr/>
      <dgm:t>
        <a:bodyPr/>
        <a:lstStyle/>
        <a:p>
          <a:endParaRPr lang="id-ID"/>
        </a:p>
      </dgm:t>
    </dgm:pt>
    <dgm:pt modelId="{ACD7E03F-3270-4A49-B09E-2A0DFA37B8C8}" type="sibTrans" cxnId="{F059F518-FBE0-4F95-8229-506A2ECB0B2B}">
      <dgm:prSet/>
      <dgm:spPr/>
      <dgm:t>
        <a:bodyPr/>
        <a:lstStyle/>
        <a:p>
          <a:endParaRPr lang="id-ID"/>
        </a:p>
      </dgm:t>
    </dgm:pt>
    <dgm:pt modelId="{33BBC8AC-E5AB-449D-9B2B-099DBFCC08DA}">
      <dgm:prSet phldrT="[Text]" custT="1"/>
      <dgm:spPr/>
      <dgm:t>
        <a:bodyPr/>
        <a:lstStyle/>
        <a:p>
          <a:r>
            <a:rPr lang="id-ID" sz="2400" b="1" dirty="0" smtClean="0">
              <a:solidFill>
                <a:srgbClr val="002060"/>
              </a:solidFill>
            </a:rPr>
            <a:t>SSKDN</a:t>
          </a:r>
          <a:endParaRPr lang="id-ID" sz="2400" b="1" dirty="0">
            <a:solidFill>
              <a:srgbClr val="002060"/>
            </a:solidFill>
          </a:endParaRPr>
        </a:p>
      </dgm:t>
    </dgm:pt>
    <dgm:pt modelId="{163258BE-E4F5-4E4A-A9B3-2774713808A2}" type="parTrans" cxnId="{0E81960F-B6FB-4D38-8916-2138AEAC303A}">
      <dgm:prSet/>
      <dgm:spPr/>
      <dgm:t>
        <a:bodyPr/>
        <a:lstStyle/>
        <a:p>
          <a:endParaRPr lang="id-ID"/>
        </a:p>
      </dgm:t>
    </dgm:pt>
    <dgm:pt modelId="{9A766B32-51B1-4A33-8D5B-72022B32A114}" type="sibTrans" cxnId="{0E81960F-B6FB-4D38-8916-2138AEAC303A}">
      <dgm:prSet/>
      <dgm:spPr/>
      <dgm:t>
        <a:bodyPr/>
        <a:lstStyle/>
        <a:p>
          <a:endParaRPr lang="id-ID"/>
        </a:p>
      </dgm:t>
    </dgm:pt>
    <dgm:pt modelId="{D56F76B3-7CF0-488D-9DB3-40FBB087943F}">
      <dgm:prSet phldrT="[Text]" custT="1"/>
      <dgm:spPr/>
      <dgm:t>
        <a:bodyPr/>
        <a:lstStyle/>
        <a:p>
          <a:r>
            <a:rPr lang="id-ID" sz="2000" dirty="0" smtClean="0">
              <a:solidFill>
                <a:srgbClr val="FFFF00"/>
              </a:solidFill>
              <a:latin typeface="Arial Rounded MT Bold" pitchFamily="34" charset="0"/>
            </a:rPr>
            <a:t>PBKA</a:t>
          </a:r>
          <a:endParaRPr lang="id-ID" sz="2000" dirty="0">
            <a:solidFill>
              <a:srgbClr val="FFFF00"/>
            </a:solidFill>
            <a:latin typeface="Arial Rounded MT Bold" pitchFamily="34" charset="0"/>
          </a:endParaRPr>
        </a:p>
      </dgm:t>
    </dgm:pt>
    <dgm:pt modelId="{BEEE6026-9C5F-4AA1-9944-FBB4CEAA4C23}" type="parTrans" cxnId="{A79A651C-3738-4C1C-8A9B-511ECCD2CAB6}">
      <dgm:prSet/>
      <dgm:spPr/>
      <dgm:t>
        <a:bodyPr/>
        <a:lstStyle/>
        <a:p>
          <a:endParaRPr lang="id-ID"/>
        </a:p>
      </dgm:t>
    </dgm:pt>
    <dgm:pt modelId="{F0D25BA7-C8B4-40FE-878C-66C7619B3E05}" type="sibTrans" cxnId="{A79A651C-3738-4C1C-8A9B-511ECCD2CAB6}">
      <dgm:prSet/>
      <dgm:spPr/>
      <dgm:t>
        <a:bodyPr/>
        <a:lstStyle/>
        <a:p>
          <a:endParaRPr lang="id-ID"/>
        </a:p>
      </dgm:t>
    </dgm:pt>
    <dgm:pt modelId="{A7828700-507A-4024-AC96-98A257FB5C10}">
      <dgm:prSet phldrT="[Text]" custT="1"/>
      <dgm:spPr/>
      <dgm:t>
        <a:bodyPr/>
        <a:lstStyle/>
        <a:p>
          <a:r>
            <a:rPr lang="id-ID" sz="2400" b="1" dirty="0" smtClean="0">
              <a:solidFill>
                <a:srgbClr val="002060"/>
              </a:solidFill>
            </a:rPr>
            <a:t>PPPRI DAN PBTT</a:t>
          </a:r>
          <a:endParaRPr lang="id-ID" sz="2400" b="1" dirty="0">
            <a:solidFill>
              <a:srgbClr val="002060"/>
            </a:solidFill>
          </a:endParaRPr>
        </a:p>
      </dgm:t>
    </dgm:pt>
    <dgm:pt modelId="{9D19DAFF-B0E4-4562-BAB2-CFF4EF0A06F0}" type="parTrans" cxnId="{8FC8E7F2-C937-4FAE-9FCD-6DDED3DE88B9}">
      <dgm:prSet/>
      <dgm:spPr/>
      <dgm:t>
        <a:bodyPr/>
        <a:lstStyle/>
        <a:p>
          <a:endParaRPr lang="id-ID"/>
        </a:p>
      </dgm:t>
    </dgm:pt>
    <dgm:pt modelId="{44C4486E-E8AB-41B9-A51F-A3BD2E335B28}" type="sibTrans" cxnId="{8FC8E7F2-C937-4FAE-9FCD-6DDED3DE88B9}">
      <dgm:prSet/>
      <dgm:spPr/>
      <dgm:t>
        <a:bodyPr/>
        <a:lstStyle/>
        <a:p>
          <a:endParaRPr lang="id-ID"/>
        </a:p>
      </dgm:t>
    </dgm:pt>
    <dgm:pt modelId="{22750B3F-23C1-4F8F-A848-DE179DEBF91F}" type="pres">
      <dgm:prSet presAssocID="{BBB62E25-79AF-4FD8-A7D5-DFF1A7C31FF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FDBE75B5-797F-4DAB-BAEA-797ECE8BFAFB}" type="pres">
      <dgm:prSet presAssocID="{51670225-B89C-4A28-AAE5-4002DABF9BF7}" presName="composite" presStyleCnt="0"/>
      <dgm:spPr/>
    </dgm:pt>
    <dgm:pt modelId="{BD78C861-F74D-4EBC-9C25-EE1CFAF08A4D}" type="pres">
      <dgm:prSet presAssocID="{51670225-B89C-4A28-AAE5-4002DABF9BF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6037A2-71D5-4CB0-9970-FE42A624928B}" type="pres">
      <dgm:prSet presAssocID="{51670225-B89C-4A28-AAE5-4002DABF9BF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052239-0753-41B6-A512-CD6CD3A4EDA9}" type="pres">
      <dgm:prSet presAssocID="{51670225-B89C-4A28-AAE5-4002DABF9BF7}" presName="BalanceSpacing" presStyleCnt="0"/>
      <dgm:spPr/>
    </dgm:pt>
    <dgm:pt modelId="{D9DD3FAF-383F-4822-9A32-2C58BA8B4E8B}" type="pres">
      <dgm:prSet presAssocID="{51670225-B89C-4A28-AAE5-4002DABF9BF7}" presName="BalanceSpacing1" presStyleCnt="0"/>
      <dgm:spPr/>
    </dgm:pt>
    <dgm:pt modelId="{514A70E3-FB87-4B33-839C-3A863094C605}" type="pres">
      <dgm:prSet presAssocID="{7BD415B4-3BFA-4718-8BD1-2D5E2C6B5446}" presName="Accent1Text" presStyleLbl="node1" presStyleIdx="1" presStyleCnt="6"/>
      <dgm:spPr/>
      <dgm:t>
        <a:bodyPr/>
        <a:lstStyle/>
        <a:p>
          <a:endParaRPr lang="id-ID"/>
        </a:p>
      </dgm:t>
    </dgm:pt>
    <dgm:pt modelId="{433B3374-4F69-4194-8BED-5DE0EE644942}" type="pres">
      <dgm:prSet presAssocID="{7BD415B4-3BFA-4718-8BD1-2D5E2C6B5446}" presName="spaceBetweenRectangles" presStyleCnt="0"/>
      <dgm:spPr/>
    </dgm:pt>
    <dgm:pt modelId="{44E1CF8E-22C8-426E-8DE6-BBC183208D09}" type="pres">
      <dgm:prSet presAssocID="{0B6D004D-BA8C-4C58-889E-A976FA41A2FB}" presName="composite" presStyleCnt="0"/>
      <dgm:spPr/>
    </dgm:pt>
    <dgm:pt modelId="{D9E25066-E062-4DB6-9301-F49BB7F9CD43}" type="pres">
      <dgm:prSet presAssocID="{0B6D004D-BA8C-4C58-889E-A976FA41A2F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A2153E6-C311-4886-A8D1-737C0429BD06}" type="pres">
      <dgm:prSet presAssocID="{0B6D004D-BA8C-4C58-889E-A976FA41A2F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5E10BE3-7580-4E75-9FF6-6A0678C6C34A}" type="pres">
      <dgm:prSet presAssocID="{0B6D004D-BA8C-4C58-889E-A976FA41A2FB}" presName="BalanceSpacing" presStyleCnt="0"/>
      <dgm:spPr/>
    </dgm:pt>
    <dgm:pt modelId="{DFDE6478-729B-468C-AD71-FC4F320A96CC}" type="pres">
      <dgm:prSet presAssocID="{0B6D004D-BA8C-4C58-889E-A976FA41A2FB}" presName="BalanceSpacing1" presStyleCnt="0"/>
      <dgm:spPr/>
    </dgm:pt>
    <dgm:pt modelId="{4C43189C-1F91-4F75-86EC-8CD9D5FDECFB}" type="pres">
      <dgm:prSet presAssocID="{ACD7E03F-3270-4A49-B09E-2A0DFA37B8C8}" presName="Accent1Text" presStyleLbl="node1" presStyleIdx="3" presStyleCnt="6"/>
      <dgm:spPr/>
      <dgm:t>
        <a:bodyPr/>
        <a:lstStyle/>
        <a:p>
          <a:endParaRPr lang="id-ID"/>
        </a:p>
      </dgm:t>
    </dgm:pt>
    <dgm:pt modelId="{44B4F7B4-2249-4C97-866D-C32E2FA982E1}" type="pres">
      <dgm:prSet presAssocID="{ACD7E03F-3270-4A49-B09E-2A0DFA37B8C8}" presName="spaceBetweenRectangles" presStyleCnt="0"/>
      <dgm:spPr/>
    </dgm:pt>
    <dgm:pt modelId="{3C65D69E-DFA6-4D52-8C82-06D997B29AC3}" type="pres">
      <dgm:prSet presAssocID="{D56F76B3-7CF0-488D-9DB3-40FBB087943F}" presName="composite" presStyleCnt="0"/>
      <dgm:spPr/>
    </dgm:pt>
    <dgm:pt modelId="{5934DBE6-32F1-4862-9CCC-E4539BA82566}" type="pres">
      <dgm:prSet presAssocID="{D56F76B3-7CF0-488D-9DB3-40FBB087943F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EEC7C67-5AF6-4E7F-8EDD-BF5382148A5C}" type="pres">
      <dgm:prSet presAssocID="{D56F76B3-7CF0-488D-9DB3-40FBB087943F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E593E7-BD6C-4CAA-92DF-E9458A39BBEF}" type="pres">
      <dgm:prSet presAssocID="{D56F76B3-7CF0-488D-9DB3-40FBB087943F}" presName="BalanceSpacing" presStyleCnt="0"/>
      <dgm:spPr/>
    </dgm:pt>
    <dgm:pt modelId="{843562B3-1154-44CB-A53B-EA0BD3450A31}" type="pres">
      <dgm:prSet presAssocID="{D56F76B3-7CF0-488D-9DB3-40FBB087943F}" presName="BalanceSpacing1" presStyleCnt="0"/>
      <dgm:spPr/>
    </dgm:pt>
    <dgm:pt modelId="{B9109796-A0B5-4239-9548-77398790AF6C}" type="pres">
      <dgm:prSet presAssocID="{F0D25BA7-C8B4-40FE-878C-66C7619B3E05}" presName="Accent1Text" presStyleLbl="node1" presStyleIdx="5" presStyleCnt="6"/>
      <dgm:spPr/>
      <dgm:t>
        <a:bodyPr/>
        <a:lstStyle/>
        <a:p>
          <a:endParaRPr lang="id-ID"/>
        </a:p>
      </dgm:t>
    </dgm:pt>
  </dgm:ptLst>
  <dgm:cxnLst>
    <dgm:cxn modelId="{0E81960F-B6FB-4D38-8916-2138AEAC303A}" srcId="{0B6D004D-BA8C-4C58-889E-A976FA41A2FB}" destId="{33BBC8AC-E5AB-449D-9B2B-099DBFCC08DA}" srcOrd="0" destOrd="0" parTransId="{163258BE-E4F5-4E4A-A9B3-2774713808A2}" sibTransId="{9A766B32-51B1-4A33-8D5B-72022B32A114}"/>
    <dgm:cxn modelId="{29DB758B-C2CC-40E3-AB51-ECFB71736A6F}" type="presOf" srcId="{33BBC8AC-E5AB-449D-9B2B-099DBFCC08DA}" destId="{1A2153E6-C311-4886-A8D1-737C0429BD06}" srcOrd="0" destOrd="0" presId="urn:microsoft.com/office/officeart/2008/layout/AlternatingHexagons"/>
    <dgm:cxn modelId="{F059F518-FBE0-4F95-8229-506A2ECB0B2B}" srcId="{BBB62E25-79AF-4FD8-A7D5-DFF1A7C31FF3}" destId="{0B6D004D-BA8C-4C58-889E-A976FA41A2FB}" srcOrd="1" destOrd="0" parTransId="{0D8CCF14-3539-4898-867B-B8959B06CF55}" sibTransId="{ACD7E03F-3270-4A49-B09E-2A0DFA37B8C8}"/>
    <dgm:cxn modelId="{A79A651C-3738-4C1C-8A9B-511ECCD2CAB6}" srcId="{BBB62E25-79AF-4FD8-A7D5-DFF1A7C31FF3}" destId="{D56F76B3-7CF0-488D-9DB3-40FBB087943F}" srcOrd="2" destOrd="0" parTransId="{BEEE6026-9C5F-4AA1-9944-FBB4CEAA4C23}" sibTransId="{F0D25BA7-C8B4-40FE-878C-66C7619B3E05}"/>
    <dgm:cxn modelId="{ECCFC980-0BB3-4563-8CE2-B50C8F38EFF4}" srcId="{51670225-B89C-4A28-AAE5-4002DABF9BF7}" destId="{AA2913BA-5C8E-4C80-8F78-FEAA0DF73F45}" srcOrd="0" destOrd="0" parTransId="{C14961D6-8B27-402A-AD9A-9E1572090B21}" sibTransId="{5097016B-A8A6-45DC-AECB-91151E39BACE}"/>
    <dgm:cxn modelId="{7027AD57-6483-464A-8C80-46753CFB774E}" type="presOf" srcId="{A7828700-507A-4024-AC96-98A257FB5C10}" destId="{8EEC7C67-5AF6-4E7F-8EDD-BF5382148A5C}" srcOrd="0" destOrd="0" presId="urn:microsoft.com/office/officeart/2008/layout/AlternatingHexagons"/>
    <dgm:cxn modelId="{0FE9F31E-7F2A-4B8D-815B-E6A1D756F777}" type="presOf" srcId="{AA2913BA-5C8E-4C80-8F78-FEAA0DF73F45}" destId="{406037A2-71D5-4CB0-9970-FE42A624928B}" srcOrd="0" destOrd="0" presId="urn:microsoft.com/office/officeart/2008/layout/AlternatingHexagons"/>
    <dgm:cxn modelId="{14A787D1-8D8A-435E-9A71-0334BBCBDBB7}" type="presOf" srcId="{BBB62E25-79AF-4FD8-A7D5-DFF1A7C31FF3}" destId="{22750B3F-23C1-4F8F-A848-DE179DEBF91F}" srcOrd="0" destOrd="0" presId="urn:microsoft.com/office/officeart/2008/layout/AlternatingHexagons"/>
    <dgm:cxn modelId="{CF480F0A-8A3F-460F-A9A7-B82F15BD55A5}" srcId="{BBB62E25-79AF-4FD8-A7D5-DFF1A7C31FF3}" destId="{51670225-B89C-4A28-AAE5-4002DABF9BF7}" srcOrd="0" destOrd="0" parTransId="{B5A7B101-9D83-4B54-8496-15EBC9906AD9}" sibTransId="{7BD415B4-3BFA-4718-8BD1-2D5E2C6B5446}"/>
    <dgm:cxn modelId="{2F2B574E-8AF3-402D-AD04-05AB6B3FB2A0}" type="presOf" srcId="{F0D25BA7-C8B4-40FE-878C-66C7619B3E05}" destId="{B9109796-A0B5-4239-9548-77398790AF6C}" srcOrd="0" destOrd="0" presId="urn:microsoft.com/office/officeart/2008/layout/AlternatingHexagons"/>
    <dgm:cxn modelId="{8562A9DC-A94D-440B-9649-A6A134B28E6B}" type="presOf" srcId="{51670225-B89C-4A28-AAE5-4002DABF9BF7}" destId="{BD78C861-F74D-4EBC-9C25-EE1CFAF08A4D}" srcOrd="0" destOrd="0" presId="urn:microsoft.com/office/officeart/2008/layout/AlternatingHexagons"/>
    <dgm:cxn modelId="{EA1CD29D-B4C9-46A9-BE17-9CCB5BF86AEF}" type="presOf" srcId="{D56F76B3-7CF0-488D-9DB3-40FBB087943F}" destId="{5934DBE6-32F1-4862-9CCC-E4539BA82566}" srcOrd="0" destOrd="0" presId="urn:microsoft.com/office/officeart/2008/layout/AlternatingHexagons"/>
    <dgm:cxn modelId="{38496B46-2954-4859-B71C-1A459E6D81F9}" type="presOf" srcId="{7BD415B4-3BFA-4718-8BD1-2D5E2C6B5446}" destId="{514A70E3-FB87-4B33-839C-3A863094C605}" srcOrd="0" destOrd="0" presId="urn:microsoft.com/office/officeart/2008/layout/AlternatingHexagons"/>
    <dgm:cxn modelId="{6D1A755F-D692-4B82-B333-30A056A4F8B9}" type="presOf" srcId="{ACD7E03F-3270-4A49-B09E-2A0DFA37B8C8}" destId="{4C43189C-1F91-4F75-86EC-8CD9D5FDECFB}" srcOrd="0" destOrd="0" presId="urn:microsoft.com/office/officeart/2008/layout/AlternatingHexagons"/>
    <dgm:cxn modelId="{8FC8E7F2-C937-4FAE-9FCD-6DDED3DE88B9}" srcId="{D56F76B3-7CF0-488D-9DB3-40FBB087943F}" destId="{A7828700-507A-4024-AC96-98A257FB5C10}" srcOrd="0" destOrd="0" parTransId="{9D19DAFF-B0E4-4562-BAB2-CFF4EF0A06F0}" sibTransId="{44C4486E-E8AB-41B9-A51F-A3BD2E335B28}"/>
    <dgm:cxn modelId="{08D6CE16-05EF-49C2-9E19-303A7616960E}" type="presOf" srcId="{0B6D004D-BA8C-4C58-889E-A976FA41A2FB}" destId="{D9E25066-E062-4DB6-9301-F49BB7F9CD43}" srcOrd="0" destOrd="0" presId="urn:microsoft.com/office/officeart/2008/layout/AlternatingHexagons"/>
    <dgm:cxn modelId="{4D6650CC-7C5C-49BC-AE10-99D320A9FDF4}" type="presParOf" srcId="{22750B3F-23C1-4F8F-A848-DE179DEBF91F}" destId="{FDBE75B5-797F-4DAB-BAEA-797ECE8BFAFB}" srcOrd="0" destOrd="0" presId="urn:microsoft.com/office/officeart/2008/layout/AlternatingHexagons"/>
    <dgm:cxn modelId="{4046688F-EDEF-4D32-89C7-54EA0C9F7385}" type="presParOf" srcId="{FDBE75B5-797F-4DAB-BAEA-797ECE8BFAFB}" destId="{BD78C861-F74D-4EBC-9C25-EE1CFAF08A4D}" srcOrd="0" destOrd="0" presId="urn:microsoft.com/office/officeart/2008/layout/AlternatingHexagons"/>
    <dgm:cxn modelId="{38F2C467-4EB4-4D12-9D19-DB6C18D2B064}" type="presParOf" srcId="{FDBE75B5-797F-4DAB-BAEA-797ECE8BFAFB}" destId="{406037A2-71D5-4CB0-9970-FE42A624928B}" srcOrd="1" destOrd="0" presId="urn:microsoft.com/office/officeart/2008/layout/AlternatingHexagons"/>
    <dgm:cxn modelId="{56E68481-C528-4E33-B7BB-B62AB2158D54}" type="presParOf" srcId="{FDBE75B5-797F-4DAB-BAEA-797ECE8BFAFB}" destId="{DE052239-0753-41B6-A512-CD6CD3A4EDA9}" srcOrd="2" destOrd="0" presId="urn:microsoft.com/office/officeart/2008/layout/AlternatingHexagons"/>
    <dgm:cxn modelId="{D406C1B6-44B6-43C5-9A26-1F81866AE81F}" type="presParOf" srcId="{FDBE75B5-797F-4DAB-BAEA-797ECE8BFAFB}" destId="{D9DD3FAF-383F-4822-9A32-2C58BA8B4E8B}" srcOrd="3" destOrd="0" presId="urn:microsoft.com/office/officeart/2008/layout/AlternatingHexagons"/>
    <dgm:cxn modelId="{EBF7F96A-9AB0-4497-949D-6223C1730AED}" type="presParOf" srcId="{FDBE75B5-797F-4DAB-BAEA-797ECE8BFAFB}" destId="{514A70E3-FB87-4B33-839C-3A863094C605}" srcOrd="4" destOrd="0" presId="urn:microsoft.com/office/officeart/2008/layout/AlternatingHexagons"/>
    <dgm:cxn modelId="{D946548A-6CBE-4A3F-9703-6F1EBEB646CA}" type="presParOf" srcId="{22750B3F-23C1-4F8F-A848-DE179DEBF91F}" destId="{433B3374-4F69-4194-8BED-5DE0EE644942}" srcOrd="1" destOrd="0" presId="urn:microsoft.com/office/officeart/2008/layout/AlternatingHexagons"/>
    <dgm:cxn modelId="{B4EC3443-80C1-480E-9475-B2F926AEEB1C}" type="presParOf" srcId="{22750B3F-23C1-4F8F-A848-DE179DEBF91F}" destId="{44E1CF8E-22C8-426E-8DE6-BBC183208D09}" srcOrd="2" destOrd="0" presId="urn:microsoft.com/office/officeart/2008/layout/AlternatingHexagons"/>
    <dgm:cxn modelId="{40EBB73B-37B6-410A-B2F4-290F23364FA5}" type="presParOf" srcId="{44E1CF8E-22C8-426E-8DE6-BBC183208D09}" destId="{D9E25066-E062-4DB6-9301-F49BB7F9CD43}" srcOrd="0" destOrd="0" presId="urn:microsoft.com/office/officeart/2008/layout/AlternatingHexagons"/>
    <dgm:cxn modelId="{AD9DC4D0-50C1-4FF7-952A-4088FCC315AF}" type="presParOf" srcId="{44E1CF8E-22C8-426E-8DE6-BBC183208D09}" destId="{1A2153E6-C311-4886-A8D1-737C0429BD06}" srcOrd="1" destOrd="0" presId="urn:microsoft.com/office/officeart/2008/layout/AlternatingHexagons"/>
    <dgm:cxn modelId="{8A0A0AFA-B901-4D1D-ADFA-F30142D16B32}" type="presParOf" srcId="{44E1CF8E-22C8-426E-8DE6-BBC183208D09}" destId="{55E10BE3-7580-4E75-9FF6-6A0678C6C34A}" srcOrd="2" destOrd="0" presId="urn:microsoft.com/office/officeart/2008/layout/AlternatingHexagons"/>
    <dgm:cxn modelId="{A18C0D67-CA7A-4B81-8CD5-2895D32FA677}" type="presParOf" srcId="{44E1CF8E-22C8-426E-8DE6-BBC183208D09}" destId="{DFDE6478-729B-468C-AD71-FC4F320A96CC}" srcOrd="3" destOrd="0" presId="urn:microsoft.com/office/officeart/2008/layout/AlternatingHexagons"/>
    <dgm:cxn modelId="{74DED43D-388E-4468-B645-46734F9E8DA3}" type="presParOf" srcId="{44E1CF8E-22C8-426E-8DE6-BBC183208D09}" destId="{4C43189C-1F91-4F75-86EC-8CD9D5FDECFB}" srcOrd="4" destOrd="0" presId="urn:microsoft.com/office/officeart/2008/layout/AlternatingHexagons"/>
    <dgm:cxn modelId="{278FD234-0A34-491B-97B1-58C15C10B72B}" type="presParOf" srcId="{22750B3F-23C1-4F8F-A848-DE179DEBF91F}" destId="{44B4F7B4-2249-4C97-866D-C32E2FA982E1}" srcOrd="3" destOrd="0" presId="urn:microsoft.com/office/officeart/2008/layout/AlternatingHexagons"/>
    <dgm:cxn modelId="{C8D19F25-222C-44E0-AC0E-EA16ECC5A303}" type="presParOf" srcId="{22750B3F-23C1-4F8F-A848-DE179DEBF91F}" destId="{3C65D69E-DFA6-4D52-8C82-06D997B29AC3}" srcOrd="4" destOrd="0" presId="urn:microsoft.com/office/officeart/2008/layout/AlternatingHexagons"/>
    <dgm:cxn modelId="{27939DFA-5727-470F-8D5A-195ABA5527F1}" type="presParOf" srcId="{3C65D69E-DFA6-4D52-8C82-06D997B29AC3}" destId="{5934DBE6-32F1-4862-9CCC-E4539BA82566}" srcOrd="0" destOrd="0" presId="urn:microsoft.com/office/officeart/2008/layout/AlternatingHexagons"/>
    <dgm:cxn modelId="{0E5BE572-14CE-4A4E-9BF8-8AD8F59E09A8}" type="presParOf" srcId="{3C65D69E-DFA6-4D52-8C82-06D997B29AC3}" destId="{8EEC7C67-5AF6-4E7F-8EDD-BF5382148A5C}" srcOrd="1" destOrd="0" presId="urn:microsoft.com/office/officeart/2008/layout/AlternatingHexagons"/>
    <dgm:cxn modelId="{5D781D6B-846D-4E3C-8AF3-73598D991036}" type="presParOf" srcId="{3C65D69E-DFA6-4D52-8C82-06D997B29AC3}" destId="{8FE593E7-BD6C-4CAA-92DF-E9458A39BBEF}" srcOrd="2" destOrd="0" presId="urn:microsoft.com/office/officeart/2008/layout/AlternatingHexagons"/>
    <dgm:cxn modelId="{57E0A0DA-EB74-43D9-847C-D2585C47C406}" type="presParOf" srcId="{3C65D69E-DFA6-4D52-8C82-06D997B29AC3}" destId="{843562B3-1154-44CB-A53B-EA0BD3450A31}" srcOrd="3" destOrd="0" presId="urn:microsoft.com/office/officeart/2008/layout/AlternatingHexagons"/>
    <dgm:cxn modelId="{B9AB5853-EEB7-4DD3-B7DC-A838ADEDBA72}" type="presParOf" srcId="{3C65D69E-DFA6-4D52-8C82-06D997B29AC3}" destId="{B9109796-A0B5-4239-9548-77398790AF6C}" srcOrd="4" destOrd="0" presId="urn:microsoft.com/office/officeart/2008/layout/AlternatingHexagons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2DAE4-35A9-4455-B8F3-AB802365F947}" type="datetimeFigureOut">
              <a:rPr lang="id-ID" smtClean="0"/>
              <a:pPr/>
              <a:t>10/10/2014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C28F-7AF0-402F-80A8-C5B1B83418D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C28F-7AF0-402F-80A8-C5B1B83418DB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C28F-7AF0-402F-80A8-C5B1B83418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13517-397A-49A6-B677-0226F73ACC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sz="32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4E10-F5B9-4993-B4B9-4497BE68C06D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83803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4E10-F5B9-4993-B4B9-4497BE68C06D}" type="slidenum">
              <a:rPr lang="id-ID" smtClean="0"/>
              <a:pPr/>
              <a:t>56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44433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C28F-7AF0-402F-80A8-C5B1B83418DB}" type="slidenum">
              <a:rPr lang="id-ID" smtClean="0"/>
              <a:pPr/>
              <a:t>57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17DFD2B-3697-4BFF-B8FD-CB8024B823C0}" type="datetime1">
              <a:rPr lang="en-US" smtClean="0"/>
              <a:pPr/>
              <a:t>10/10/2014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kumimoji="0" lang="en-US" dirty="0" smtClean="0"/>
              <a:t>UNINDRA PGRI 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93B-59DE-4C56-BAA3-ED26CDF68F45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E9E8-8C7C-4588-9B48-2DFC75578EE5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93C6F2B-2513-41B3-B03D-D12E18524D8C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C61D2AB-824B-4CC0-B2A4-BD0CD4192C95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88400C3-3006-45CB-A66A-3DB19AD2ADC9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00B425F-ACEE-407E-BEAC-AF0587A73F51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EE5-CD17-42EE-84FF-322A6D8F710D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47A94BE-92DB-4B52-9D30-FC8C7E3172F4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2BA1CB-4369-4336-BCE6-5485AEB5EAB2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31864C1-2562-49B7-8280-E91EA2C0BAD8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FC54E49-2479-4F70-A276-EB8BF0B86FCF}" type="datetime1">
              <a:rPr lang="en-US" smtClean="0"/>
              <a:pPr/>
              <a:t>10/10/2014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id-ID" smtClean="0"/>
              <a:t>UNINDRA PGRI </a:t>
            </a:r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9D6207-61B2-4C73-9D94-B073D5AA54F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openxmlformats.org/officeDocument/2006/relationships/diagramData" Target="../diagrams/data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Colors" Target="../diagrams/colors3.xml"/><Relationship Id="rId4" Type="http://schemas.openxmlformats.org/officeDocument/2006/relationships/diagramLayout" Target="../diagrams/layout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s://encrypted-tbn1.gstatic.com/images?q=tbn:ANd9GcSZEaIDWbA-YtHB--WaCjT6ulq_yEBvJxmefpGMgF4Z2vhr_p0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32" cy="6858000"/>
          </a:xfrm>
          <a:prstGeom prst="rect">
            <a:avLst/>
          </a:prstGeom>
          <a:noFill/>
        </p:spPr>
      </p:pic>
      <p:pic>
        <p:nvPicPr>
          <p:cNvPr id="1026" name="Picture 2" descr="D: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928688"/>
            <a:ext cx="8215313" cy="3571875"/>
          </a:xfrm>
        </p:spPr>
        <p:txBody>
          <a:bodyPr>
            <a:noAutofit/>
          </a:bodyPr>
          <a:lstStyle/>
          <a:p>
            <a:pPr algn="ctr"/>
            <a:r>
              <a:rPr lang="id-ID" sz="5400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id-ID" sz="5400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</a:br>
            <a:r>
              <a:rPr lang="id-ID" sz="5400" b="1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PGRI SEBAGAI ORGANISASI PROFESI DAN KETENAGAKERJAAN</a:t>
            </a:r>
            <a:endParaRPr lang="id-ID" sz="5400" b="1" dirty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s://encrypted-tbn3.gstatic.com/images?q=tbn:ANd9GcR8yc-7zRINwBhzG476Y2Pyi8UkNFLhm669oxLRMizJZbgqG3K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714356"/>
            <a:ext cx="7829576" cy="35719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MoolBoran" pitchFamily="34" charset="0"/>
                <a:cs typeface="MoolBoran" pitchFamily="34" charset="0"/>
              </a:rPr>
              <a:t>KARAKTERISTIK KEMAMPUAN GURU</a:t>
            </a:r>
            <a:endParaRPr lang="en-US" sz="5400" dirty="0">
              <a:solidFill>
                <a:srgbClr val="0000FF"/>
              </a:solidFill>
              <a:latin typeface="MoolBoran" pitchFamily="34" charset="0"/>
              <a:cs typeface="MoolBoran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785926"/>
            <a:ext cx="8329642" cy="478634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Tanggung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jawab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guru,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antara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lain :</a:t>
            </a:r>
          </a:p>
          <a:p>
            <a:pPr lvl="1">
              <a:buBlip>
                <a:blip r:embed="rId3"/>
              </a:buBlip>
            </a:pP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Tanggung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jawab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moral</a:t>
            </a:r>
          </a:p>
          <a:p>
            <a:pPr lvl="1">
              <a:buBlip>
                <a:blip r:embed="rId3"/>
              </a:buBlip>
            </a:pP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Tanggung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jawab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pendidikan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di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sekolah</a:t>
            </a:r>
            <a:endParaRPr lang="en-US" sz="28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pPr lvl="1">
              <a:buBlip>
                <a:blip r:embed="rId3"/>
              </a:buBlip>
            </a:pP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Tanggung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jawab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kemasyarakatan</a:t>
            </a:r>
            <a:endParaRPr lang="en-US" sz="28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pPr lvl="1">
              <a:buBlip>
                <a:blip r:embed="rId3"/>
              </a:buBlip>
            </a:pP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Tanggung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jawab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keilmuan</a:t>
            </a:r>
            <a:endParaRPr lang="id-ID" sz="28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pPr lvl="1">
              <a:buNone/>
            </a:pPr>
            <a:endParaRPr lang="en-US" sz="28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Syarat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menjadi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guru,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antara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lain :</a:t>
            </a:r>
          </a:p>
          <a:p>
            <a:pPr lvl="1">
              <a:buBlip>
                <a:blip r:embed="rId3"/>
              </a:buBlip>
            </a:pP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Memiliki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kualifikasi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akademik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S1/D4</a:t>
            </a:r>
          </a:p>
          <a:p>
            <a:pPr lvl="1">
              <a:buBlip>
                <a:blip r:embed="rId3"/>
              </a:buBlip>
            </a:pP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Memiliki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kompetensi</a:t>
            </a:r>
            <a:endParaRPr lang="en-US" sz="28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pPr lvl="1">
              <a:buBlip>
                <a:blip r:embed="rId3"/>
              </a:buBlip>
            </a:pP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Sehat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jasmani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dan</a:t>
            </a:r>
            <a:r>
              <a:rPr lang="en-US" sz="28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andara" pitchFamily="34" charset="0"/>
              </a:rPr>
              <a:t>rohani</a:t>
            </a:r>
            <a:endParaRPr lang="en-US" sz="28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  <p:transition spd="slow"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https://encrypted-tbn2.gstatic.com/images?q=tbn:ANd9GcQBYogISZSyf_ODLWzql_zaRmaNFL20stkye5ih6qBN7-FXrV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2946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id-ID" sz="3600" b="1" dirty="0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1. 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Peran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guru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dalam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proses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pembelajaran</a:t>
            </a:r>
            <a:endParaRPr lang="en-US" sz="3600" b="1" dirty="0" smtClean="0">
              <a:solidFill>
                <a:schemeClr val="accent3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1154430" lvl="2" indent="-514350">
              <a:buFont typeface="Wingdings" pitchFamily="2" charset="2"/>
              <a:buChar char="v"/>
            </a:pPr>
            <a:r>
              <a:rPr lang="id-ID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ebagai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guru</a:t>
            </a:r>
          </a:p>
          <a:p>
            <a:pPr marL="1154430" lvl="2" indent="-514350">
              <a:buFont typeface="Wingdings" pitchFamily="2" charset="2"/>
              <a:buChar char="v"/>
            </a:pPr>
            <a:r>
              <a:rPr lang="id-ID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ebagai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pengajar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1154430" lvl="2" indent="-514350">
              <a:buFont typeface="Wingdings" pitchFamily="2" charset="2"/>
              <a:buChar char="v"/>
            </a:pPr>
            <a:r>
              <a:rPr lang="id-ID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ebagai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pendidik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1154430" lvl="2" indent="-514350">
              <a:buFont typeface="Wingdings" pitchFamily="2" charset="2"/>
              <a:buChar char="v"/>
            </a:pPr>
            <a:r>
              <a:rPr lang="id-ID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ebagai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pemimpin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kelas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1154430" lvl="2" indent="-514350">
              <a:buFont typeface="Wingdings" pitchFamily="2" charset="2"/>
              <a:buChar char="v"/>
            </a:pPr>
            <a:r>
              <a:rPr lang="id-ID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ebagai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pemimpin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/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kepala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sekolah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1154430" lvl="2" indent="-514350">
              <a:buFont typeface="Wingdings" pitchFamily="2" charset="2"/>
              <a:buChar char="v"/>
            </a:pPr>
            <a:r>
              <a:rPr lang="id-ID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ebagai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pengawas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sekolah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1154430" lvl="2" indent="-514350">
              <a:buFont typeface="Wingdings" pitchFamily="2" charset="2"/>
              <a:buChar char="v"/>
            </a:pPr>
            <a:r>
              <a:rPr lang="id-ID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ebagai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pengembang</a:t>
            </a:r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 model </a:t>
            </a:r>
            <a:r>
              <a:rPr lang="en-US" sz="2800" b="1" dirty="0" err="1" smtClean="0">
                <a:solidFill>
                  <a:schemeClr val="accent4">
                    <a:lumMod val="50000"/>
                  </a:schemeClr>
                </a:solidFill>
                <a:latin typeface="Aharoni" pitchFamily="2" charset="-79"/>
                <a:cs typeface="Aharoni" pitchFamily="2" charset="-79"/>
              </a:rPr>
              <a:t>pembelajaran</a:t>
            </a:r>
            <a:endParaRPr lang="en-US" sz="2800" b="1" dirty="0" smtClean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14546" y="285728"/>
            <a:ext cx="5100948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1E1234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Berlin Sans FB Demi" pitchFamily="34" charset="0"/>
              </a:rPr>
              <a:t>PERAN GURU</a:t>
            </a:r>
            <a:endParaRPr lang="en-US" sz="4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1E1234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Berlin Sans FB Dem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U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24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8596" y="285728"/>
            <a:ext cx="8015286" cy="1071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2. </a:t>
            </a: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Peran</a:t>
            </a:r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guru </a:t>
            </a:r>
            <a:r>
              <a:rPr lang="id-ID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id-ID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manajemen</a:t>
            </a:r>
            <a:r>
              <a:rPr lang="id-ID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sekolah</a:t>
            </a:r>
            <a:endParaRPr lang="en-US" sz="36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966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Menciptakan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kegiatan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belajar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mengajar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</a:t>
            </a:r>
          </a:p>
          <a:p>
            <a:pPr>
              <a:buNone/>
            </a:pPr>
            <a:r>
              <a:rPr lang="id-ID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 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yang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efektif</a:t>
            </a:r>
            <a:endParaRPr lang="en-US" sz="28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Menciptakan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kepemimpinan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sekolah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kuat</a:t>
            </a:r>
            <a:endParaRPr lang="en-US" sz="28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Memiliki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budaya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meningkatkan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mutu</a:t>
            </a:r>
            <a:endParaRPr lang="en-US" sz="28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Memiliki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keterbukaan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manajemen</a:t>
            </a:r>
            <a:endParaRPr lang="en-US" sz="28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Mengelola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tenaga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kependidikan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sekolah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efektif</a:t>
            </a:r>
            <a:endParaRPr lang="en-US" sz="28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Menciptakan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komunikasi</a:t>
            </a:r>
            <a:r>
              <a:rPr lang="en-US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8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baik</a:t>
            </a:r>
            <a:endParaRPr lang="en-US" sz="28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470" y="428604"/>
            <a:ext cx="8229600" cy="1143000"/>
          </a:xfrm>
        </p:spPr>
        <p:txBody>
          <a:bodyPr/>
          <a:lstStyle/>
          <a:p>
            <a:pPr algn="ctr"/>
            <a:r>
              <a:rPr lang="id-ID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PENDIDIK</a:t>
            </a:r>
            <a:endParaRPr lang="en-US" dirty="0">
              <a:solidFill>
                <a:srgbClr val="FFFF00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4174830"/>
          </a:xfrm>
          <a:solidFill>
            <a:srgbClr val="FFC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		</a:t>
            </a:r>
            <a:endParaRPr lang="id-ID" dirty="0" smtClean="0"/>
          </a:p>
          <a:p>
            <a:pPr algn="ctr">
              <a:buNone/>
            </a:pPr>
            <a:r>
              <a:rPr lang="en-US" sz="3000" dirty="0" err="1" smtClean="0">
                <a:latin typeface="Berlin Sans FB Demi" pitchFamily="34" charset="0"/>
              </a:rPr>
              <a:t>Pendidik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adalah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tenaga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profesional</a:t>
            </a:r>
            <a:r>
              <a:rPr lang="en-US" sz="3000" dirty="0" smtClean="0">
                <a:latin typeface="Berlin Sans FB Demi" pitchFamily="34" charset="0"/>
              </a:rPr>
              <a:t> yang </a:t>
            </a:r>
            <a:r>
              <a:rPr lang="en-US" sz="3000" dirty="0" err="1" smtClean="0">
                <a:latin typeface="Berlin Sans FB Demi" pitchFamily="34" charset="0"/>
              </a:rPr>
              <a:t>bertugas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merencanakan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dan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melaksanakan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proses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pembelajaran</a:t>
            </a:r>
            <a:r>
              <a:rPr lang="en-US" sz="3000" dirty="0" smtClean="0">
                <a:latin typeface="Berlin Sans FB Demi" pitchFamily="34" charset="0"/>
              </a:rPr>
              <a:t>, </a:t>
            </a:r>
            <a:r>
              <a:rPr lang="en-US" sz="3000" dirty="0" err="1" smtClean="0">
                <a:latin typeface="Berlin Sans FB Demi" pitchFamily="34" charset="0"/>
              </a:rPr>
              <a:t>menilai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hasil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pembelajaran</a:t>
            </a:r>
            <a:r>
              <a:rPr lang="en-US" sz="3000" dirty="0" smtClean="0">
                <a:latin typeface="Berlin Sans FB Demi" pitchFamily="34" charset="0"/>
              </a:rPr>
              <a:t>, </a:t>
            </a:r>
            <a:r>
              <a:rPr lang="en-US" sz="3000" dirty="0" err="1" smtClean="0">
                <a:latin typeface="Berlin Sans FB Demi" pitchFamily="34" charset="0"/>
              </a:rPr>
              <a:t>melakukan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pembimbingan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dan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pelatihan</a:t>
            </a:r>
            <a:r>
              <a:rPr lang="en-US" sz="3000" dirty="0" smtClean="0">
                <a:latin typeface="Berlin Sans FB Demi" pitchFamily="34" charset="0"/>
              </a:rPr>
              <a:t>, </a:t>
            </a:r>
            <a:r>
              <a:rPr lang="en-US" sz="3000" dirty="0" err="1" smtClean="0">
                <a:latin typeface="Berlin Sans FB Demi" pitchFamily="34" charset="0"/>
              </a:rPr>
              <a:t>serta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melakukan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penelitian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dan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pengabdian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kepada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masyarakat</a:t>
            </a:r>
            <a:r>
              <a:rPr lang="en-US" sz="3000" dirty="0" smtClean="0">
                <a:latin typeface="Berlin Sans FB Demi" pitchFamily="34" charset="0"/>
              </a:rPr>
              <a:t>, </a:t>
            </a:r>
            <a:r>
              <a:rPr lang="en-US" sz="3000" dirty="0" err="1" smtClean="0">
                <a:latin typeface="Berlin Sans FB Demi" pitchFamily="34" charset="0"/>
              </a:rPr>
              <a:t>terutama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bagi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pendidik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pada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perguruan</a:t>
            </a:r>
            <a:r>
              <a:rPr lang="en-US" sz="3000" dirty="0" smtClean="0">
                <a:latin typeface="Berlin Sans FB Demi" pitchFamily="34" charset="0"/>
              </a:rPr>
              <a:t> </a:t>
            </a:r>
            <a:r>
              <a:rPr lang="en-US" sz="3000" dirty="0" err="1" smtClean="0">
                <a:latin typeface="Berlin Sans FB Demi" pitchFamily="34" charset="0"/>
              </a:rPr>
              <a:t>tinggi</a:t>
            </a:r>
            <a:endParaRPr lang="en-US" sz="3000" dirty="0">
              <a:latin typeface="Berlin Sans FB Demi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00496" y="1643050"/>
            <a:ext cx="85725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4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4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 flipH="1">
            <a:off x="428596" y="428604"/>
            <a:ext cx="4143404" cy="1071570"/>
          </a:xfrm>
          <a:prstGeom prst="flowChartAlternateProcess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Karakteristik Pendidik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4282" y="1714488"/>
            <a:ext cx="8143932" cy="4500594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isometricOffAxis1Right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001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Blip>
                <a:blip r:embed="rId3"/>
              </a:buBlip>
            </a:pPr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Kemampuan intelektual</a:t>
            </a:r>
          </a:p>
          <a:p>
            <a:pPr>
              <a:buBlip>
                <a:blip r:embed="rId3"/>
              </a:buBlip>
            </a:pPr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Memiliki pengetahuan khusus</a:t>
            </a:r>
          </a:p>
          <a:p>
            <a:pPr>
              <a:buBlip>
                <a:blip r:embed="rId3"/>
              </a:buBlip>
            </a:pPr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Memiliki pengetahuan praktis</a:t>
            </a:r>
          </a:p>
          <a:p>
            <a:pPr>
              <a:buBlip>
                <a:blip r:embed="rId3"/>
              </a:buBlip>
            </a:pPr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Memiliki teknik kerja yang dapat  </a:t>
            </a:r>
          </a:p>
          <a:p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   dikomunikasikan</a:t>
            </a:r>
          </a:p>
          <a:p>
            <a:pPr>
              <a:buBlip>
                <a:blip r:embed="rId3"/>
              </a:buBlip>
            </a:pPr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Kapasitas mengorganisasi </a:t>
            </a:r>
          </a:p>
          <a:p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   kepentingan orang lain</a:t>
            </a:r>
          </a:p>
          <a:p>
            <a:pPr>
              <a:buBlip>
                <a:blip r:embed="rId3"/>
              </a:buBlip>
            </a:pPr>
            <a:r>
              <a:rPr lang="id-ID" sz="3200" dirty="0" smtClean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Memiliki etika </a:t>
            </a:r>
            <a:endParaRPr lang="id-ID" sz="3200" dirty="0">
              <a:solidFill>
                <a:schemeClr val="bg1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14</a:t>
            </a:fld>
            <a:endParaRPr lang="id-ID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8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80"/>
                            </p:stCondLst>
                            <p:childTnLst>
                              <p:par>
                                <p:cTn id="5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6523613_bird2.jpg"/>
          <p:cNvPicPr>
            <a:picLocks noChangeAspect="1"/>
          </p:cNvPicPr>
          <p:nvPr/>
        </p:nvPicPr>
        <p:blipFill>
          <a:blip r:embed="rId2" cstate="print">
            <a:lum bright="1000" contrast="-16000"/>
          </a:blip>
          <a:srcRect/>
          <a:stretch>
            <a:fillRect/>
          </a:stretch>
        </p:blipFill>
        <p:spPr>
          <a:xfrm>
            <a:off x="0" y="0"/>
            <a:ext cx="9144000" cy="6864679"/>
          </a:xfrm>
          <a:prstGeom prst="rect">
            <a:avLst/>
          </a:prstGeom>
        </p:spPr>
      </p:pic>
      <p:sp>
        <p:nvSpPr>
          <p:cNvPr id="3" name="Flowchart: Alternate Process 2"/>
          <p:cNvSpPr/>
          <p:nvPr/>
        </p:nvSpPr>
        <p:spPr>
          <a:xfrm rot="21136818" flipH="1">
            <a:off x="357158" y="285728"/>
            <a:ext cx="4143404" cy="1071570"/>
          </a:xfrm>
          <a:prstGeom prst="flowChartAlternateProcess">
            <a:avLst/>
          </a:prstGeom>
          <a:ln>
            <a:solidFill>
              <a:srgbClr val="03DF18"/>
            </a:solidFill>
          </a:ln>
          <a:effectLst>
            <a:outerShdw blurRad="57150" dist="38100" dir="5400000" algn="ctr" rotWithShape="0">
              <a:schemeClr val="accent4">
                <a:shade val="9000"/>
                <a:satMod val="105000"/>
                <a:alpha val="48000"/>
              </a:scheme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Ciri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–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ciri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pendidik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Oval 5"/>
          <p:cNvSpPr/>
          <p:nvPr/>
        </p:nvSpPr>
        <p:spPr>
          <a:xfrm>
            <a:off x="4786314" y="4143380"/>
            <a:ext cx="285744" cy="285752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3504" y="3071810"/>
            <a:ext cx="500058" cy="571504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71736" y="3786190"/>
            <a:ext cx="714372" cy="642942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71934" y="3214686"/>
            <a:ext cx="142876" cy="266696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Autofit/>
          </a:bodyPr>
          <a:lstStyle/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Memiliki fungsi dan signifikasi sosial</a:t>
            </a:r>
          </a:p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Memiliki keahlian  dan keterampilan tingkat tertentu</a:t>
            </a:r>
          </a:p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Memiliki disiplin ilmu</a:t>
            </a:r>
          </a:p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Memiliki latar pendidikan perguruan tinggi</a:t>
            </a:r>
          </a:p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Memiliki etika profesi</a:t>
            </a:r>
          </a:p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Memiliki nilai di masyarakat</a:t>
            </a:r>
          </a:p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Berhak mendapatkan imbalan yang layak</a:t>
            </a:r>
          </a:p>
          <a:p>
            <a:pPr>
              <a:buClr>
                <a:srgbClr val="0000CC"/>
              </a:buClr>
              <a:buFont typeface="Constantia" pitchFamily="18" charset="0"/>
              <a:buChar char="©"/>
            </a:pPr>
            <a:r>
              <a:rPr lang="id-ID" sz="2800" b="1" dirty="0" smtClean="0">
                <a:solidFill>
                  <a:schemeClr val="bg1"/>
                </a:solidFill>
                <a:latin typeface="Arial Rounded MT Bold" pitchFamily="34" charset="0"/>
              </a:rPr>
              <a:t>Memperoleh keahlian dan keterampilan melalui metode ilmiah</a:t>
            </a:r>
            <a:endParaRPr lang="id-ID" sz="28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15272" y="642918"/>
            <a:ext cx="500058" cy="500066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15140" y="4572008"/>
            <a:ext cx="500058" cy="500066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43372" y="1071546"/>
            <a:ext cx="714372" cy="642942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14876" y="6072206"/>
            <a:ext cx="500058" cy="500066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4414" y="2071678"/>
            <a:ext cx="142876" cy="214314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215338" y="6143644"/>
            <a:ext cx="500058" cy="500066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5720" y="6072206"/>
            <a:ext cx="357190" cy="357190"/>
          </a:xfrm>
          <a:prstGeom prst="ellipse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circle">
              <a:fillToRect l="100000" b="100000"/>
            </a:path>
            <a:tileRect t="-100000" r="-100000"/>
          </a:gradFill>
          <a:ln>
            <a:gradFill>
              <a:gsLst>
                <a:gs pos="0">
                  <a:srgbClr val="CCCCFF"/>
                </a:gs>
                <a:gs pos="17999">
                  <a:srgbClr val="99CCFF"/>
                </a:gs>
                <a:gs pos="36000">
                  <a:srgbClr val="9966FF"/>
                </a:gs>
                <a:gs pos="61000">
                  <a:srgbClr val="CC99FF"/>
                </a:gs>
                <a:gs pos="82001">
                  <a:srgbClr val="99CCFF"/>
                </a:gs>
                <a:gs pos="100000">
                  <a:srgbClr val="CCCCFF"/>
                </a:gs>
              </a:gsLst>
              <a:lin ang="5400000" scaled="0"/>
            </a:gradFill>
          </a:ln>
          <a:effectLst/>
          <a:scene3d>
            <a:camera prst="orthographicFront"/>
            <a:lightRig rig="glow" dir="t">
              <a:rot lat="0" lon="0" rev="6600000"/>
            </a:lightRig>
          </a:scene3d>
          <a:sp3d prstMaterial="clear">
            <a:bevelT w="635000" h="6350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15</a:t>
            </a:fld>
            <a:endParaRPr lang="id-ID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55" dur="1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69" dur="1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Pictures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grpSp>
        <p:nvGrpSpPr>
          <p:cNvPr id="3" name="Group 7"/>
          <p:cNvGrpSpPr/>
          <p:nvPr/>
        </p:nvGrpSpPr>
        <p:grpSpPr>
          <a:xfrm>
            <a:off x="-1515980" y="5181600"/>
            <a:ext cx="1515980" cy="5881753"/>
            <a:chOff x="-1843055" y="4862447"/>
            <a:chExt cx="1515980" cy="5881753"/>
          </a:xfrm>
        </p:grpSpPr>
        <p:sp>
          <p:nvSpPr>
            <p:cNvPr id="4" name="Freeform 3"/>
            <p:cNvSpPr/>
            <p:nvPr/>
          </p:nvSpPr>
          <p:spPr>
            <a:xfrm>
              <a:off x="-1217768" y="6675920"/>
              <a:ext cx="314367" cy="4068280"/>
            </a:xfrm>
            <a:custGeom>
              <a:avLst/>
              <a:gdLst>
                <a:gd name="connsiteX0" fmla="*/ 117929 w 277586"/>
                <a:gd name="connsiteY0" fmla="*/ 0 h 3592286"/>
                <a:gd name="connsiteX1" fmla="*/ 19957 w 277586"/>
                <a:gd name="connsiteY1" fmla="*/ 1426029 h 3592286"/>
                <a:gd name="connsiteX2" fmla="*/ 237672 w 277586"/>
                <a:gd name="connsiteY2" fmla="*/ 2841172 h 3592286"/>
                <a:gd name="connsiteX3" fmla="*/ 259443 w 277586"/>
                <a:gd name="connsiteY3" fmla="*/ 3592286 h 359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586" h="3592286">
                  <a:moveTo>
                    <a:pt x="117929" y="0"/>
                  </a:moveTo>
                  <a:cubicBezTo>
                    <a:pt x="58964" y="476250"/>
                    <a:pt x="0" y="952500"/>
                    <a:pt x="19957" y="1426029"/>
                  </a:cubicBezTo>
                  <a:cubicBezTo>
                    <a:pt x="39914" y="1899558"/>
                    <a:pt x="197758" y="2480129"/>
                    <a:pt x="237672" y="2841172"/>
                  </a:cubicBezTo>
                  <a:cubicBezTo>
                    <a:pt x="277586" y="3202215"/>
                    <a:pt x="268514" y="3397250"/>
                    <a:pt x="259443" y="3592286"/>
                  </a:cubicBezTo>
                </a:path>
              </a:pathLst>
            </a:custGeom>
            <a:ln w="1270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462047">
              <a:off x="-1120804" y="6559507"/>
              <a:ext cx="103767" cy="14318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 rot="7956669">
              <a:off x="-1863788" y="4883180"/>
              <a:ext cx="1557446" cy="1515980"/>
            </a:xfrm>
            <a:prstGeom prst="teardrop">
              <a:avLst>
                <a:gd name="adj" fmla="val 87847"/>
              </a:avLst>
            </a:prstGeom>
            <a:gradFill flip="none" rotWithShape="1">
              <a:gsLst>
                <a:gs pos="13000">
                  <a:schemeClr val="accent2">
                    <a:lumMod val="75000"/>
                  </a:schemeClr>
                </a:gs>
                <a:gs pos="66000">
                  <a:schemeClr val="accent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-1826579" y="4905978"/>
              <a:ext cx="1156834" cy="1097204"/>
            </a:xfrm>
            <a:prstGeom prst="ellipse">
              <a:avLst/>
            </a:prstGeom>
            <a:gradFill flip="none" rotWithShape="0">
              <a:gsLst>
                <a:gs pos="0">
                  <a:srgbClr val="FFFFFF"/>
                </a:gs>
                <a:gs pos="50000">
                  <a:srgbClr val="FFFFFF">
                    <a:alpha val="19000"/>
                  </a:srgbClr>
                </a:gs>
                <a:gs pos="71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Flowchart: Alternate Process 8"/>
          <p:cNvSpPr/>
          <p:nvPr/>
        </p:nvSpPr>
        <p:spPr>
          <a:xfrm flipH="1">
            <a:off x="785786" y="428604"/>
            <a:ext cx="4143404" cy="1071570"/>
          </a:xfrm>
          <a:prstGeom prst="flowChartAlternateProcess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Tugas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00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pendidik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7" name="Group 7"/>
          <p:cNvGrpSpPr/>
          <p:nvPr/>
        </p:nvGrpSpPr>
        <p:grpSpPr>
          <a:xfrm rot="995640">
            <a:off x="-400059" y="4960599"/>
            <a:ext cx="1515980" cy="5456934"/>
            <a:chOff x="-1944110" y="4892561"/>
            <a:chExt cx="1515980" cy="5456934"/>
          </a:xfrm>
        </p:grpSpPr>
        <p:sp>
          <p:nvSpPr>
            <p:cNvPr id="21" name="Oval 20"/>
            <p:cNvSpPr/>
            <p:nvPr/>
          </p:nvSpPr>
          <p:spPr>
            <a:xfrm>
              <a:off x="-1826579" y="4905978"/>
              <a:ext cx="1156834" cy="1097204"/>
            </a:xfrm>
            <a:prstGeom prst="ellipse">
              <a:avLst/>
            </a:prstGeom>
            <a:gradFill flip="none" rotWithShape="0">
              <a:gsLst>
                <a:gs pos="0">
                  <a:srgbClr val="FFFFFF"/>
                </a:gs>
                <a:gs pos="50000">
                  <a:srgbClr val="FFFFFF">
                    <a:alpha val="19000"/>
                  </a:srgbClr>
                </a:gs>
                <a:gs pos="71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-1342899" y="6692264"/>
              <a:ext cx="384655" cy="3657231"/>
            </a:xfrm>
            <a:custGeom>
              <a:avLst/>
              <a:gdLst>
                <a:gd name="connsiteX0" fmla="*/ 117929 w 277586"/>
                <a:gd name="connsiteY0" fmla="*/ 0 h 3592286"/>
                <a:gd name="connsiteX1" fmla="*/ 19957 w 277586"/>
                <a:gd name="connsiteY1" fmla="*/ 1426029 h 3592286"/>
                <a:gd name="connsiteX2" fmla="*/ 237672 w 277586"/>
                <a:gd name="connsiteY2" fmla="*/ 2841172 h 3592286"/>
                <a:gd name="connsiteX3" fmla="*/ 259443 w 277586"/>
                <a:gd name="connsiteY3" fmla="*/ 3592286 h 359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586" h="3592286">
                  <a:moveTo>
                    <a:pt x="117929" y="0"/>
                  </a:moveTo>
                  <a:cubicBezTo>
                    <a:pt x="58964" y="476250"/>
                    <a:pt x="0" y="952500"/>
                    <a:pt x="19957" y="1426029"/>
                  </a:cubicBezTo>
                  <a:cubicBezTo>
                    <a:pt x="39914" y="1899558"/>
                    <a:pt x="197758" y="2480129"/>
                    <a:pt x="237672" y="2841172"/>
                  </a:cubicBezTo>
                  <a:cubicBezTo>
                    <a:pt x="277586" y="3202215"/>
                    <a:pt x="268514" y="3397250"/>
                    <a:pt x="259443" y="3592286"/>
                  </a:cubicBezTo>
                </a:path>
              </a:pathLst>
            </a:custGeom>
            <a:ln w="12700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Teardrop 19"/>
            <p:cNvSpPr/>
            <p:nvPr/>
          </p:nvSpPr>
          <p:spPr>
            <a:xfrm rot="7956669">
              <a:off x="-1964843" y="4913294"/>
              <a:ext cx="1557446" cy="1515980"/>
            </a:xfrm>
            <a:prstGeom prst="teardrop">
              <a:avLst>
                <a:gd name="adj" fmla="val 87847"/>
              </a:avLst>
            </a:prstGeom>
            <a:gradFill flip="none" rotWithShape="1">
              <a:gsLst>
                <a:gs pos="13000">
                  <a:schemeClr val="accent2">
                    <a:lumMod val="75000"/>
                  </a:schemeClr>
                </a:gs>
                <a:gs pos="66000">
                  <a:schemeClr val="accent2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462047">
              <a:off x="-1221185" y="6589420"/>
              <a:ext cx="103767" cy="143189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67244" y="1851651"/>
            <a:ext cx="8382335" cy="4720621"/>
          </a:xfrm>
          <a:prstGeom prst="rect">
            <a:avLst/>
          </a:prstGeom>
          <a:noFill/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FF33CC"/>
              </a:buClr>
              <a:buFont typeface="Wingdings" pitchFamily="2" charset="2"/>
              <a:buChar char="Ø"/>
            </a:pPr>
            <a:r>
              <a:rPr lang="id-ID" sz="3400" dirty="0" smtClean="0">
                <a:solidFill>
                  <a:schemeClr val="bg1"/>
                </a:solidFill>
                <a:latin typeface="Berlin Sans FB" pitchFamily="34" charset="0"/>
              </a:rPr>
              <a:t>Merencanakan dan melaksanakan proses  </a:t>
            </a:r>
          </a:p>
          <a:p>
            <a:pPr>
              <a:buClr>
                <a:srgbClr val="FF33CC"/>
              </a:buClr>
            </a:pPr>
            <a:r>
              <a:rPr lang="id-ID" sz="3400" dirty="0" smtClean="0">
                <a:solidFill>
                  <a:schemeClr val="bg1"/>
                </a:solidFill>
                <a:latin typeface="Berlin Sans FB" pitchFamily="34" charset="0"/>
              </a:rPr>
              <a:t>   pembelajaran</a:t>
            </a:r>
          </a:p>
          <a:p>
            <a:pPr>
              <a:buClr>
                <a:srgbClr val="FF33CC"/>
              </a:buClr>
              <a:buFont typeface="Wingdings" pitchFamily="2" charset="2"/>
              <a:buChar char="Ø"/>
            </a:pPr>
            <a:r>
              <a:rPr lang="id-ID" sz="3400" dirty="0" smtClean="0">
                <a:solidFill>
                  <a:schemeClr val="bg1"/>
                </a:solidFill>
                <a:latin typeface="Berlin Sans FB" pitchFamily="34" charset="0"/>
              </a:rPr>
              <a:t>Menilai hasil pembelajaran</a:t>
            </a:r>
          </a:p>
          <a:p>
            <a:pPr>
              <a:buClr>
                <a:srgbClr val="FF33CC"/>
              </a:buClr>
              <a:buFont typeface="Wingdings" pitchFamily="2" charset="2"/>
              <a:buChar char="Ø"/>
            </a:pPr>
            <a:r>
              <a:rPr lang="id-ID" sz="3400" dirty="0" smtClean="0">
                <a:solidFill>
                  <a:schemeClr val="bg1"/>
                </a:solidFill>
                <a:latin typeface="Berlin Sans FB" pitchFamily="34" charset="0"/>
              </a:rPr>
              <a:t>Melakukan pembimbingan dan pelatihan</a:t>
            </a:r>
          </a:p>
          <a:p>
            <a:pPr>
              <a:buClr>
                <a:srgbClr val="FF33CC"/>
              </a:buClr>
              <a:buFont typeface="Wingdings" pitchFamily="2" charset="2"/>
              <a:buChar char="Ø"/>
            </a:pPr>
            <a:r>
              <a:rPr lang="id-ID" sz="3400" dirty="0" smtClean="0">
                <a:solidFill>
                  <a:schemeClr val="bg1"/>
                </a:solidFill>
                <a:latin typeface="Berlin Sans FB" pitchFamily="34" charset="0"/>
              </a:rPr>
              <a:t>Melakukan penelitian dan pengabdian </a:t>
            </a:r>
          </a:p>
          <a:p>
            <a:pPr>
              <a:buClr>
                <a:srgbClr val="FF33CC"/>
              </a:buClr>
            </a:pPr>
            <a:r>
              <a:rPr lang="id-ID" sz="3400" dirty="0" smtClean="0">
                <a:solidFill>
                  <a:schemeClr val="bg1"/>
                </a:solidFill>
                <a:latin typeface="Berlin Sans FB" pitchFamily="34" charset="0"/>
              </a:rPr>
              <a:t>   kepada masyarakat ( khusus; perguruan </a:t>
            </a:r>
          </a:p>
          <a:p>
            <a:pPr>
              <a:buClr>
                <a:srgbClr val="FF33CC"/>
              </a:buClr>
            </a:pPr>
            <a:r>
              <a:rPr lang="id-ID" sz="3400" dirty="0" smtClean="0">
                <a:solidFill>
                  <a:schemeClr val="bg1"/>
                </a:solidFill>
                <a:latin typeface="Berlin Sans FB" pitchFamily="34" charset="0"/>
              </a:rPr>
              <a:t>   tinggi)</a:t>
            </a:r>
          </a:p>
          <a:p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16</a:t>
            </a:fld>
            <a:endParaRPr lang="id-ID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7229E-6 L 1.19114 -1.18344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" y="-5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" y="2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7229E-6 L 1.19114 -1.18344 " pathEditMode="relative" rAng="0" ptsTypes="AA">
                                      <p:cBhvr>
                                        <p:cTn id="41" dur="2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" y="-59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3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" y="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FF"/>
          </a:solidFill>
        </p:spPr>
      </p:pic>
      <p:sp>
        <p:nvSpPr>
          <p:cNvPr id="3" name="Flowchart: Alternate Process 2"/>
          <p:cNvSpPr/>
          <p:nvPr/>
        </p:nvSpPr>
        <p:spPr>
          <a:xfrm flipH="1">
            <a:off x="4429124" y="357166"/>
            <a:ext cx="4143404" cy="1143008"/>
          </a:xfrm>
          <a:prstGeom prst="flowChartAlternateProcess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Pengembangan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kinerja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pendidik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8596" y="2071678"/>
            <a:ext cx="8286808" cy="4572032"/>
          </a:xfrm>
          <a:prstGeom prst="round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id-ID" sz="3200" b="1" dirty="0" smtClean="0">
                <a:solidFill>
                  <a:schemeClr val="bg1"/>
                </a:solidFill>
              </a:rPr>
              <a:t>Kualifikasi umum yang dimiliki</a:t>
            </a:r>
          </a:p>
          <a:p>
            <a:pPr>
              <a:buFont typeface="Wingdings" pitchFamily="2" charset="2"/>
              <a:buChar char="v"/>
            </a:pPr>
            <a:r>
              <a:rPr lang="id-ID" sz="3200" b="1" dirty="0" smtClean="0">
                <a:solidFill>
                  <a:schemeClr val="bg1"/>
                </a:solidFill>
              </a:rPr>
              <a:t>Sertifikat sesuai dengan jenjang </a:t>
            </a:r>
          </a:p>
          <a:p>
            <a:r>
              <a:rPr lang="id-ID" sz="3200" b="1" dirty="0" smtClean="0">
                <a:solidFill>
                  <a:schemeClr val="bg1"/>
                </a:solidFill>
              </a:rPr>
              <a:t>   kewenangan mengajar</a:t>
            </a:r>
          </a:p>
          <a:p>
            <a:pPr>
              <a:buFont typeface="Wingdings" pitchFamily="2" charset="2"/>
              <a:buChar char="v"/>
            </a:pPr>
            <a:r>
              <a:rPr lang="id-ID" sz="3200" b="1" dirty="0" smtClean="0">
                <a:solidFill>
                  <a:schemeClr val="bg1"/>
                </a:solidFill>
              </a:rPr>
              <a:t>Sehat jasmani dan rohani</a:t>
            </a:r>
          </a:p>
          <a:p>
            <a:pPr>
              <a:buFont typeface="Wingdings" pitchFamily="2" charset="2"/>
              <a:buChar char="v"/>
            </a:pPr>
            <a:r>
              <a:rPr lang="id-ID" sz="3200" b="1" dirty="0" smtClean="0">
                <a:solidFill>
                  <a:schemeClr val="bg1"/>
                </a:solidFill>
              </a:rPr>
              <a:t>Memiliki kemampuan untuk </a:t>
            </a:r>
          </a:p>
          <a:p>
            <a:r>
              <a:rPr lang="id-ID" sz="3200" b="1" dirty="0" smtClean="0">
                <a:solidFill>
                  <a:schemeClr val="bg1"/>
                </a:solidFill>
              </a:rPr>
              <a:t>   mewujudkan tujuan pendidikan </a:t>
            </a:r>
          </a:p>
          <a:p>
            <a:r>
              <a:rPr lang="id-ID" sz="3200" b="1" dirty="0" smtClean="0">
                <a:solidFill>
                  <a:schemeClr val="bg1"/>
                </a:solidFill>
              </a:rPr>
              <a:t>   nasional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17</a:t>
            </a:fld>
            <a:endParaRPr lang="id-ID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0"/>
                            </p:stCondLst>
                            <p:childTnLst>
                              <p:par>
                                <p:cTn id="1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ED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9851" cy="6858000"/>
          </a:xfrm>
          <a:prstGeom prst="rect">
            <a:avLst/>
          </a:prstGeom>
          <a:noFill/>
        </p:spPr>
      </p:pic>
      <p:sp>
        <p:nvSpPr>
          <p:cNvPr id="3" name="Flowchart: Alternate Process 2"/>
          <p:cNvSpPr/>
          <p:nvPr/>
        </p:nvSpPr>
        <p:spPr>
          <a:xfrm flipH="1">
            <a:off x="500034" y="357166"/>
            <a:ext cx="4143404" cy="1071570"/>
          </a:xfrm>
          <a:prstGeom prst="flowChartAlternateProcess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dist="25400" dir="14700000" algn="t" rotWithShape="0">
              <a:srgbClr val="0000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Peningkatan</a:t>
            </a:r>
            <a:r>
              <a:rPr lang="en-US" sz="2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profesionalisme</a:t>
            </a:r>
            <a:r>
              <a:rPr lang="en-US" sz="2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 </a:t>
            </a:r>
            <a:r>
              <a:rPr lang="en-US" sz="2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pendidik</a:t>
            </a:r>
            <a:endParaRPr lang="en-US" sz="2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0034" y="1857364"/>
            <a:ext cx="8143932" cy="46434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Blip>
                <a:blip r:embed="rId3"/>
              </a:buBlip>
            </a:pPr>
            <a:r>
              <a:rPr lang="id-ID" sz="2600" b="1" dirty="0" smtClean="0"/>
              <a:t>Senantiasa belajar dari pekerjaan sehari-</a:t>
            </a:r>
          </a:p>
          <a:p>
            <a:r>
              <a:rPr lang="id-ID" sz="2600" b="1" dirty="0" smtClean="0"/>
              <a:t>   hari</a:t>
            </a:r>
          </a:p>
          <a:p>
            <a:pPr>
              <a:buBlip>
                <a:blip r:embed="rId3"/>
              </a:buBlip>
            </a:pPr>
            <a:r>
              <a:rPr lang="id-ID" sz="2600" b="1" dirty="0" smtClean="0"/>
              <a:t>Melakukan observasi kegiatan </a:t>
            </a:r>
          </a:p>
          <a:p>
            <a:r>
              <a:rPr lang="id-ID" sz="2600" b="1" dirty="0" smtClean="0"/>
              <a:t>   manajemen pendidikan secara terencana</a:t>
            </a:r>
          </a:p>
          <a:p>
            <a:pPr>
              <a:buBlip>
                <a:blip r:embed="rId3"/>
              </a:buBlip>
            </a:pPr>
            <a:r>
              <a:rPr lang="id-ID" sz="2600" b="1" dirty="0" smtClean="0"/>
              <a:t>Memanfaatkan hasil-hasil penelitian  </a:t>
            </a:r>
          </a:p>
          <a:p>
            <a:r>
              <a:rPr lang="id-ID" sz="2600" b="1" dirty="0" smtClean="0"/>
              <a:t>   pendidikan orang lain</a:t>
            </a:r>
          </a:p>
          <a:p>
            <a:pPr>
              <a:buBlip>
                <a:blip r:embed="rId3"/>
              </a:buBlip>
            </a:pPr>
            <a:r>
              <a:rPr lang="id-ID" sz="2600" b="1" dirty="0" smtClean="0"/>
              <a:t>Berpikir untuk kelangsungan dan aplikasi </a:t>
            </a:r>
          </a:p>
          <a:p>
            <a:r>
              <a:rPr lang="id-ID" sz="2600" b="1" dirty="0" smtClean="0"/>
              <a:t>  pendidikan di masa mendatang</a:t>
            </a:r>
          </a:p>
          <a:p>
            <a:pPr>
              <a:buBlip>
                <a:blip r:embed="rId3"/>
              </a:buBlip>
            </a:pPr>
            <a:r>
              <a:rPr lang="id-ID" sz="2600" b="1" dirty="0" smtClean="0"/>
              <a:t>Merumuskan ide-ide yang dapat </a:t>
            </a:r>
          </a:p>
          <a:p>
            <a:r>
              <a:rPr lang="id-ID" sz="2600" b="1" dirty="0" smtClean="0"/>
              <a:t>  diujicobakan</a:t>
            </a:r>
            <a:endParaRPr lang="id-ID" sz="2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18</a:t>
            </a:fld>
            <a:endParaRPr lang="id-ID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blu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CCF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42852"/>
            <a:ext cx="8229600" cy="8572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	</a:t>
            </a:r>
            <a:r>
              <a:rPr lang="id-ID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66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TENAGA KEPENDIDIKAN</a:t>
            </a:r>
            <a:endParaRPr lang="en-US" dirty="0">
              <a:solidFill>
                <a:srgbClr val="FF66FF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571612"/>
            <a:ext cx="6000760" cy="52863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Manajer  atau pengendali </a:t>
            </a:r>
          </a:p>
          <a:p>
            <a:pPr>
              <a:buNone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    manajerial</a:t>
            </a:r>
          </a:p>
          <a:p>
            <a:pPr>
              <a:buFont typeface="Wingdings" pitchFamily="2" charset="2"/>
              <a:buChar char="q"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Pemimpin lembaga </a:t>
            </a:r>
          </a:p>
          <a:p>
            <a:pPr>
              <a:buNone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   pendidikan</a:t>
            </a:r>
          </a:p>
          <a:p>
            <a:pPr>
              <a:buFont typeface="Wingdings" pitchFamily="2" charset="2"/>
              <a:buChar char="q"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Supervisor atau pengawas</a:t>
            </a:r>
          </a:p>
          <a:p>
            <a:pPr>
              <a:buFont typeface="Wingdings" pitchFamily="2" charset="2"/>
              <a:buChar char="q"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Pencipta iklim bekerja yang</a:t>
            </a:r>
          </a:p>
          <a:p>
            <a:pPr>
              <a:buNone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   kondusif</a:t>
            </a:r>
          </a:p>
          <a:p>
            <a:pPr>
              <a:buFont typeface="Wingdings" pitchFamily="2" charset="2"/>
              <a:buChar char="q"/>
            </a:pPr>
            <a:r>
              <a:rPr lang="id-ID" sz="2800" dirty="0" smtClean="0">
                <a:solidFill>
                  <a:srgbClr val="FFFF00"/>
                </a:solidFill>
                <a:latin typeface="Berlin Sans FB Demi" pitchFamily="34" charset="0"/>
              </a:rPr>
              <a:t>Administrator lembaga     pendidikan</a:t>
            </a:r>
            <a:endParaRPr lang="en-US" sz="2800" dirty="0" smtClean="0">
              <a:solidFill>
                <a:srgbClr val="FFFF00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571472" y="2071678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68873" y="1214422"/>
            <a:ext cx="3000396" cy="1643074"/>
          </a:xfrm>
          <a:prstGeom prst="ellipse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3500000" scaled="0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Tugas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tenaga</a:t>
            </a: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Berlin Sans FB Demi" pitchFamily="34" charset="0"/>
              </a:rPr>
              <a:t>kependidikan</a:t>
            </a:r>
            <a:endParaRPr lang="id-ID" sz="2400" dirty="0">
              <a:solidFill>
                <a:schemeClr val="bg1">
                  <a:lumMod val="95000"/>
                  <a:lumOff val="5000"/>
                </a:schemeClr>
              </a:solidFill>
              <a:latin typeface="Berlin Sans FB Demi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14546" y="2857496"/>
            <a:ext cx="915988" cy="1199358"/>
            <a:chOff x="1784330" y="2072472"/>
            <a:chExt cx="915988" cy="1199358"/>
          </a:xfrm>
        </p:grpSpPr>
        <p:cxnSp>
          <p:nvCxnSpPr>
            <p:cNvPr id="57" name="Elbow Connector 56"/>
            <p:cNvCxnSpPr/>
            <p:nvPr/>
          </p:nvCxnSpPr>
          <p:spPr>
            <a:xfrm>
              <a:off x="1785918" y="2357430"/>
              <a:ext cx="914400" cy="914400"/>
            </a:xfrm>
            <a:prstGeom prst="bentConnector3">
              <a:avLst>
                <a:gd name="adj1" fmla="val 50000"/>
              </a:avLst>
            </a:prstGeom>
            <a:ln w="50800" cmpd="thickThin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642248" y="2214554"/>
              <a:ext cx="285752" cy="1588"/>
            </a:xfrm>
            <a:prstGeom prst="line">
              <a:avLst/>
            </a:prstGeom>
            <a:ln w="50800" cmpd="thickThin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19</a:t>
            </a:fld>
            <a:endParaRPr lang="id-ID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1430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 Antiqua" pitchFamily="18" charset="0"/>
              </a:rPr>
              <a:t>    </a:t>
            </a:r>
            <a:r>
              <a:rPr lang="id-ID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 Antiqua" pitchFamily="18" charset="0"/>
              </a:rPr>
              <a:t>Ruang Lingkup MATERI</a:t>
            </a:r>
            <a:endParaRPr lang="id-ID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Striped Right Arrow 5"/>
          <p:cNvSpPr/>
          <p:nvPr/>
        </p:nvSpPr>
        <p:spPr>
          <a:xfrm>
            <a:off x="500034" y="3357562"/>
            <a:ext cx="64294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285852" y="4857760"/>
            <a:ext cx="6643734" cy="64294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FF0000"/>
                </a:solidFill>
                <a:latin typeface="Arial Black" pitchFamily="34" charset="0"/>
              </a:rPr>
              <a:t>P</a:t>
            </a:r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</a:rPr>
              <a:t>GRI SEBAGAI </a:t>
            </a:r>
            <a:r>
              <a:rPr lang="id-ID" sz="2000" dirty="0" smtClean="0">
                <a:solidFill>
                  <a:srgbClr val="FF0000"/>
                </a:solidFill>
                <a:latin typeface="Arial Black" pitchFamily="34" charset="0"/>
              </a:rPr>
              <a:t>OR</a:t>
            </a:r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</a:rPr>
              <a:t>GANISASI KETENAGAKERJAAN</a:t>
            </a:r>
            <a:endParaRPr lang="id-ID" sz="2000" dirty="0">
              <a:solidFill>
                <a:srgbClr val="FF0000"/>
              </a:solidFill>
              <a:latin typeface="Bodoni MT Black" pitchFamily="18" charset="0"/>
            </a:endParaRPr>
          </a:p>
        </p:txBody>
      </p:sp>
      <p:sp>
        <p:nvSpPr>
          <p:cNvPr id="14" name="Striped Right Arrow 13"/>
          <p:cNvSpPr/>
          <p:nvPr/>
        </p:nvSpPr>
        <p:spPr>
          <a:xfrm>
            <a:off x="500034" y="1801360"/>
            <a:ext cx="64294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1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5" name="Striped Right Arrow 14"/>
          <p:cNvSpPr/>
          <p:nvPr/>
        </p:nvSpPr>
        <p:spPr>
          <a:xfrm>
            <a:off x="500034" y="2587178"/>
            <a:ext cx="64294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2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500034" y="5715016"/>
            <a:ext cx="64294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6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7" name="Striped Right Arrow 16"/>
          <p:cNvSpPr/>
          <p:nvPr/>
        </p:nvSpPr>
        <p:spPr>
          <a:xfrm>
            <a:off x="500034" y="4929198"/>
            <a:ext cx="64294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5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8" name="Striped Right Arrow 17"/>
          <p:cNvSpPr/>
          <p:nvPr/>
        </p:nvSpPr>
        <p:spPr>
          <a:xfrm>
            <a:off x="500034" y="4143380"/>
            <a:ext cx="64294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</a:rPr>
              <a:t>4</a:t>
            </a:r>
            <a:endParaRPr lang="id-ID" sz="2400" b="1" dirty="0">
              <a:solidFill>
                <a:schemeClr val="bg1"/>
              </a:solidFill>
            </a:endParaRPr>
          </a:p>
        </p:txBody>
      </p:sp>
      <p:sp>
        <p:nvSpPr>
          <p:cNvPr id="19" name="Flowchart: Terminator 18"/>
          <p:cNvSpPr/>
          <p:nvPr/>
        </p:nvSpPr>
        <p:spPr>
          <a:xfrm>
            <a:off x="1285852" y="1714488"/>
            <a:ext cx="6643734" cy="64294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dirty="0" smtClean="0">
                <a:solidFill>
                  <a:schemeClr val="bg1"/>
                </a:solidFill>
                <a:latin typeface="Bodoni MT Black" pitchFamily="18" charset="0"/>
              </a:rPr>
              <a:t>Eksistensi PGRI</a:t>
            </a:r>
            <a:endParaRPr lang="id-ID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0" name="Flowchart: Terminator 19"/>
          <p:cNvSpPr/>
          <p:nvPr/>
        </p:nvSpPr>
        <p:spPr>
          <a:xfrm>
            <a:off x="1285852" y="3286124"/>
            <a:ext cx="6715172" cy="64294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FF00"/>
                </a:solidFill>
                <a:latin typeface="Berlin Sans FB Demi" pitchFamily="34" charset="0"/>
              </a:rPr>
              <a:t>FUNGSI DAN TUGAS GURU</a:t>
            </a:r>
            <a:endParaRPr lang="id-ID" sz="24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1285852" y="5643578"/>
            <a:ext cx="6786610" cy="64294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B050"/>
                </a:solidFill>
                <a:latin typeface="Bodoni MT Black" pitchFamily="18" charset="0"/>
              </a:rPr>
              <a:t>Peranan, Fungsi dan Periodesasi PGRI Sebagai Organisasi Ketenagakerjaan</a:t>
            </a:r>
            <a:endParaRPr lang="id-ID" sz="2000" dirty="0">
              <a:solidFill>
                <a:srgbClr val="00B050"/>
              </a:solidFill>
              <a:latin typeface="Bodoni MT Black" pitchFamily="18" charset="0"/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1285852" y="2500306"/>
            <a:ext cx="6858048" cy="64294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Fungsi PGRI Sebagai ORGANISASI PROFESI</a:t>
            </a:r>
            <a:endParaRPr lang="id-ID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1285852" y="4071942"/>
            <a:ext cx="6786610" cy="642942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FF"/>
                </a:solidFill>
                <a:latin typeface="MoolBoran" pitchFamily="34" charset="0"/>
                <a:cs typeface="MoolBoran" pitchFamily="34" charset="0"/>
              </a:rPr>
              <a:t>KARAKTERISTIK</a:t>
            </a:r>
            <a:r>
              <a:rPr lang="id-ID" sz="2800" dirty="0" smtClean="0">
                <a:solidFill>
                  <a:srgbClr val="0000FF"/>
                </a:solidFill>
                <a:latin typeface="MoolBoran" pitchFamily="34" charset="0"/>
                <a:cs typeface="MoolBoran" pitchFamily="34" charset="0"/>
              </a:rPr>
              <a:t>, PERAN, DAN PROFESIONALISME</a:t>
            </a:r>
            <a:r>
              <a:rPr lang="en-US" sz="2800" dirty="0" smtClean="0">
                <a:solidFill>
                  <a:srgbClr val="0000FF"/>
                </a:solidFill>
                <a:latin typeface="MoolBoran" pitchFamily="34" charset="0"/>
                <a:cs typeface="MoolBoran" pitchFamily="34" charset="0"/>
              </a:rPr>
              <a:t> GURU</a:t>
            </a:r>
            <a:endParaRPr lang="id-ID" sz="2800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ransition advClick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5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150"/>
                            </p:stCondLst>
                            <p:childTnLst>
                              <p:par>
                                <p:cTn id="47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250"/>
                            </p:stCondLst>
                            <p:childTnLst>
                              <p:par>
                                <p:cTn id="8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250"/>
                            </p:stCondLst>
                            <p:childTnLst>
                              <p:par>
                                <p:cTn id="9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91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1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4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84" decel="50000">
                                          <p:stCondLst>
                                            <p:cond delay="33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4">
                                          <p:stCondLst>
                                            <p:cond delay="65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84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4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84" decel="50000">
                                          <p:stCondLst>
                                            <p:cond delay="8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4">
                                          <p:stCondLst>
                                            <p:cond delay="90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84" decel="50000">
                                          <p:stCondLst>
                                            <p:cond delay="91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ED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4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928934"/>
            <a:ext cx="8229600" cy="4389120"/>
          </a:xfrm>
        </p:spPr>
        <p:txBody>
          <a:bodyPr>
            <a:normAutofit/>
          </a:bodyPr>
          <a:lstStyle/>
          <a:p>
            <a:endParaRPr lang="id-ID" sz="2800" dirty="0" smtClean="0">
              <a:latin typeface="Berlin Sans FB Demi" pitchFamily="34" charset="0"/>
            </a:endParaRPr>
          </a:p>
          <a:p>
            <a:endParaRPr lang="id-ID" sz="2800" dirty="0" smtClean="0">
              <a:latin typeface="Berlin Sans FB Demi" pitchFamily="34" charset="0"/>
            </a:endParaRPr>
          </a:p>
          <a:p>
            <a:pPr algn="ctr">
              <a:buNone/>
            </a:pPr>
            <a:endParaRPr lang="id-ID" sz="3600" dirty="0">
              <a:latin typeface="Berlin Sans FB Dem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8596" y="571480"/>
            <a:ext cx="3143272" cy="1785950"/>
          </a:xfrm>
          <a:prstGeom prst="ellipse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>
              <a:buNone/>
            </a:pPr>
            <a:r>
              <a:rPr lang="en-US" sz="2600" dirty="0" err="1" smtClean="0">
                <a:solidFill>
                  <a:srgbClr val="0000FF"/>
                </a:solidFill>
                <a:latin typeface="Berlin Sans FB Demi" pitchFamily="34" charset="0"/>
              </a:rPr>
              <a:t>Peran</a:t>
            </a:r>
            <a:r>
              <a:rPr lang="en-US" sz="2600" dirty="0" smtClean="0">
                <a:solidFill>
                  <a:srgbClr val="0000FF"/>
                </a:solidFill>
                <a:latin typeface="Berlin Sans FB Demi" pitchFamily="34" charset="0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Berlin Sans FB Demi" pitchFamily="34" charset="0"/>
              </a:rPr>
              <a:t>tenaga</a:t>
            </a:r>
            <a:r>
              <a:rPr lang="en-US" sz="2600" dirty="0" smtClean="0">
                <a:solidFill>
                  <a:srgbClr val="0000FF"/>
                </a:solidFill>
                <a:latin typeface="Berlin Sans FB Demi" pitchFamily="34" charset="0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latin typeface="Berlin Sans FB Demi" pitchFamily="34" charset="0"/>
              </a:rPr>
              <a:t>kependidikan</a:t>
            </a:r>
            <a:endParaRPr lang="en-US" sz="2600" dirty="0" smtClean="0">
              <a:solidFill>
                <a:srgbClr val="0000FF"/>
              </a:solidFill>
              <a:latin typeface="Berlin Sans FB Dem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786182" y="928670"/>
            <a:ext cx="571504" cy="92869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ounded Rectangle 8"/>
          <p:cNvSpPr/>
          <p:nvPr/>
        </p:nvSpPr>
        <p:spPr>
          <a:xfrm>
            <a:off x="4286248" y="642918"/>
            <a:ext cx="4500594" cy="15001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None/>
            </a:pPr>
            <a:r>
              <a:rPr lang="id-ID" sz="3200" dirty="0" smtClean="0">
                <a:latin typeface="Berlin Sans FB Demi" pitchFamily="34" charset="0"/>
              </a:rPr>
              <a:t>Penunjang penyelenggaraan pendidikan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2910" y="2786058"/>
            <a:ext cx="8072494" cy="38576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Clr>
                <a:schemeClr val="accent5"/>
              </a:buClr>
              <a:buFont typeface="Wingdings" pitchFamily="2" charset="2"/>
              <a:buChar char="q"/>
            </a:pPr>
            <a:r>
              <a:rPr lang="id-ID" sz="2800" b="1" dirty="0" smtClean="0"/>
              <a:t>Pengaturan jadwal pembelajaran yang teratur</a:t>
            </a:r>
          </a:p>
          <a:p>
            <a:pPr>
              <a:buClr>
                <a:schemeClr val="accent5"/>
              </a:buClr>
              <a:buFont typeface="Wingdings" pitchFamily="2" charset="2"/>
              <a:buChar char="q"/>
            </a:pPr>
            <a:r>
              <a:rPr lang="id-ID" sz="2800" b="1" dirty="0" smtClean="0"/>
              <a:t>Kelengkapan sarana-prasarana sekolah yang memadai</a:t>
            </a:r>
          </a:p>
          <a:p>
            <a:pPr>
              <a:buClr>
                <a:schemeClr val="accent5"/>
              </a:buClr>
              <a:buFont typeface="Wingdings" pitchFamily="2" charset="2"/>
              <a:buChar char="q"/>
            </a:pPr>
            <a:r>
              <a:rPr lang="id-ID" sz="2800" b="1" dirty="0" smtClean="0"/>
              <a:t>Manajemen sekolah yang tegas serta supervisi yang ketat</a:t>
            </a:r>
          </a:p>
          <a:p>
            <a:pPr algn="ctr"/>
            <a:endParaRPr lang="id-ID" b="1" dirty="0"/>
          </a:p>
        </p:txBody>
      </p:sp>
      <p:sp>
        <p:nvSpPr>
          <p:cNvPr id="12" name="Down Arrow 11"/>
          <p:cNvSpPr/>
          <p:nvPr/>
        </p:nvSpPr>
        <p:spPr>
          <a:xfrm>
            <a:off x="6143636" y="2214554"/>
            <a:ext cx="785818" cy="285752"/>
          </a:xfrm>
          <a:prstGeom prst="downArrow">
            <a:avLst/>
          </a:prstGeom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20</a:t>
            </a:fld>
            <a:endParaRPr lang="id-ID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1500198"/>
          </a:xfrm>
          <a:ln>
            <a:noFill/>
          </a:ln>
          <a:scene3d>
            <a:camera prst="orthographicFront"/>
            <a:lightRig rig="freezing" dir="t">
              <a:rot lat="0" lon="0" rev="5640000"/>
            </a:lightRig>
          </a:scene3d>
          <a:sp3d>
            <a:bevelT w="139700" prst="cross"/>
          </a:sp3d>
        </p:spPr>
        <p:txBody>
          <a:bodyPr anchor="ctr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ctr"/>
            <a:r>
              <a:rPr lang="id-ID" sz="4000" dirty="0" smtClean="0">
                <a:solidFill>
                  <a:srgbClr val="FFFF00"/>
                </a:solidFill>
                <a:latin typeface="Arial Black" pitchFamily="34" charset="0"/>
              </a:rPr>
              <a:t>B. P</a:t>
            </a:r>
            <a:r>
              <a:rPr lang="en-US" sz="4000" dirty="0" smtClean="0">
                <a:solidFill>
                  <a:srgbClr val="FFFF00"/>
                </a:solidFill>
                <a:latin typeface="Arial Black" pitchFamily="34" charset="0"/>
              </a:rPr>
              <a:t>GRI SEBAGAI </a:t>
            </a:r>
            <a:r>
              <a:rPr lang="id-ID" sz="4000" dirty="0" smtClean="0">
                <a:solidFill>
                  <a:srgbClr val="FFFF00"/>
                </a:solidFill>
                <a:latin typeface="Arial Black" pitchFamily="34" charset="0"/>
              </a:rPr>
              <a:t>OR</a:t>
            </a:r>
            <a:r>
              <a:rPr lang="en-US" sz="4000" dirty="0" smtClean="0">
                <a:solidFill>
                  <a:srgbClr val="FFFF00"/>
                </a:solidFill>
                <a:latin typeface="Arial Black" pitchFamily="34" charset="0"/>
              </a:rPr>
              <a:t>GANISASI KETENAGAKERJAAN</a:t>
            </a:r>
            <a:endParaRPr lang="en-US" sz="4000" dirty="0">
              <a:solidFill>
                <a:srgbClr val="FFFF00"/>
              </a:solidFill>
              <a:latin typeface="Arial Black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1472" y="2143116"/>
            <a:ext cx="2786082" cy="1785950"/>
            <a:chOff x="0" y="0"/>
            <a:chExt cx="3381920" cy="2534845"/>
          </a:xfrm>
        </p:grpSpPr>
        <p:sp>
          <p:nvSpPr>
            <p:cNvPr id="8" name="Rounded Rectangle 7"/>
            <p:cNvSpPr/>
            <p:nvPr/>
          </p:nvSpPr>
          <p:spPr>
            <a:xfrm>
              <a:off x="0" y="0"/>
              <a:ext cx="3303270" cy="25348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123741" y="123741"/>
              <a:ext cx="3258179" cy="22873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KONGGRES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ke- XIII </a:t>
              </a:r>
              <a:endParaRPr lang="id-ID" sz="2400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7554" y="2000240"/>
            <a:ext cx="3714776" cy="2071702"/>
            <a:chOff x="1623630" y="649"/>
            <a:chExt cx="5374852" cy="2534845"/>
          </a:xfrm>
        </p:grpSpPr>
        <p:sp>
          <p:nvSpPr>
            <p:cNvPr id="14" name="Right Arrow 13"/>
            <p:cNvSpPr/>
            <p:nvPr/>
          </p:nvSpPr>
          <p:spPr>
            <a:xfrm>
              <a:off x="1623630" y="649"/>
              <a:ext cx="5374852" cy="253484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5" name="Right Arrow 4"/>
            <p:cNvSpPr/>
            <p:nvPr/>
          </p:nvSpPr>
          <p:spPr>
            <a:xfrm>
              <a:off x="1623631" y="612508"/>
              <a:ext cx="3617689" cy="15733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2400" b="1" kern="1200" dirty="0" smtClean="0">
                  <a:solidFill>
                    <a:schemeClr val="bg1"/>
                  </a:solidFill>
                </a:rPr>
                <a:t>1973</a:t>
              </a:r>
              <a:endParaRPr lang="id-ID" sz="2400" b="1" kern="1200" dirty="0">
                <a:solidFill>
                  <a:schemeClr val="bg1"/>
                </a:solidFill>
              </a:endParaRP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2400" b="1" kern="1200" dirty="0" smtClean="0">
                  <a:solidFill>
                    <a:schemeClr val="bg1"/>
                  </a:solidFill>
                </a:rPr>
                <a:t>Organisasi profesi</a:t>
              </a:r>
              <a:endParaRPr lang="id-ID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8992" y="4214818"/>
            <a:ext cx="3786214" cy="2286016"/>
            <a:chOff x="3303270" y="2788979"/>
            <a:chExt cx="4954905" cy="2534845"/>
          </a:xfrm>
        </p:grpSpPr>
        <p:sp>
          <p:nvSpPr>
            <p:cNvPr id="20" name="Right Arrow 19"/>
            <p:cNvSpPr/>
            <p:nvPr/>
          </p:nvSpPr>
          <p:spPr>
            <a:xfrm>
              <a:off x="3303270" y="2788979"/>
              <a:ext cx="4954905" cy="2534845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21" name="Right Arrow 4"/>
            <p:cNvSpPr/>
            <p:nvPr/>
          </p:nvSpPr>
          <p:spPr>
            <a:xfrm>
              <a:off x="3458111" y="3343476"/>
              <a:ext cx="3491222" cy="166349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2400" b="1" kern="1200" dirty="0" smtClean="0">
                  <a:solidFill>
                    <a:schemeClr val="bg1"/>
                  </a:solidFill>
                </a:rPr>
                <a:t>1998</a:t>
              </a:r>
            </a:p>
            <a:p>
              <a:pPr marL="285750" lvl="1" indent="-28575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d-ID" sz="2400" b="1" kern="1200" dirty="0" smtClean="0">
                  <a:solidFill>
                    <a:schemeClr val="bg1"/>
                  </a:solidFill>
                </a:rPr>
                <a:t>Organisasi Ketenagakerjaan</a:t>
              </a:r>
              <a:endParaRPr lang="id-ID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1472" y="4429132"/>
            <a:ext cx="2857520" cy="1857388"/>
            <a:chOff x="0" y="316175"/>
            <a:chExt cx="3381920" cy="2534845"/>
          </a:xfrm>
        </p:grpSpPr>
        <p:sp>
          <p:nvSpPr>
            <p:cNvPr id="23" name="Rounded Rectangle 22"/>
            <p:cNvSpPr/>
            <p:nvPr/>
          </p:nvSpPr>
          <p:spPr>
            <a:xfrm>
              <a:off x="0" y="316175"/>
              <a:ext cx="3303270" cy="253484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123741" y="696125"/>
              <a:ext cx="3258179" cy="1714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KONGGRES</a:t>
              </a:r>
            </a:p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kern="1200" dirty="0" smtClean="0">
                  <a:solidFill>
                    <a:schemeClr val="bg1"/>
                  </a:solidFill>
                  <a:latin typeface="Arial Rounded MT Bold" pitchFamily="34" charset="0"/>
                </a:rPr>
                <a:t>ke- XVIII </a:t>
              </a:r>
              <a:endParaRPr lang="id-ID" sz="2400" kern="1200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21</a:t>
            </a:fld>
            <a:endParaRPr lang="id-ID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P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9856" cy="6858000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142844" y="714356"/>
            <a:ext cx="1600200" cy="20574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Dahulu</a:t>
            </a:r>
            <a:endParaRPr lang="en-US" sz="22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1676400" y="1295400"/>
            <a:ext cx="990600" cy="914400"/>
          </a:xfrm>
          <a:prstGeom prst="bentConnector3">
            <a:avLst>
              <a:gd name="adj1" fmla="val 50000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52400" y="3505200"/>
            <a:ext cx="1752600" cy="21336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Sekarang</a:t>
            </a:r>
            <a:endParaRPr lang="en-US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1752600" y="3886200"/>
            <a:ext cx="914400" cy="914400"/>
          </a:xfrm>
          <a:prstGeom prst="bentConnector3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4572000"/>
            <a:ext cx="5791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Guru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dosen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tenaga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profesional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juga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pekerja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mendapat upah</a:t>
            </a:r>
            <a:endParaRPr lang="en-US" sz="26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1981200"/>
            <a:ext cx="594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Guru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Dosen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hanya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tenaga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profesional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bukan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pekerja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IM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84886" cy="6858024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304800" y="838200"/>
            <a:ext cx="1524000" cy="2667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ernard MT Condensed" pitchFamily="18" charset="0"/>
              </a:rPr>
              <a:t>UU No. 13 Th. 2003</a:t>
            </a:r>
            <a:endParaRPr lang="en-US" sz="28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1981200" y="1877568"/>
            <a:ext cx="978408" cy="484632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4200" y="381000"/>
            <a:ext cx="5638800" cy="609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Serikat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pekerja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/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serikat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buruh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organisasi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dibentuk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dari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oleh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untuk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pekerja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/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buruh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baik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Perusahaan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maupun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luar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Perusahaan yang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bersifat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bebas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terbuka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mandiri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demokratis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bertanggungjawab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guna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memperjuangkan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membela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serta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melindungi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hak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kepentingan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pekerja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/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buruh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serta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meningkatkan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kesejahteraan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pekerja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/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buruh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 smtClean="0">
                <a:latin typeface="Aharoni" pitchFamily="2" charset="-79"/>
                <a:cs typeface="Aharoni" pitchFamily="2" charset="-79"/>
              </a:rPr>
              <a:t>keluarganya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172" name="Picture 4" descr="http://2.bp.blogspot.com/-Jmhrq5h861Q/UCjjmpck5XI/AAAAAAAABH8/WGXcj8VtiS4/s1600/ag00460_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357850"/>
            <a:ext cx="1371435" cy="1357298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087 0.03978 L 0.00781 0.04024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0.02361 0.03978 L 0.70087 0.03978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4" presetID="1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703DC"/>
                                      </p:to>
                                    </p:animClr>
                                    <p:animClr clrSpc="rgb"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03DC"/>
                                      </p:to>
                                    </p:animClr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1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000"/>
                            </p:stCondLst>
                            <p:childTnLst>
                              <p:par>
                                <p:cTn id="23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.jpg"/>
          <p:cNvPicPr>
            <a:picLocks noChangeAspect="1" noChangeArrowheads="1"/>
          </p:cNvPicPr>
          <p:nvPr/>
        </p:nvPicPr>
        <p:blipFill>
          <a:blip r:embed="rId2">
            <a:lum bright="41000" contrast="-20000"/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357166"/>
            <a:ext cx="7851648" cy="1357322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PGRI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hubungannya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dengan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organisasi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serikat</a:t>
            </a:r>
            <a:r>
              <a:rPr lang="en-US" sz="4400" dirty="0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Berlin Sans FB Demi" pitchFamily="34" charset="0"/>
                <a:cs typeface="Aharoni" pitchFamily="2" charset="-79"/>
              </a:rPr>
              <a:t>pekerja</a:t>
            </a:r>
            <a:endParaRPr lang="en-US" sz="4400" dirty="0">
              <a:solidFill>
                <a:schemeClr val="bg1"/>
              </a:solidFill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42910" y="2285992"/>
            <a:ext cx="7854696" cy="32861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 marL="1035050" indent="-1035050">
              <a:buNone/>
              <a:tabLst>
                <a:tab pos="974725" algn="l"/>
                <a:tab pos="1035050" algn="l"/>
                <a:tab pos="1079500" algn="l"/>
              </a:tabLst>
            </a:pPr>
            <a:r>
              <a:rPr lang="en-US" dirty="0" smtClean="0"/>
              <a:t>	</a:t>
            </a:r>
            <a:r>
              <a:rPr lang="en-US" sz="4100" dirty="0" smtClean="0">
                <a:latin typeface="Berlin Sans FB" pitchFamily="34" charset="0"/>
              </a:rPr>
              <a:t>	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Sebagai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wadah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perjuangan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tentang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hak-hak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asasi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guru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sebagai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pekerja,terutama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dalam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kaitannya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dengan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kesejahteraan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,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baik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material,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fisik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maupun</a:t>
            </a:r>
            <a:r>
              <a:rPr lang="en-US" sz="4100" dirty="0" smtClean="0">
                <a:solidFill>
                  <a:schemeClr val="bg1"/>
                </a:solidFill>
                <a:latin typeface="Berlin Sans FB" pitchFamily="34" charset="0"/>
              </a:rPr>
              <a:t> non </a:t>
            </a:r>
            <a:r>
              <a:rPr lang="en-US" sz="4100" dirty="0" err="1" smtClean="0">
                <a:solidFill>
                  <a:schemeClr val="bg1"/>
                </a:solidFill>
                <a:latin typeface="Berlin Sans FB" pitchFamily="34" charset="0"/>
              </a:rPr>
              <a:t>fisik</a:t>
            </a:r>
            <a:r>
              <a:rPr lang="en-US" sz="4100" dirty="0" smtClean="0">
                <a:solidFill>
                  <a:schemeClr val="bg1"/>
                </a:solidFill>
              </a:rPr>
              <a:t>.</a:t>
            </a:r>
            <a:endParaRPr lang="en-US" sz="4100" dirty="0">
              <a:solidFill>
                <a:schemeClr val="bg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000100" y="1943096"/>
            <a:ext cx="914400" cy="914400"/>
          </a:xfrm>
          <a:prstGeom prst="bentConnector3">
            <a:avLst>
              <a:gd name="adj1" fmla="val 30889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D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071538" y="428625"/>
            <a:ext cx="7772400" cy="1470025"/>
          </a:xfrm>
        </p:spPr>
        <p:txBody>
          <a:bodyPr>
            <a:noAutofit/>
          </a:bodyPr>
          <a:lstStyle/>
          <a:p>
            <a:pPr lvl="0" algn="r"/>
            <a:r>
              <a:rPr lang="id-ID" sz="3600" dirty="0">
                <a:solidFill>
                  <a:srgbClr val="FFFF00"/>
                </a:solidFill>
                <a:latin typeface="Berlin Sans FB Demi" pitchFamily="34" charset="0"/>
              </a:rPr>
              <a:t>PERJUANGAN DAN KONDISI SERIKAT PEKERJA DI INDONESIA</a:t>
            </a:r>
            <a:r>
              <a:rPr lang="id-ID" sz="3600" dirty="0">
                <a:solidFill>
                  <a:srgbClr val="03DF18"/>
                </a:solidFill>
                <a:latin typeface="Berlin Sans FB" pitchFamily="34" charset="0"/>
              </a:rPr>
              <a:t/>
            </a:r>
            <a:br>
              <a:rPr lang="id-ID" sz="3600" dirty="0">
                <a:solidFill>
                  <a:srgbClr val="03DF18"/>
                </a:solidFill>
                <a:latin typeface="Berlin Sans FB" pitchFamily="34" charset="0"/>
              </a:rPr>
            </a:br>
            <a:endParaRPr lang="id-ID" sz="3600" dirty="0">
              <a:solidFill>
                <a:srgbClr val="03DF18"/>
              </a:solidFill>
              <a:latin typeface="Berlin Sans FB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3857620" y="5929330"/>
            <a:ext cx="1143008" cy="50006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00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2976" y="1857364"/>
            <a:ext cx="7572396" cy="40005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id-ID" sz="28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Gerakan Serikat Pekerja adalah manifestasi dari bentuk solidaritas yang memperjuangkan kesejahteraan, keadilan, demokrasi, martabat dan hak-hak manusia</a:t>
            </a:r>
          </a:p>
          <a:p>
            <a:pPr algn="ctr"/>
            <a:endParaRPr lang="id-ID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30DC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30DC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4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8596" y="1500174"/>
            <a:ext cx="8215370" cy="4857784"/>
          </a:xfrm>
          <a:solidFill>
            <a:srgbClr val="CCFFFF"/>
          </a:solidFill>
        </p:spPr>
        <p:txBody>
          <a:bodyPr>
            <a:noAutofit/>
          </a:bodyPr>
          <a:lstStyle/>
          <a:p>
            <a:pPr marL="344488" indent="-344488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Sebelum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proklamasi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kemerdekaan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RI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gerakan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buruh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mengutamakan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perjuangannya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di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bidang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politik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.</a:t>
            </a:r>
          </a:p>
          <a:p>
            <a:pPr marL="344488" indent="-344488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Pada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tahun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1993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dicetuskan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“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Deklarasi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Persatuan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Buruh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Seluruh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Indonesia“ yang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kemudian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dibentuklah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FBSI (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Federasi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Buruh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Seluruh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Indonesia).</a:t>
            </a:r>
            <a:endParaRPr lang="id-ID" sz="2800" dirty="0" smtClean="0">
              <a:solidFill>
                <a:schemeClr val="bg1"/>
              </a:solidFill>
              <a:latin typeface="Berlin Sans FB Demi" pitchFamily="34" charset="0"/>
            </a:endParaRPr>
          </a:p>
          <a:p>
            <a:pPr marL="344488" indent="-344488"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Pada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era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reformasi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sekarang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, PGRI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dapat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berjuang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sesuai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dengan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dasar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pola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mekanisme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Serikat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 Demi" pitchFamily="34" charset="0"/>
              </a:rPr>
              <a:t>Pekerja</a:t>
            </a:r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.</a:t>
            </a:r>
          </a:p>
          <a:p>
            <a:pPr marL="344488" indent="-344488">
              <a:buFont typeface="Wingdings" pitchFamily="2" charset="2"/>
              <a:buChar char="Ø"/>
            </a:pPr>
            <a:endParaRPr lang="en-US" sz="2800" dirty="0" smtClean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857620" y="285728"/>
            <a:ext cx="1143008" cy="50006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428596" y="928670"/>
            <a:ext cx="8286808" cy="4643470"/>
          </a:xfrm>
          <a:solidFill>
            <a:srgbClr val="CCFFFF"/>
          </a:solidFill>
        </p:spPr>
        <p:txBody>
          <a:bodyPr>
            <a:normAutofit/>
          </a:bodyPr>
          <a:lstStyle/>
          <a:p>
            <a:pPr marL="231775" indent="-231775" algn="l">
              <a:buNone/>
              <a:tabLst>
                <a:tab pos="231775" algn="l"/>
                <a:tab pos="341313" algn="l"/>
              </a:tabLst>
            </a:pPr>
            <a:endParaRPr lang="id-ID" sz="28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marL="231775" indent="-231775" algn="l">
              <a:buFont typeface="Wingdings" pitchFamily="2" charset="2"/>
              <a:buChar char="Ø"/>
              <a:tabLst>
                <a:tab pos="231775" algn="l"/>
                <a:tab pos="341313" algn="l"/>
              </a:tabLst>
            </a:pPr>
            <a:r>
              <a:rPr lang="id-ID" sz="2800" dirty="0" smtClean="0">
                <a:solidFill>
                  <a:schemeClr val="bg1"/>
                </a:solidFill>
                <a:latin typeface="Berlin Sans FB" pitchFamily="34" charset="0"/>
              </a:rPr>
              <a:t>Sejak tahun 2000 PGRI telah menjadi salah satu anggota Konggres Serikat Pekerja Indonesia (KSPI)</a:t>
            </a:r>
          </a:p>
          <a:p>
            <a:pPr marL="231775" indent="-231775" algn="l">
              <a:tabLst>
                <a:tab pos="231775" algn="l"/>
                <a:tab pos="341313" algn="l"/>
              </a:tabLst>
            </a:pPr>
            <a:endParaRPr lang="id-ID" sz="2800" dirty="0" smtClean="0">
              <a:solidFill>
                <a:schemeClr val="bg1"/>
              </a:solidFill>
              <a:latin typeface="Berlin Sans FB" pitchFamily="34" charset="0"/>
            </a:endParaRPr>
          </a:p>
          <a:p>
            <a:pPr marL="231775" indent="-231775" algn="l">
              <a:buFont typeface="Wingdings" pitchFamily="2" charset="2"/>
              <a:buChar char="Ø"/>
              <a:tabLst>
                <a:tab pos="231775" algn="l"/>
                <a:tab pos="341313" algn="l"/>
              </a:tabLst>
            </a:pP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Titik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berat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perjuangan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Serikat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Pekerja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adalah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berupaya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meningkatkan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kesejahteraan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anggota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beserta</a:t>
            </a:r>
            <a:r>
              <a:rPr lang="en-US" sz="2800" dirty="0" smtClean="0">
                <a:solidFill>
                  <a:schemeClr val="bg1"/>
                </a:solidFill>
                <a:latin typeface="Berlin Sans FB" pitchFamily="34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Berlin Sans FB" pitchFamily="34" charset="0"/>
              </a:rPr>
              <a:t>keluarganya</a:t>
            </a:r>
            <a:r>
              <a:rPr lang="en-US" sz="2800" dirty="0" smtClean="0">
                <a:solidFill>
                  <a:schemeClr val="bg1"/>
                </a:solidFill>
                <a:latin typeface="Imprint MT Shadow" pitchFamily="82" charset="0"/>
              </a:rPr>
              <a:t>.</a:t>
            </a:r>
          </a:p>
        </p:txBody>
      </p:sp>
      <p:sp>
        <p:nvSpPr>
          <p:cNvPr id="3" name="Curved Down Arrow 2"/>
          <p:cNvSpPr/>
          <p:nvPr/>
        </p:nvSpPr>
        <p:spPr>
          <a:xfrm rot="1226331">
            <a:off x="626422" y="264158"/>
            <a:ext cx="1622365" cy="607191"/>
          </a:xfrm>
          <a:prstGeom prst="curvedDownArrow">
            <a:avLst>
              <a:gd name="adj1" fmla="val 25000"/>
              <a:gd name="adj2" fmla="val 78886"/>
              <a:gd name="adj3" fmla="val 25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D:\P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Oval 6"/>
          <p:cNvSpPr/>
          <p:nvPr/>
        </p:nvSpPr>
        <p:spPr>
          <a:xfrm>
            <a:off x="1571604" y="642918"/>
            <a:ext cx="5643602" cy="1571636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>
                <a:solidFill>
                  <a:schemeClr val="bg1"/>
                </a:solidFill>
                <a:latin typeface="Cooper Black" pitchFamily="18" charset="0"/>
              </a:rPr>
              <a:t>5 PILAR PENOPANG KESEJAHTERAAN GURU</a:t>
            </a:r>
            <a:endParaRPr lang="id-ID" sz="2800" dirty="0">
              <a:solidFill>
                <a:schemeClr val="bg1"/>
              </a:solidFill>
              <a:latin typeface="Cooper Black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14810" y="2214554"/>
            <a:ext cx="500066" cy="50006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1"/>
          <p:cNvGrpSpPr/>
          <p:nvPr/>
        </p:nvGrpSpPr>
        <p:grpSpPr>
          <a:xfrm>
            <a:off x="1142976" y="2714620"/>
            <a:ext cx="6643734" cy="2714644"/>
            <a:chOff x="1142976" y="2714620"/>
            <a:chExt cx="6643734" cy="2714644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4107653" y="-250057"/>
              <a:ext cx="714380" cy="6643734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8" name="Straight Arrow Connector 17"/>
            <p:cNvCxnSpPr>
              <a:stCxn id="13" idx="2"/>
            </p:cNvCxnSpPr>
            <p:nvPr/>
          </p:nvCxnSpPr>
          <p:spPr>
            <a:xfrm>
              <a:off x="1142976" y="3429000"/>
              <a:ext cx="1588" cy="28575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7785122" y="3429000"/>
              <a:ext cx="1588" cy="28575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1892281" y="3821115"/>
              <a:ext cx="1500198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200000" flipH="1">
              <a:off x="5464181" y="3821115"/>
              <a:ext cx="1500198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3142446" y="4071148"/>
              <a:ext cx="2714644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3072596" y="4071148"/>
              <a:ext cx="2714644" cy="1588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ed Rectangle 26"/>
          <p:cNvSpPr/>
          <p:nvPr/>
        </p:nvSpPr>
        <p:spPr>
          <a:xfrm>
            <a:off x="428596" y="3786190"/>
            <a:ext cx="1357322" cy="64294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00FF"/>
                </a:solidFill>
                <a:latin typeface="Cooper Black" pitchFamily="18" charset="0"/>
              </a:rPr>
              <a:t>IMBAL JASA</a:t>
            </a:r>
            <a:endParaRPr lang="id-ID" dirty="0">
              <a:solidFill>
                <a:srgbClr val="0000FF"/>
              </a:solidFill>
              <a:latin typeface="Cooper Black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14678" y="5429264"/>
            <a:ext cx="2500330" cy="64294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00FF"/>
                </a:solidFill>
                <a:latin typeface="Cooper Black" pitchFamily="18" charset="0"/>
              </a:rPr>
              <a:t>HUBUNGAN ANTAR PRIBADI</a:t>
            </a:r>
            <a:endParaRPr lang="id-ID" dirty="0">
              <a:solidFill>
                <a:srgbClr val="0000FF"/>
              </a:solidFill>
              <a:latin typeface="Cooper Black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28794" y="4643446"/>
            <a:ext cx="1357322" cy="64294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00FF"/>
                </a:solidFill>
                <a:latin typeface="Cooper Black" pitchFamily="18" charset="0"/>
              </a:rPr>
              <a:t>RASA AMAN</a:t>
            </a:r>
            <a:endParaRPr lang="id-ID" dirty="0">
              <a:solidFill>
                <a:srgbClr val="0000FF"/>
              </a:solidFill>
              <a:latin typeface="Cooper Black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29454" y="3786190"/>
            <a:ext cx="1714512" cy="71438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00FF"/>
                </a:solidFill>
                <a:latin typeface="Cooper Black" pitchFamily="18" charset="0"/>
              </a:rPr>
              <a:t>KEPASTIAN KARIR</a:t>
            </a:r>
            <a:endParaRPr lang="id-ID" dirty="0">
              <a:solidFill>
                <a:srgbClr val="0000FF"/>
              </a:solidFill>
              <a:latin typeface="Cooper Black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00694" y="4643446"/>
            <a:ext cx="1357322" cy="64294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00FF"/>
                </a:solidFill>
                <a:latin typeface="Cooper Black" pitchFamily="18" charset="0"/>
              </a:rPr>
              <a:t>KONDISI KERJA</a:t>
            </a:r>
            <a:endParaRPr lang="id-ID" dirty="0">
              <a:solidFill>
                <a:srgbClr val="0000FF"/>
              </a:solidFill>
              <a:latin typeface="Cooper Black" pitchFamily="18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28</a:t>
            </a:fld>
            <a:endParaRPr lang="id-ID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PINK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3659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71414"/>
            <a:ext cx="7851648" cy="1071570"/>
          </a:xfrm>
        </p:spPr>
        <p:txBody>
          <a:bodyPr>
            <a:normAutofit fontScale="90000"/>
          </a:bodyPr>
          <a:lstStyle/>
          <a:p>
            <a:pPr algn="ctr"/>
            <a:r>
              <a:rPr lang="id-ID" sz="3600" b="0" dirty="0" smtClean="0">
                <a:solidFill>
                  <a:schemeClr val="bg1"/>
                </a:solidFill>
                <a:effectLst/>
                <a:latin typeface="Cooper Black" pitchFamily="18" charset="0"/>
              </a:rPr>
              <a:t>TIGA ORGANISASI GURU</a:t>
            </a:r>
            <a:br>
              <a:rPr lang="id-ID" sz="3600" b="0" dirty="0" smtClean="0">
                <a:solidFill>
                  <a:schemeClr val="bg1"/>
                </a:solidFill>
                <a:effectLst/>
                <a:latin typeface="Cooper Black" pitchFamily="18" charset="0"/>
              </a:rPr>
            </a:br>
            <a:r>
              <a:rPr lang="id-ID" sz="3600" b="0" dirty="0" smtClean="0">
                <a:solidFill>
                  <a:schemeClr val="bg1"/>
                </a:solidFill>
                <a:effectLst/>
                <a:latin typeface="Cooper Black" pitchFamily="18" charset="0"/>
              </a:rPr>
              <a:t>INTERNATIONAL</a:t>
            </a:r>
            <a:endParaRPr lang="en-US" sz="3600" b="0" dirty="0">
              <a:solidFill>
                <a:schemeClr val="bg1"/>
              </a:solidFill>
              <a:effectLst/>
              <a:latin typeface="Cooper Blac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57298"/>
            <a:ext cx="7854696" cy="233839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</a:rPr>
              <a:t>EI (Education International) 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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berinduk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pada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ICFTU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WCT (World Confederation of Teachers) 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berinduk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pada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WCL (World Confederation of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Labours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FISE (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komunis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) 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berinduk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pada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Persatuan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Buruh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Komunis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Internasional</a:t>
            </a:r>
            <a:r>
              <a:rPr lang="en-US" sz="2400" dirty="0" smtClean="0">
                <a:solidFill>
                  <a:schemeClr val="bg1"/>
                </a:solidFill>
                <a:latin typeface="Cooper Black" pitchFamily="18" charset="0"/>
                <a:sym typeface="Symbol"/>
              </a:rPr>
              <a:t>.</a:t>
            </a:r>
            <a:endParaRPr lang="en-US" sz="2400" dirty="0">
              <a:solidFill>
                <a:schemeClr val="bg1"/>
              </a:solidFill>
              <a:latin typeface="Cooper Black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057400" y="4214818"/>
          <a:ext cx="46482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https://encrypted-tbn0.gstatic.com/images?q=tbn:ANd9GcQxlvAiNUgz2ZynKCuLZkwI3-xkaXyHHlZTemceWB19s1a-bIX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49177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851648" cy="1500198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Berlin Sans FB" pitchFamily="34" charset="0"/>
              </a:rPr>
              <a:t>Eksistensi PGRI</a:t>
            </a:r>
            <a:endParaRPr lang="id-ID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571744"/>
            <a:ext cx="7745186" cy="3714776"/>
          </a:xfrm>
        </p:spPr>
        <p:txBody>
          <a:bodyPr anchor="ctr">
            <a:normAutofit/>
          </a:bodyPr>
          <a:lstStyle/>
          <a:p>
            <a:r>
              <a:rPr lang="id-ID" sz="3200" dirty="0" smtClean="0">
                <a:solidFill>
                  <a:schemeClr val="bg1"/>
                </a:solidFill>
                <a:latin typeface="Berlin Sans FB Demi" pitchFamily="34" charset="0"/>
                <a:ea typeface="BatangChe" pitchFamily="49" charset="-127"/>
              </a:rPr>
              <a:t>PGRI sebagai tempat berhimpunnya segenap guru dan tenaga kependidikan lainnya merupakan organisasi perjuangan, organisasi profesi, dan organisasi ketenagakerjaan yang berdasarkan  Pancasila, bersifat independen, dan non politik praktis,</a:t>
            </a:r>
            <a:r>
              <a:rPr lang="id-ID" sz="2800" dirty="0" smtClean="0">
                <a:solidFill>
                  <a:schemeClr val="bg1"/>
                </a:solidFill>
              </a:rPr>
              <a:t> </a:t>
            </a:r>
            <a:endParaRPr lang="id-ID" sz="28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ransition spd="slow" advClick="0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PINK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491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57188"/>
            <a:ext cx="7851775" cy="16430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Hal – </a:t>
            </a: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hal</a:t>
            </a:r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yang </a:t>
            </a: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membuat</a:t>
            </a:r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id-ID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id-ID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PGRI </a:t>
            </a: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terlihat</a:t>
            </a:r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kuat</a:t>
            </a:r>
            <a:r>
              <a:rPr lang="en-US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:</a:t>
            </a:r>
            <a:endParaRPr lang="en-US" sz="36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5778" y="2214554"/>
            <a:ext cx="8358188" cy="40005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rial Rounded MT Bold" pitchFamily="34" charset="0"/>
              </a:rPr>
              <a:t>A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nggota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cukup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besar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(± 1,6 j</a:t>
            </a:r>
            <a:r>
              <a:rPr lang="id-ID" dirty="0" smtClean="0">
                <a:solidFill>
                  <a:schemeClr val="bg1"/>
                </a:solidFill>
                <a:latin typeface="Arial Rounded MT Bold" pitchFamily="34" charset="0"/>
              </a:rPr>
              <a:t>uta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orang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).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rial Rounded MT Bold" pitchFamily="34" charset="0"/>
              </a:rPr>
              <a:t>P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engalaman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perjuangan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mengatasi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berbagai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permasalahan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id-ID" dirty="0" smtClean="0">
                <a:solidFill>
                  <a:schemeClr val="bg1"/>
                </a:solidFill>
                <a:latin typeface="Arial Rounded MT Bold" pitchFamily="34" charset="0"/>
              </a:rPr>
              <a:t>H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ubungan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erat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dengan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banyak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organisasi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guru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di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luar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negeri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Ang</a:t>
            </a:r>
            <a:r>
              <a:rPr lang="id-ID" dirty="0" smtClean="0">
                <a:solidFill>
                  <a:schemeClr val="bg1"/>
                </a:solidFill>
                <a:latin typeface="Arial Rounded MT Bold" pitchFamily="34" charset="0"/>
              </a:rPr>
              <a:t>g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ota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Education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Intenational</a:t>
            </a:r>
            <a:r>
              <a:rPr lang="en-US" sz="2400" dirty="0" smtClean="0">
                <a:solidFill>
                  <a:schemeClr val="bg1"/>
                </a:solidFill>
                <a:latin typeface="Arial Rounded MT Bold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30</a:t>
            </a:fld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p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85720" y="1000117"/>
            <a:ext cx="7851775" cy="1285875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dirty="0" smtClean="0">
                <a:solidFill>
                  <a:srgbClr val="FFFF00"/>
                </a:solidFill>
                <a:latin typeface="Berlin Sans FB" pitchFamily="34" charset="0"/>
              </a:rPr>
              <a:t>Faktor- faktor</a:t>
            </a:r>
            <a:r>
              <a:rPr lang="en-US" sz="4000" dirty="0" smtClean="0">
                <a:solidFill>
                  <a:srgbClr val="FFFF00"/>
                </a:solidFill>
                <a:latin typeface="Berlin Sans FB" pitchFamily="34" charset="0"/>
              </a:rPr>
              <a:t> yang </a:t>
            </a:r>
            <a:r>
              <a:rPr lang="en-US" sz="4000" dirty="0" err="1" smtClean="0">
                <a:solidFill>
                  <a:srgbClr val="FFFF00"/>
                </a:solidFill>
                <a:latin typeface="Berlin Sans FB" pitchFamily="34" charset="0"/>
              </a:rPr>
              <a:t>dapat</a:t>
            </a:r>
            <a:r>
              <a:rPr lang="en-US" sz="4000" dirty="0" smtClean="0">
                <a:solidFill>
                  <a:srgbClr val="FFFF00"/>
                </a:solidFill>
                <a:latin typeface="Berlin Sans FB" pitchFamily="34" charset="0"/>
              </a:rPr>
              <a:t> </a:t>
            </a:r>
            <a:r>
              <a:rPr lang="id-ID" sz="4000" dirty="0" smtClean="0">
                <a:solidFill>
                  <a:srgbClr val="FFFF00"/>
                </a:solidFill>
                <a:latin typeface="Berlin Sans FB" pitchFamily="34" charset="0"/>
              </a:rPr>
              <a:t/>
            </a:r>
            <a:br>
              <a:rPr lang="id-ID" sz="4000" dirty="0" smtClean="0">
                <a:solidFill>
                  <a:srgbClr val="FFFF00"/>
                </a:solidFill>
                <a:latin typeface="Berlin Sans FB" pitchFamily="34" charset="0"/>
              </a:rPr>
            </a:br>
            <a:r>
              <a:rPr lang="en-US" sz="4000" dirty="0" err="1" smtClean="0">
                <a:solidFill>
                  <a:srgbClr val="FFFF00"/>
                </a:solidFill>
                <a:latin typeface="Berlin Sans FB" pitchFamily="34" charset="0"/>
              </a:rPr>
              <a:t>melemahkan</a:t>
            </a:r>
            <a:r>
              <a:rPr lang="en-US" sz="4000" dirty="0" smtClean="0">
                <a:solidFill>
                  <a:srgbClr val="FFFF00"/>
                </a:solidFill>
                <a:latin typeface="Berlin Sans FB" pitchFamily="34" charset="0"/>
              </a:rPr>
              <a:t> PGRI </a:t>
            </a:r>
            <a:r>
              <a:rPr lang="en-US" sz="4000" dirty="0" smtClean="0">
                <a:solidFill>
                  <a:schemeClr val="bg1"/>
                </a:solidFill>
                <a:latin typeface="Berlin Sans FB" pitchFamily="34" charset="0"/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latin typeface="Algerian" pitchFamily="82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Algerian" pitchFamily="82" charset="0"/>
              </a:rPr>
            </a:br>
            <a:endParaRPr lang="en-US" sz="4000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00090" y="2500306"/>
            <a:ext cx="8072438" cy="3643319"/>
          </a:xfr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8900000" scaled="1"/>
            <a:tileRect/>
          </a:gradFill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Sudah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banyak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berdiri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organisasi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guru lain.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Iuran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PGRI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kecil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tidak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semua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anggotanya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membayar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Pada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umumnya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kesejahteraan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anggota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PGRI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sangat</a:t>
            </a:r>
            <a:r>
              <a:rPr lang="en-US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itchFamily="34" charset="0"/>
              </a:rPr>
              <a:t>memprihatinkan</a:t>
            </a:r>
            <a:endParaRPr lang="en-US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24258" y="228600"/>
            <a:ext cx="1233494" cy="557194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31</a:t>
            </a:fld>
            <a:endParaRPr lang="id-ID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6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6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 descr="D:\P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1318046"/>
            <a:ext cx="754858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/>
            <a:r>
              <a:rPr lang="en-US" sz="24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YPLP – PGRI</a:t>
            </a:r>
            <a:endParaRPr lang="id-ID" sz="2400" b="1" dirty="0" smtClean="0">
              <a:solidFill>
                <a:schemeClr val="bg1"/>
              </a:solidFill>
              <a:latin typeface="Bell MT" pitchFamily="18" charset="0"/>
              <a:sym typeface="Symbol"/>
            </a:endParaRPr>
          </a:p>
          <a:p>
            <a:pPr marL="287338" indent="-287338"/>
            <a:endParaRPr lang="id-ID" sz="2400" dirty="0" smtClean="0">
              <a:solidFill>
                <a:schemeClr val="bg1"/>
              </a:solidFill>
              <a:latin typeface="Bell MT" pitchFamily="18" charset="0"/>
              <a:sym typeface="Symbol"/>
            </a:endParaRPr>
          </a:p>
          <a:p>
            <a:pPr marL="287338" indent="-287338"/>
            <a:r>
              <a:rPr lang="id-ID" sz="2400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				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M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eningkatkan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mutu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 </a:t>
            </a:r>
          </a:p>
          <a:p>
            <a:pPr marL="287338" indent="-287338"/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                            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lemba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ga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pendidikan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PGRI  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            </a:t>
            </a:r>
          </a:p>
          <a:p>
            <a:pPr marL="287338" indent="-287338"/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                            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dan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menyusun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k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onsep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di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</a:t>
            </a:r>
          </a:p>
          <a:p>
            <a:pPr marL="287338" indent="-287338"/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                            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bidang</a:t>
            </a:r>
            <a:r>
              <a:rPr lang="id-ID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pendidikan</a:t>
            </a:r>
            <a:r>
              <a:rPr lang="en-US" sz="2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  <a:sym typeface="Symbol"/>
              </a:rPr>
              <a:t>.</a:t>
            </a:r>
          </a:p>
          <a:p>
            <a:endParaRPr lang="id-ID" sz="2400" dirty="0" smtClean="0">
              <a:solidFill>
                <a:schemeClr val="bg1"/>
              </a:solidFill>
              <a:latin typeface="Bell MT" pitchFamily="18" charset="0"/>
              <a:sym typeface="Symbo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Disusunnya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Rancangan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Penyempurnaan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 </a:t>
            </a: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Sistem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Pendidikan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di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Indonesia</a:t>
            </a:r>
            <a:r>
              <a:rPr lang="id-ID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(Universitas PGRI Yogyakarta)</a:t>
            </a:r>
            <a:endParaRPr lang="en-US" sz="2600" b="1" dirty="0" smtClean="0">
              <a:solidFill>
                <a:schemeClr val="bg1"/>
              </a:solidFill>
              <a:latin typeface="Bell MT" pitchFamily="18" charset="0"/>
              <a:sym typeface="Symbol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Disusunnya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RUU </a:t>
            </a:r>
            <a:r>
              <a:rPr lang="en-US" sz="2600" b="1" dirty="0" err="1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Perlindungan</a:t>
            </a:r>
            <a:r>
              <a:rPr lang="en-US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Guru</a:t>
            </a:r>
            <a:r>
              <a:rPr lang="id-ID" sz="2600" b="1" dirty="0" smtClean="0">
                <a:solidFill>
                  <a:schemeClr val="bg1"/>
                </a:solidFill>
                <a:latin typeface="Bell MT" pitchFamily="18" charset="0"/>
                <a:sym typeface="Symbol"/>
              </a:rPr>
              <a:t>                  (Universitas Adibuana Surabaya dan IKIP PGRI Semarang)</a:t>
            </a:r>
            <a:endParaRPr lang="en-US" sz="2600" b="1" dirty="0" smtClean="0">
              <a:solidFill>
                <a:schemeClr val="bg1"/>
              </a:solidFill>
              <a:latin typeface="Bell MT" pitchFamily="18" charset="0"/>
              <a:sym typeface="Symbol"/>
            </a:endParaRPr>
          </a:p>
          <a:p>
            <a:pPr marL="342900" indent="-342900"/>
            <a:endParaRPr lang="en-US" sz="2400" dirty="0" smtClean="0">
              <a:latin typeface="Bell MT" pitchFamily="18" charset="0"/>
              <a:sym typeface="Symbo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71480"/>
            <a:ext cx="5972188" cy="296020"/>
          </a:xfrm>
        </p:spPr>
        <p:txBody>
          <a:bodyPr>
            <a:noAutofit/>
          </a:bodyPr>
          <a:lstStyle/>
          <a:p>
            <a:r>
              <a:rPr lang="id-ID" sz="3200" dirty="0" smtClean="0">
                <a:solidFill>
                  <a:srgbClr val="FFFF00"/>
                </a:solidFill>
                <a:latin typeface="Cooper Black" pitchFamily="18" charset="0"/>
              </a:rPr>
              <a:t>PROGRAM</a:t>
            </a:r>
            <a:br>
              <a:rPr lang="id-ID" sz="3200" dirty="0" smtClean="0">
                <a:solidFill>
                  <a:srgbClr val="FFFF00"/>
                </a:solidFill>
                <a:latin typeface="Cooper Black" pitchFamily="18" charset="0"/>
              </a:rPr>
            </a:br>
            <a:r>
              <a:rPr lang="id-ID" sz="3200" dirty="0" smtClean="0">
                <a:solidFill>
                  <a:srgbClr val="FFFF00"/>
                </a:solidFill>
                <a:latin typeface="Cooper Black" pitchFamily="18" charset="0"/>
              </a:rPr>
              <a:t> PENDIDIKAN</a:t>
            </a:r>
            <a:endParaRPr lang="id-ID" sz="3200" dirty="0">
              <a:solidFill>
                <a:srgbClr val="FFFF00"/>
              </a:solidFill>
              <a:latin typeface="Cooper Black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472" y="1714488"/>
            <a:ext cx="2286016" cy="164307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Bell MT" pitchFamily="18" charset="0"/>
              </a:rPr>
              <a:t>“GUGUS PEMIKIR”</a:t>
            </a:r>
          </a:p>
          <a:p>
            <a:pPr algn="ctr"/>
            <a:r>
              <a:rPr lang="id-ID" sz="2000" b="1" dirty="0" smtClean="0">
                <a:latin typeface="Bell MT" pitchFamily="18" charset="0"/>
              </a:rPr>
              <a:t>(</a:t>
            </a:r>
            <a:r>
              <a:rPr lang="id-ID" sz="2000" b="1" i="1" dirty="0" smtClean="0">
                <a:latin typeface="Bell MT" pitchFamily="18" charset="0"/>
              </a:rPr>
              <a:t>THINK TANK</a:t>
            </a:r>
            <a:r>
              <a:rPr lang="id-ID" sz="2000" b="1" dirty="0" smtClean="0">
                <a:latin typeface="Bell MT" pitchFamily="18" charset="0"/>
              </a:rPr>
              <a:t>)</a:t>
            </a:r>
            <a:endParaRPr lang="id-ID" sz="2000" b="1" dirty="0">
              <a:latin typeface="Bell MT" pitchFamily="18" charset="0"/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571472" y="1571612"/>
            <a:ext cx="214314" cy="500066"/>
          </a:xfrm>
          <a:prstGeom prst="curv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8926" y="2357430"/>
            <a:ext cx="285752" cy="3571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Down Arrow 8"/>
          <p:cNvSpPr/>
          <p:nvPr/>
        </p:nvSpPr>
        <p:spPr>
          <a:xfrm>
            <a:off x="857224" y="3357562"/>
            <a:ext cx="1785950" cy="571504"/>
          </a:xfrm>
          <a:prstGeom prst="downArrow">
            <a:avLst/>
          </a:prstGeom>
          <a:solidFill>
            <a:srgbClr val="FFCCFF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HASIL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32</a:t>
            </a:fld>
            <a:endParaRPr lang="id-ID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K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9144000" cy="671514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14348" y="1785926"/>
            <a:ext cx="8001056" cy="5293757"/>
          </a:xfrm>
          <a:prstGeom prst="rect">
            <a:avLst/>
          </a:prstGeom>
          <a:gradFill>
            <a:gsLst>
              <a:gs pos="0">
                <a:schemeClr val="accent5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8900000" scaled="0"/>
          </a:gra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Berupaya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agar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semua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iuran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anggota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dapat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masuk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, </a:t>
            </a:r>
          </a:p>
          <a:p>
            <a:pPr marL="342900" indent="-342900">
              <a:buFont typeface="+mj-lt"/>
              <a:buAutoNum type="arabicParenR"/>
            </a:pPr>
            <a:r>
              <a:rPr lang="id-ID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emasukan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iuran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anggota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dilakukan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dengan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“</a:t>
            </a:r>
            <a:r>
              <a:rPr lang="en-US" sz="2600" i="1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Check of System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“.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Mencari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sumber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dana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lain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di</a:t>
            </a:r>
            <a:r>
              <a:rPr lang="id-ID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luar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iuran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anggota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Kesadaran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id-ID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angg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otanya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untuk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membayar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iuran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Peranan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bendahara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dalam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upaya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menerima</a:t>
            </a:r>
            <a:r>
              <a:rPr lang="id-ID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,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menyimpan</a:t>
            </a:r>
            <a:r>
              <a:rPr lang="id-ID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,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membayar</a:t>
            </a:r>
            <a:r>
              <a:rPr lang="id-ID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,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serta</a:t>
            </a:r>
            <a:r>
              <a:rPr lang="id-ID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bertanggungjawab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mengembangkan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sumber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dana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manajemen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penggunaan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dana</a:t>
            </a:r>
            <a:r>
              <a:rPr lang="en-US" sz="26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6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organisasi</a:t>
            </a:r>
            <a:endParaRPr lang="en-US" sz="2600" dirty="0" smtClean="0">
              <a:solidFill>
                <a:schemeClr val="bg1"/>
              </a:solidFill>
              <a:latin typeface="Consolas" pitchFamily="49" charset="0"/>
              <a:ea typeface="Ebrima" pitchFamily="2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428604"/>
            <a:ext cx="8305800" cy="1143000"/>
          </a:xfrm>
        </p:spPr>
        <p:txBody>
          <a:bodyPr/>
          <a:lstStyle/>
          <a:p>
            <a:r>
              <a:rPr lang="id-ID" sz="4000" dirty="0" smtClean="0">
                <a:solidFill>
                  <a:schemeClr val="bg1"/>
                </a:solidFill>
                <a:latin typeface="Cooper Black" pitchFamily="18" charset="0"/>
              </a:rPr>
              <a:t>Dana</a:t>
            </a:r>
            <a:endParaRPr lang="id-ID" sz="4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33</a:t>
            </a:fld>
            <a:endParaRPr lang="id-ID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K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85786" y="1785926"/>
            <a:ext cx="7858180" cy="3539430"/>
          </a:xfrm>
          <a:prstGeom prst="rect">
            <a:avLst/>
          </a:prstGeom>
          <a:gradFill>
            <a:gsLst>
              <a:gs pos="0">
                <a:schemeClr val="accent5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18900000" scaled="0"/>
          </a:gra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)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Meningkatkan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koperasi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Guru/PGRI.</a:t>
            </a:r>
          </a:p>
          <a:p>
            <a:pPr marL="341313" indent="-341313"/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7)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Peranan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partisipasi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anak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lembaga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</a:p>
          <a:p>
            <a:pPr marL="341313" indent="-341313"/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PGRI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perlu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ditingkatkan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dalam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rangka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</a:p>
          <a:p>
            <a:pPr marL="341313" indent="-341313"/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pengumpulan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dana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.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8)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Mendirikan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Perusahaan.</a:t>
            </a:r>
          </a:p>
          <a:p>
            <a:pPr marL="341313" indent="-341313"/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9)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Bantuan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dari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luar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harus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tidak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endParaRPr lang="id-ID" sz="2800" dirty="0" smtClean="0">
              <a:solidFill>
                <a:schemeClr val="bg1"/>
              </a:solidFill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341313" indent="-341313"/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mengikat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sehingga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organisasi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dapat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endParaRPr lang="id-ID" sz="2800" dirty="0" smtClean="0">
              <a:solidFill>
                <a:schemeClr val="bg1"/>
              </a:solidFill>
              <a:latin typeface="Consolas" pitchFamily="49" charset="0"/>
              <a:ea typeface="Ebrima" pitchFamily="2" charset="0"/>
              <a:cs typeface="Consolas" pitchFamily="49" charset="0"/>
            </a:endParaRPr>
          </a:p>
          <a:p>
            <a:pPr marL="341313" indent="-341313"/>
            <a:r>
              <a:rPr lang="id-ID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berjalan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lancar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dan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bebas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Ebrima" pitchFamily="2" charset="0"/>
                <a:cs typeface="Consolas" pitchFamily="49" charset="0"/>
              </a:rPr>
              <a:t>.</a:t>
            </a:r>
            <a:endParaRPr lang="en-US" sz="2800" dirty="0">
              <a:solidFill>
                <a:schemeClr val="bg1"/>
              </a:solidFill>
              <a:latin typeface="Consolas" pitchFamily="49" charset="0"/>
              <a:ea typeface="Ebrima" pitchFamily="2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857620" y="609600"/>
            <a:ext cx="1214446" cy="74769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34</a:t>
            </a:fld>
            <a:endParaRPr lang="id-ID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D:\BU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638" y="1266818"/>
            <a:ext cx="2614602" cy="1162050"/>
          </a:xfrm>
        </p:spPr>
        <p:txBody>
          <a:bodyPr vert="horz">
            <a:noAutofit/>
          </a:bodyPr>
          <a:lstStyle/>
          <a:p>
            <a:pPr algn="l"/>
            <a:r>
              <a:rPr lang="id-ID" sz="2400" dirty="0" smtClean="0">
                <a:solidFill>
                  <a:srgbClr val="FF3399"/>
                </a:solidFill>
                <a:latin typeface="Aharoni" pitchFamily="2" charset="-79"/>
                <a:cs typeface="Aharoni" pitchFamily="2" charset="-79"/>
              </a:rPr>
              <a:t>KONGGRES  WCOTP </a:t>
            </a:r>
            <a:br>
              <a:rPr lang="id-ID" sz="2400" dirty="0" smtClean="0">
                <a:solidFill>
                  <a:srgbClr val="FF3399"/>
                </a:solidFill>
                <a:latin typeface="Aharoni" pitchFamily="2" charset="-79"/>
                <a:cs typeface="Aharoni" pitchFamily="2" charset="-79"/>
              </a:rPr>
            </a:br>
            <a:r>
              <a:rPr lang="id-ID" sz="2400" dirty="0" smtClean="0">
                <a:solidFill>
                  <a:srgbClr val="FF3399"/>
                </a:solidFill>
                <a:latin typeface="Aharoni" pitchFamily="2" charset="-79"/>
                <a:cs typeface="Aharoni" pitchFamily="2" charset="-79"/>
              </a:rPr>
              <a:t>San Jero Costarica, 1990</a:t>
            </a:r>
            <a:endParaRPr lang="id-ID" sz="2400" dirty="0">
              <a:solidFill>
                <a:srgbClr val="FF3399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542916" y="2428868"/>
            <a:ext cx="2743200" cy="4572000"/>
          </a:xfrm>
        </p:spPr>
        <p:txBody>
          <a:bodyPr vert="horz" anchor="t" anchorCtr="0">
            <a:normAutofit/>
          </a:bodyPr>
          <a:lstStyle/>
          <a:p>
            <a:endParaRPr lang="id-ID" sz="24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algn="just"/>
            <a:r>
              <a:rPr lang="id-ID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kebebasan </a:t>
            </a:r>
            <a:r>
              <a:rPr lang="id-ID" sz="2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professional dan hak-hak serikat pekerja sebagai berikut: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357554" y="857232"/>
            <a:ext cx="5540378" cy="5857915"/>
          </a:xfrm>
        </p:spPr>
        <p:txBody>
          <a:bodyPr>
            <a:noAutofit/>
          </a:bodyPr>
          <a:lstStyle/>
          <a:p>
            <a:pPr lvl="0"/>
            <a:r>
              <a:rPr lang="id-ID" sz="2400" b="1" dirty="0">
                <a:solidFill>
                  <a:schemeClr val="bg1"/>
                </a:solidFill>
                <a:latin typeface="Candara" pitchFamily="34" charset="0"/>
              </a:rPr>
              <a:t>Kegembiraan akan kebebasan akademis, kebebasan professional, kebebasan untuk pelaksanaan keadilan sosial </a:t>
            </a:r>
            <a:r>
              <a:rPr lang="id-ID" sz="24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endParaRPr lang="id-ID" sz="2400" b="1" dirty="0">
              <a:solidFill>
                <a:schemeClr val="bg1"/>
              </a:solidFill>
              <a:latin typeface="Candara" pitchFamily="34" charset="0"/>
            </a:endParaRPr>
          </a:p>
          <a:p>
            <a:pPr lvl="0"/>
            <a:r>
              <a:rPr lang="id-ID" sz="2400" b="1" dirty="0">
                <a:solidFill>
                  <a:schemeClr val="bg1"/>
                </a:solidFill>
                <a:latin typeface="Candara" pitchFamily="34" charset="0"/>
              </a:rPr>
              <a:t>Sebagai pekerja para guru harus menikmati semua hak-hak serikat pekerja dijamin dengan standar perburuhan internasional.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  <a:latin typeface="Candara" pitchFamily="34" charset="0"/>
              </a:rPr>
              <a:t>Kebebasan Serikat Pekerja dalam hubungan dengan partai-partai politik, agama, dan lembaga-lembaga umum.</a:t>
            </a:r>
          </a:p>
          <a:p>
            <a:pPr lvl="0"/>
            <a:r>
              <a:rPr lang="id-ID" sz="2400" b="1" dirty="0">
                <a:solidFill>
                  <a:schemeClr val="bg1"/>
                </a:solidFill>
                <a:latin typeface="Candara" pitchFamily="34" charset="0"/>
              </a:rPr>
              <a:t>Organisasi-organisasi pekerja harus independen dalam soal dana, namun harus tranparan terhadap anggotanya.</a:t>
            </a:r>
          </a:p>
          <a:p>
            <a:pPr>
              <a:buNone/>
            </a:pPr>
            <a:endParaRPr lang="id-ID" dirty="0">
              <a:latin typeface="Candara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8596" y="1142984"/>
            <a:ext cx="2857520" cy="5643602"/>
            <a:chOff x="428596" y="642918"/>
            <a:chExt cx="2857520" cy="564360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28596" y="1857364"/>
              <a:ext cx="285752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459552" y="3459957"/>
              <a:ext cx="5643602" cy="9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42910" y="71414"/>
            <a:ext cx="7929618" cy="857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rgbClr val="0000FF"/>
                </a:solidFill>
                <a:latin typeface="Candara" pitchFamily="34" charset="0"/>
              </a:rPr>
              <a:t>RESOLUSI TENTANG KEBEBASAN PROFESIONAL </a:t>
            </a:r>
          </a:p>
          <a:p>
            <a:pPr algn="ctr"/>
            <a:r>
              <a:rPr lang="id-ID" sz="2400" b="1" dirty="0" smtClean="0">
                <a:solidFill>
                  <a:srgbClr val="0000FF"/>
                </a:solidFill>
                <a:latin typeface="Candara" pitchFamily="34" charset="0"/>
              </a:rPr>
              <a:t>DAN HAK-HAK SERIKAT PEKERJA</a:t>
            </a:r>
            <a:endParaRPr lang="id-ID" sz="2400" b="1" dirty="0">
              <a:solidFill>
                <a:srgbClr val="0000FF"/>
              </a:solidFill>
              <a:latin typeface="Candara" pitchFamily="34" charset="0"/>
            </a:endParaRPr>
          </a:p>
        </p:txBody>
      </p:sp>
      <p:sp>
        <p:nvSpPr>
          <p:cNvPr id="24580" name="AutoShape 4" descr="data:image/jpeg;base64,/9j/4AAQSkZJRgABAQAAAQABAAD/2wCEAAkGBhQSEBUSEhQUFRQWFBUVFRQVFBQUFRcUFRQWFBcUFBcXHSYeFxkjGRQVHy8gIycpLCwsFR4xNTAqNSYrLCkBCQoKDgwOGg8PGiwkHyQpLCwsKS8sLCwpKiksLCwsKS0sLCwsLCwsLCwsLCwsKSwpKSksKSwsLCksLCwsLC0sLP/AABEIAMYA/wMBIgACEQEDEQH/xAAbAAABBQEBAAAAAAAAAAAAAAAAAQIDBAYFB//EAD8QAAECAgYGCAQDCQADAAAAAAEAAgMRBCExQVFhBRJxgZHBBhMiMqGx0fBCUmLhFHKSBxUjM3OCssLxJDSi/8QAGwEAAgMBAQEAAAAAAAAAAAAAAAIBAwQFBgf/xAAyEQACAQIEAwUIAgMBAAAAAAAAAQIDEQQSITFBUWEFE3GB8CIjMpGhwdHhQrEUYvEk/9oADAMBAAIRAxEAPwBpCC0jzHqEiF7I+YkvXu3WykJbbEfiDlbOUhKeO3NMdOqu6qud54XpqXKh3OXMmfFNWFUhViDdZYm9ccZSMxIACaYCnSqJquvrG5RlSDPJ8RRHOXAS27UjohIlyGxJdZvQ1pJkBM2AAKbIjNJ6XGp8OGXWCa6UHROoNaKZfTMeJuShrn1MGq26qs7AkdRcC1UGvi+XE57oIFp3BK2ETYMpXnYLStBQujE631eLjyC7MCiMhiTGgZ2k7Ss88TFbamyngJy1lovqZajdG4jq3dgfVbwHNdWFoaHDHaJcc5Ce4W75rquBOQ8UwQQLq8TWs0q8pbm6GFp09l5sptFUmMkKhYGioSwrSOgu+J4AwaBhLyVt7lCYROXilRY0yq/VFxNlt8seCidTXHujgJ8ZBXvw7cJ7a/slKZNcitqXOxzHCO7L9I+6YdGxD3onCZ9F0yUwuTqbWyKpUk/ibfmc79zC97j73pRoiH9R3+ivEphKbPLmJ3VNcCp+7IeB4lH4BmB4lWCU0lNmlzFcIckQiitFkx7nLYmmBgZbAMZ4KUlNJQRsRyeLHYXC6sIERwFcrCKgJms1bK05NJU2XIi7XEXrzyFlmGxNL/chhLySFK0g1FTZciM0uZHqo6tPiwSK7kQXTqvTX0K7a2ZxZIaB6Ia6ViRajnitSJQJmSCEABQ10kiv6H0Q6kP1W1Ad51zRzOAUSkoq7GhCU5KMVqR0DRz4z9WGJ4k2NGLvda0H4dlH7LBrxnYCvcPhar5AhAUejNBfKbibG/XEN5wCs0HRLWTNbnHvPPeceQXNqYjNvtwXPxO5QweTRb8XwXRdTlUfQznnWiHWNsvgb6ldmBQ2sstxNu7BWZSqCYVllVlI6EKEKe24xyZJPcVGVCGY1zlG4Yp5UEakBtpTroVSaW44qN7lXNJc7uiQxPIJRBvNe2v7BWZbblOe+w4xcK/JMJKfJMJTIRjSmlKSmOcmQjYhKaSguTCUyRW2BKYSlJTSmK2xCU1KUwuTCNg4phKUuRMJhBBEUrA12RUZhYKFwIU2uF2ty9Dm0ydZcVHSqKW9pqfQ6WHdh99h9VfhQpdh1eBxCqcnFl8YKa0/4Y5CELoHGBLq1Tq2XpSDb7ql6hLDhFxDWiZMgAL52KLobK9rFnRejXR4ghsttJlUG3krbGGIDW0ajjtkTJPwiwxX8hyCZQaK2hwA0APjPIEh8TzY2dzW47Ve0fRBDBmdaI460R+LsBgBYAuPXr53fhw69fA9Lg8G6St/J7vkuS6+uVyhaPbCbITJNbnHvOdeSVOU5zximFyyXbd2dJRUVZDXKJxT3uUZCZFchpUEaMGiZKr6R0q2GMTguJDdEpDssa6lphSbV3ojDVxCi8sdWXY+lS46rBPNPgUE955mfdmCs0Wgthiq3H0UrnJnNLSIkacnrPfkMDQLE0lESKAJkgBUzSXP7gkPmPIKErkylbQmiRALTJQmMTYN5qSsgAV944mvLmnEp9Cp5mRlpvPJJJOJTCmQjGlNJSlMKdFbEJSTQmOKYRsUxCmmJkE0ppKlWFbY/snEeITXQDaKxlX4JiRriDVb9pphfFCB5CmbGDqncbwkEVrqniR+ZornmL/NRR4BbgQbCKwdiNHoyNUrrVCR4JacjYbiF2NFUnrW6jj221tOI9VyYNIEtV1bTxBxCYdaG+oyIrDhgRaMiFEo5lbiTTqd3LMtuK9fQ5iUJQ81ZZBIQtZzvAnFLurtn3jOu3dktZ0U0f2XUmJUJuLC43V6zzlaANqzOiNHGPGZCFhM3HBorc7hyW/pUEPe2jMEobA10QCzVH8uFvImcm5rnYuSXsLjv4fs7fZ0JS97LW2i6y/Q2hQnRD17hKY/htNohzBmRYHOlPhgrhYffkVO5McuU3dnoorKrEDmn37zUbquSncVCcUyRXJsjK4umdNiH2W1u8lJp7TAhNkK3mwcys/onRjqQ8udPUB7TsTgM/JbqNJWzz2ORisRLN3VL4n9CTR+jnR3a5J1byccBitLCgNY3VaJAKVkMNAa0AAVAJHJalVzfQso0FSXN8WRlU6RT9U6jRrOMuyDZgThzTKRTS9xhwrfifc3ZiVJRqIGCqsm1xtJUqKXxfIh1G3aHz/BGyASdZ9ZkKp1Cq7xrv3qVzz7ORHNK90lEa0WuGbLsBiXDLdKVmCaYm7KdW7BBTSmUUI5sRz7ufv2SoinFMcnSsUybe40ppTimOToqY1xTCnEJOrKcRiNiy/6ZVmfHNBj7d5qt9JewgwSmuhuF3gotEM0kg/ESHC/Oe9RiNIVYEW4k17c0GWxNdDwr2JsqEdSQvXkV87cyMc0+DTy2YIm095pOUqqqjsVeaXVnZbh6JskeIqqzWzH0qi6oDmmbDYbwfldgfNJBOuNQkAithNmbScL9u1OolJ1CQRrMdU5uI5EXFR06iahEjNjhNjsRngRYQpXJ+Qr2zLzXr0jnHJAE0is6PoZixWQ22vcBsF53CvctDdldmOMXKSS4mv6IUQQKM+lPFbgZY6jTUBm53kF3tG0Yshzf/MedeJ+Z3wjICTRsTI8AGJCgNH8OEBEcPy9mE07wXf2hXnW7PNedq1HNuT46+XA9rh6KpxUV/HTz4v11GEJjlI5RuVSNDInLnaV0gITC47hibgr8Z0gsDpanOpMcNZWJ6rBifm93LZh6XeS12RzcbiO5hpu9hlDor6XGMzm51zW4DktnBgNhtDWiTQJAKPRmjRAhhgrNrji70U5M09arndlsinDYfuY3l8T3GFcqk0p0V5hQjUP5j8PpGafpGlue/qIXePfd8jfVWaNRWw2hrbBxJxKIrKrvfgEm6jyrZbv7fkbAozWNDWiQ8Z5pkSJcLU6LGrkLfJM1Q0T4lHVg7bIaGXm1Mc6dnFI507bLheUurjwTlXgMTSnlMITCsYUmqrMGiF1gqxKvwNGNtdWfDgodRRGjRlM47YJcagTsVuFoh5+EDau5DggWCSnbDVEsQ+Bqhg1xZx4egnXuA2BWGaD+s+Pqus1ilaxUOvLma44SnyOSNC/VPaPVL+5sgfDyXZDE8MVffSLlhYcjORuj7XWiXiuTTOjL21s8K1vAxHUhPHFziV1OzqczyuPBIMniRx92qu5suRXp1P0EyKKwAcQPMLG6X6OPgmoTbh6FdGji4T02ZxMV2dUo+0tVzOUxuvZ3xd8wyzVmhhrm9XEJDCZhwrLHC2W0VcMFR7pynUbwV0mN1hrgTPxtF+DxzV8zHS1frX1+zOstsnktX+z+gTivjGxjdUH6nWnc0H9SyYbf4r0XQFC6ugMaKnRjPdEMv8AAKMbPLTtz0/I3ZdLNWzP+Kv+PqdPRom10U2xHF39g7LB+kA71Zkn6oEmi4WZCzkmlcJu7ueuUcqt66kblE4qVxVSm0kMa5zjINBJTxV3Yrm7K7M70u0rqt6pp7Tu9k37+qZ0T0Rqt65w7Th2Mm47/LauPQoDqZSpusJ1nZMHwjwC3ERwY2dgA8BYAujVfdQVJbvc4eHX+RVeIlstF+fX2I4r7hafAYrn6Vp/VtDWCcR1TBzVh0YMY6I+q85C4Bc/RMAvcaREtdUwfKz3zxVUIpe09l9Waas23kju/ouZY0dQBCZK1xre7E+iWkx5dkWnwzUtKj6jZ32AYlU4LLzabSpV5e0xHaKUIjmtDRM7SVAYk6zZ8Lccymxo+sfpFn1FTQWXm3yGCs23Kvi0WwCHebfLJBTpoDJqLk2I9VW4FCvdXkpIEEDarTGquU+RfTpcWKxinYxDGKdjFmcjdCAjGKZjE5jFK1ipcjTGI1rFK1ic1ikDVW2XKIwMTw1OsTpJLlqiIGpZIJQ50lAwqZGghw1XCYT0IIavozE9IejGrN7KwfHI55rO0SOYbpE6tsibsWlerPYCJGsG5ZDpH0ar1mi33I+q6mGxV/YqHn8d2flfe0fkYKjUcveGNn2nBov7xDRPiF626AA5jG2MZVw1R4ArznobR9emQxc0l/6RV46q9MaO047uCs7Qn7ajyX9lPYtL3cp82l8tfuQOaZT9Pd3u9urV7971ZeExy5qO8ypEbKuXllZesr0v0iAGwcZOfZ3a5SwM69y1lJigAk2ATK89osM0umTPdLtY5MbdwkN634Smm3OWyOP2jWkoqlDeTsaPo5o3q4OtLtRO1YAQ2R1W+M96mpD9aIGXNkXZmVQ5yV+mUgQ4bnmxosxuAG0yC4EWl9VBL3d90ztc734IinUk5cwqSjRgqfBLXw/bG04/iI4gjuM7UQ7LuW/JdkgAYADcAFS0FQOrhTd339p2Ndg94lN0vSbIYtdW7Jv35FPL2pKEdl6bKoXhB1J7v0kV3RusfrXCpuzHf6JlJjfCN5ywTes1Wz4KOjwS50t7irkluZXJvTiyxQ4desbJENqmJytKl19bOvwljwT4zpdkewka1VNXdzQnlWVCgCr0Hse900KHl4W+m5ENisw2quRfC7EazhsGBwzlUrEOHl5e5ZJ0NqsMYs8jZBEbYWXlkrMGGnsYpmtVTZpigaxStala1SNaqmy+MRA1PASoSFliF7DNMa0+6lZQgkrGEcMMMUjWHDEXe9ytIQBXMM4eSTqz7krKEACRzARI1hKhAHnP7OYE40R/ysA/UZ/6rdwxVvWV/Z1D/hxn4ulVVYJ/7LWtFS342V60vI4/ZcMuGj5v6kbrUxylKr0h0mngsyN8tFczfS/SGpAIFrzq7rT4Vb1V6EUCUN0U2uOqPytt8fJcrpbSjEpAhivVAEvqdX6La0GiiFBYy5rRPhWV05+7oKPGRwKXv8XKb2grefq5x9P0jWiMgiwfxH7qmjjM7guYxn4ilNZ8EPtOwqu4yHFQPp+sYkc/ETq/lFTRwAXX6LUPVgmIe9EM/wC0VDmd6sa7qn1283uUqX+RWtwbu/BbfM6sV4aCTYASdgWYMYvcXG1xnsFw4Lp9IaVJohi11Z/KPUy4FceEJ1YpaMLRzD4qpeeRcP7JSZ13BdCis1GaxtNf2VaHCm4BWKU+sNF1qaTvoJBWvIbDrMyrDGqNjVYhtVcmXwRJDarUNqihtVqG1Z5M2QiSQ2qxDamQ2qwxqzyZshEcxqma1IxqlaFU2aYoVrU9IAlVZaCEIQSCEIQAIQhAAhCEACEIQBlegEKVDn8z3HxlyWlIXG6Gw5UKHnreLiu05aMQ71ZeLMWCjlw8F/qiJy5ulI2qBsJPvium5ZLpbTZNibA0bT/1NQhnmkJi6nd03IzegofX00OPzGIdgrHJa7pRS+roz5WvlDH91v8A8zXE6AUXtRImADRvrPkn9NqVOJChYAvO09keR4rp1VnxCjwX/ThUH3WClU4yb+un7OG6GXmHBba4gcvexb5kINaGiwAAbAJBZLotRtekl9oY2e89kebuC02lqT1cF7r5SG01DzSYl3moL02PgIqNOVV+kjLaSpXWRnG6eqNjavEzO9WaBBqLtwXLhCuQ2BaGJD1IQGUt6uqeylFGWjecnNkdHqm5Mh1mZSvqYBilhhVdTRyROwKzDaoYTVbhtVUmaqaJYbVahtUUNqsw2rNJm2CJIbVYY1MY1TsCokzZBDmhSgJrQnqpmhIEIQoJBCEIAEIQgAQhCABCEIAEIQgDkdFWyocH8gPGtdN9i5/Rsf8AhwP6TfILpFW1X7yXizPh17mHgv6KTnX+mXuSwHSWkB0wTbEJPabZM1z5L0OmRNVjnYNceAJXkulosy0YBb8BDNJs4/bFXJBR5mx6IQAyjzHxOJtBsk2uW9Z7TtIa+lRCTOTgy0VBrS2cxdNbPQMMMocKdgh6x3zcfNeaPi6xc42uJPEzWjDRz1Zy9etDHjpqlh6ULcL/AE/ZseiVHDYTn/M/EVtaJA4Wk1JOllI7LGTtdrGy4VWZldbQMDUo0IfQDvd2uazXSeNrUgj5Wtb/ALHzVdP267ZdWfdYNR5pfXVkWhaPrRW4DtcPvJdnSdrW71B0XgVPfsaPM8k6mvnGP0gDnzVk3ep4FNKOSgnzZDEdN2ypSwgoGK3CCiWhMNXcsQgp4Y47t4y34KOEFahhZpm6noSQznhheJ7lMDn4gXH7IhNVqGFmkboDWGct0rMuG/FTB5x4J8NqnaqWaooiZEMx9lYQhIWghCEACEIQBBEdXssSCKfcj5KwkAQBWc8m/DAXo6yYrPv3erSQBAEBiGyfD34pOtPuSsoQAIQhAHM6Of8ApwP6TP8AFdIrldF3TocH+mPASXVVlX45eLKMPrSj4L+jl9IourRop+hw4iXNeT0x03bl6b0ziSor8xzC8vNbt4XZ7NXsN9TzHbkr1VHp+T07SJ6ugvl8MCQ/RqjzXmMNszLGpekdLHyoMTMMHF7V55QxOIz8zfNNgfglLqJ2vrVhDp9z0+A2TQMABwCwlPfrR4jsXuluMh5Lbsi9meSwAdMzzVWEWsmaO0ZezCJr+j0KUAHEuPjLkuVFfN7zi4+cl3tEMlR4f5Z8a+azkM1b0tN3nJjVllp010+xPCCtwgq0IK3CCaQtNFmEFbhhVoQVuEFlkb6aLEMKywKCGFYYFnkboImYFM1RsClCpZqiKhCEowIQhAAhCEACEIQAIQhAAhCEACEIQBwuhkWdChZBw4OK7gWV/Z9SJ0XV+V7hxkea1IK0YmNqsl1ZiwM82Hg+iMx0+iSo/vFq83Ye0DmPNeh/tBP8Ee7j6Lzqa7XZ69yeX7Zf/p8kehdLos6Ccyz/ACCw1B77SfmHmtXpuOH0H9B8QsjCdWDmFOEjam11YvaM81eMv9V9ze/iewfy8lj4S7cGkzadi4sNLRjluPip58pvaDXAZ/TH+Ky0KxarQ5nR4f5AOFXJZcNkSMCRwKy0d5LqdDFfDTfT8FmErkJVIStwk0hKZbhK1CCrQlahLLI30yzDVlirw1ZYs8jbAmYpQo2KRUs1IEIQoJBCEIAEIQgAQhCABCEIAEIQgAQhCAPPv2eUmRiMum08QRyC3bnyBOFfilQt+PXvn5HG7IbeFXn/AGZbp1DLoQsv8P8ApWCbQjOuXsywQhbcFNqlZHM7UpxliG3yO28uNEIMqh5ELj/hCATMVejp/wCKEK6nJq/iZK1OLy35HVozDK73aoDCLeP3SIUKTuNKCy3Nn0XiTo8vlc4f7c1yNJQtWO8fVPjXzSoWSGlaSOlU1w0GJCVyEhCaRXTLcJWYc7fd6ELLM6NJFlj8vHb6KZrzlfz9EIWZm6CJmRSZS2+XqpOvwHuv0QhVsvQojV2X45y5KVCFBIIQhAAhCEARPeZ1XI67Lxxl6oQgBDFJsl7l6pOvJFVSEIAXrsBl5eqOvy8feKVCAJUIQgD/2Q==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85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82" name="AutoShape 6" descr="data:image/jpeg;base64,/9j/4AAQSkZJRgABAQAAAQABAAD/2wCEAAkGBhQSEBUSEhQUFRQWFBUVFRQVFBQUFRcUFRQWFBcUFBcXHSYeFxkjGRQVHy8gIycpLCwsFR4xNTAqNSYrLCkBCQoKDgwOGg8PGiwkHyQpLCwsKS8sLCwpKiksLCwsKS0sLCwsLCwsLCwsLCwsKSwpKSksKSwsLCksLCwsLC0sLP/AABEIAMYA/wMBIgACEQEDEQH/xAAbAAABBQEBAAAAAAAAAAAAAAAAAQIDBAYFB//EAD8QAAECAgYGCAQDCQADAAAAAAEAAgMRBCExQVFhBRJxgZHBBhMiMqGx0fBCUmLhFHKSBxUjM3OCssLxJDSi/8QAGwEAAgMBAQEAAAAAAAAAAAAAAAIBAwQFBgf/xAAyEQACAQIEAwUIAgMBAAAAAAAAAQIDEQQSITFBUWEFE3GB8CIjMpGhwdHhQrEUYvEk/9oADAMBAAIRAxEAPwBpCC0jzHqEiF7I+YkvXu3WykJbbEfiDlbOUhKeO3NMdOqu6qud54XpqXKh3OXMmfFNWFUhViDdZYm9ccZSMxIACaYCnSqJquvrG5RlSDPJ8RRHOXAS27UjohIlyGxJdZvQ1pJkBM2AAKbIjNJ6XGp8OGXWCa6UHROoNaKZfTMeJuShrn1MGq26qs7AkdRcC1UGvi+XE57oIFp3BK2ETYMpXnYLStBQujE631eLjyC7MCiMhiTGgZ2k7Ss88TFbamyngJy1lovqZajdG4jq3dgfVbwHNdWFoaHDHaJcc5Ce4W75rquBOQ8UwQQLq8TWs0q8pbm6GFp09l5sptFUmMkKhYGioSwrSOgu+J4AwaBhLyVt7lCYROXilRY0yq/VFxNlt8seCidTXHujgJ8ZBXvw7cJ7a/slKZNcitqXOxzHCO7L9I+6YdGxD3onCZ9F0yUwuTqbWyKpUk/ibfmc79zC97j73pRoiH9R3+ivEphKbPLmJ3VNcCp+7IeB4lH4BmB4lWCU0lNmlzFcIckQiitFkx7nLYmmBgZbAMZ4KUlNJQRsRyeLHYXC6sIERwFcrCKgJms1bK05NJU2XIi7XEXrzyFlmGxNL/chhLySFK0g1FTZciM0uZHqo6tPiwSK7kQXTqvTX0K7a2ZxZIaB6Ia6ViRajnitSJQJmSCEABQ10kiv6H0Q6kP1W1Ad51zRzOAUSkoq7GhCU5KMVqR0DRz4z9WGJ4k2NGLvda0H4dlH7LBrxnYCvcPhar5AhAUejNBfKbibG/XEN5wCs0HRLWTNbnHvPPeceQXNqYjNvtwXPxO5QweTRb8XwXRdTlUfQznnWiHWNsvgb6ldmBQ2sstxNu7BWZSqCYVllVlI6EKEKe24xyZJPcVGVCGY1zlG4Yp5UEakBtpTroVSaW44qN7lXNJc7uiQxPIJRBvNe2v7BWZbblOe+w4xcK/JMJKfJMJTIRjSmlKSmOcmQjYhKaSguTCUyRW2BKYSlJTSmK2xCU1KUwuTCNg4phKUuRMJhBBEUrA12RUZhYKFwIU2uF2ty9Dm0ydZcVHSqKW9pqfQ6WHdh99h9VfhQpdh1eBxCqcnFl8YKa0/4Y5CELoHGBLq1Tq2XpSDb7ql6hLDhFxDWiZMgAL52KLobK9rFnRejXR4ghsttJlUG3krbGGIDW0ajjtkTJPwiwxX8hyCZQaK2hwA0APjPIEh8TzY2dzW47Ve0fRBDBmdaI460R+LsBgBYAuPXr53fhw69fA9Lg8G6St/J7vkuS6+uVyhaPbCbITJNbnHvOdeSVOU5zximFyyXbd2dJRUVZDXKJxT3uUZCZFchpUEaMGiZKr6R0q2GMTguJDdEpDssa6lphSbV3ojDVxCi8sdWXY+lS46rBPNPgUE955mfdmCs0Wgthiq3H0UrnJnNLSIkacnrPfkMDQLE0lESKAJkgBUzSXP7gkPmPIKErkylbQmiRALTJQmMTYN5qSsgAV944mvLmnEp9Cp5mRlpvPJJJOJTCmQjGlNJSlMKdFbEJSTQmOKYRsUxCmmJkE0ppKlWFbY/snEeITXQDaKxlX4JiRriDVb9pphfFCB5CmbGDqncbwkEVrqniR+ZornmL/NRR4BbgQbCKwdiNHoyNUrrVCR4JacjYbiF2NFUnrW6jj221tOI9VyYNIEtV1bTxBxCYdaG+oyIrDhgRaMiFEo5lbiTTqd3LMtuK9fQ5iUJQ81ZZBIQtZzvAnFLurtn3jOu3dktZ0U0f2XUmJUJuLC43V6zzlaANqzOiNHGPGZCFhM3HBorc7hyW/pUEPe2jMEobA10QCzVH8uFvImcm5rnYuSXsLjv4fs7fZ0JS97LW2i6y/Q2hQnRD17hKY/htNohzBmRYHOlPhgrhYffkVO5McuU3dnoorKrEDmn37zUbquSncVCcUyRXJsjK4umdNiH2W1u8lJp7TAhNkK3mwcys/onRjqQ8udPUB7TsTgM/JbqNJWzz2ORisRLN3VL4n9CTR+jnR3a5J1byccBitLCgNY3VaJAKVkMNAa0AAVAJHJalVzfQso0FSXN8WRlU6RT9U6jRrOMuyDZgThzTKRTS9xhwrfifc3ZiVJRqIGCqsm1xtJUqKXxfIh1G3aHz/BGyASdZ9ZkKp1Cq7xrv3qVzz7ORHNK90lEa0WuGbLsBiXDLdKVmCaYm7KdW7BBTSmUUI5sRz7ufv2SoinFMcnSsUybe40ppTimOToqY1xTCnEJOrKcRiNiy/6ZVmfHNBj7d5qt9JewgwSmuhuF3gotEM0kg/ESHC/Oe9RiNIVYEW4k17c0GWxNdDwr2JsqEdSQvXkV87cyMc0+DTy2YIm095pOUqqqjsVeaXVnZbh6JskeIqqzWzH0qi6oDmmbDYbwfldgfNJBOuNQkAithNmbScL9u1OolJ1CQRrMdU5uI5EXFR06iahEjNjhNjsRngRYQpXJ+Qr2zLzXr0jnHJAE0is6PoZixWQ22vcBsF53CvctDdldmOMXKSS4mv6IUQQKM+lPFbgZY6jTUBm53kF3tG0Yshzf/MedeJ+Z3wjICTRsTI8AGJCgNH8OEBEcPy9mE07wXf2hXnW7PNedq1HNuT46+XA9rh6KpxUV/HTz4v11GEJjlI5RuVSNDInLnaV0gITC47hibgr8Z0gsDpanOpMcNZWJ6rBifm93LZh6XeS12RzcbiO5hpu9hlDor6XGMzm51zW4DktnBgNhtDWiTQJAKPRmjRAhhgrNrji70U5M09arndlsinDYfuY3l8T3GFcqk0p0V5hQjUP5j8PpGafpGlue/qIXePfd8jfVWaNRWw2hrbBxJxKIrKrvfgEm6jyrZbv7fkbAozWNDWiQ8Z5pkSJcLU6LGrkLfJM1Q0T4lHVg7bIaGXm1Mc6dnFI507bLheUurjwTlXgMTSnlMITCsYUmqrMGiF1gqxKvwNGNtdWfDgodRRGjRlM47YJcagTsVuFoh5+EDau5DggWCSnbDVEsQ+Bqhg1xZx4egnXuA2BWGaD+s+Pqus1ilaxUOvLma44SnyOSNC/VPaPVL+5sgfDyXZDE8MVffSLlhYcjORuj7XWiXiuTTOjL21s8K1vAxHUhPHFziV1OzqczyuPBIMniRx92qu5suRXp1P0EyKKwAcQPMLG6X6OPgmoTbh6FdGji4T02ZxMV2dUo+0tVzOUxuvZ3xd8wyzVmhhrm9XEJDCZhwrLHC2W0VcMFR7pynUbwV0mN1hrgTPxtF+DxzV8zHS1frX1+zOstsnktX+z+gTivjGxjdUH6nWnc0H9SyYbf4r0XQFC6ugMaKnRjPdEMv8AAKMbPLTtz0/I3ZdLNWzP+Kv+PqdPRom10U2xHF39g7LB+kA71Zkn6oEmi4WZCzkmlcJu7ueuUcqt66kblE4qVxVSm0kMa5zjINBJTxV3Yrm7K7M70u0rqt6pp7Tu9k37+qZ0T0Rqt65w7Th2Mm47/LauPQoDqZSpusJ1nZMHwjwC3ERwY2dgA8BYAujVfdQVJbvc4eHX+RVeIlstF+fX2I4r7hafAYrn6Vp/VtDWCcR1TBzVh0YMY6I+q85C4Bc/RMAvcaREtdUwfKz3zxVUIpe09l9Waas23kju/ouZY0dQBCZK1xre7E+iWkx5dkWnwzUtKj6jZ32AYlU4LLzabSpV5e0xHaKUIjmtDRM7SVAYk6zZ8Lccymxo+sfpFn1FTQWXm3yGCs23Kvi0WwCHebfLJBTpoDJqLk2I9VW4FCvdXkpIEEDarTGquU+RfTpcWKxinYxDGKdjFmcjdCAjGKZjE5jFK1ipcjTGI1rFK1ic1ikDVW2XKIwMTw1OsTpJLlqiIGpZIJQ50lAwqZGghw1XCYT0IIavozE9IejGrN7KwfHI55rO0SOYbpE6tsibsWlerPYCJGsG5ZDpH0ar1mi33I+q6mGxV/YqHn8d2flfe0fkYKjUcveGNn2nBov7xDRPiF626AA5jG2MZVw1R4ArznobR9emQxc0l/6RV46q9MaO047uCs7Qn7ajyX9lPYtL3cp82l8tfuQOaZT9Pd3u9urV7971ZeExy5qO8ypEbKuXllZesr0v0iAGwcZOfZ3a5SwM69y1lJigAk2ATK89osM0umTPdLtY5MbdwkN634Smm3OWyOP2jWkoqlDeTsaPo5o3q4OtLtRO1YAQ2R1W+M96mpD9aIGXNkXZmVQ5yV+mUgQ4bnmxosxuAG0yC4EWl9VBL3d90ztc734IinUk5cwqSjRgqfBLXw/bG04/iI4gjuM7UQ7LuW/JdkgAYADcAFS0FQOrhTd339p2Ndg94lN0vSbIYtdW7Jv35FPL2pKEdl6bKoXhB1J7v0kV3RusfrXCpuzHf6JlJjfCN5ywTes1Wz4KOjwS50t7irkluZXJvTiyxQ4desbJENqmJytKl19bOvwljwT4zpdkewka1VNXdzQnlWVCgCr0Hse900KHl4W+m5ENisw2quRfC7EazhsGBwzlUrEOHl5e5ZJ0NqsMYs8jZBEbYWXlkrMGGnsYpmtVTZpigaxStala1SNaqmy+MRA1PASoSFliF7DNMa0+6lZQgkrGEcMMMUjWHDEXe9ytIQBXMM4eSTqz7krKEACRzARI1hKhAHnP7OYE40R/ysA/UZ/6rdwxVvWV/Z1D/hxn4ulVVYJ/7LWtFS342V60vI4/ZcMuGj5v6kbrUxylKr0h0mngsyN8tFczfS/SGpAIFrzq7rT4Vb1V6EUCUN0U2uOqPytt8fJcrpbSjEpAhivVAEvqdX6La0GiiFBYy5rRPhWV05+7oKPGRwKXv8XKb2grefq5x9P0jWiMgiwfxH7qmjjM7guYxn4ilNZ8EPtOwqu4yHFQPp+sYkc/ETq/lFTRwAXX6LUPVgmIe9EM/wC0VDmd6sa7qn1283uUqX+RWtwbu/BbfM6sV4aCTYASdgWYMYvcXG1xnsFw4Lp9IaVJohi11Z/KPUy4FceEJ1YpaMLRzD4qpeeRcP7JSZ13BdCis1GaxtNf2VaHCm4BWKU+sNF1qaTvoJBWvIbDrMyrDGqNjVYhtVcmXwRJDarUNqihtVqG1Z5M2QiSQ2qxDamQ2qwxqzyZshEcxqma1IxqlaFU2aYoVrU9IAlVZaCEIQSCEIQAIQhAAhCEACEIQBlegEKVDn8z3HxlyWlIXG6Gw5UKHnreLiu05aMQ71ZeLMWCjlw8F/qiJy5ulI2qBsJPvium5ZLpbTZNibA0bT/1NQhnmkJi6nd03IzegofX00OPzGIdgrHJa7pRS+roz5WvlDH91v8A8zXE6AUXtRImADRvrPkn9NqVOJChYAvO09keR4rp1VnxCjwX/ThUH3WClU4yb+un7OG6GXmHBba4gcvexb5kINaGiwAAbAJBZLotRtekl9oY2e89kebuC02lqT1cF7r5SG01DzSYl3moL02PgIqNOVV+kjLaSpXWRnG6eqNjavEzO9WaBBqLtwXLhCuQ2BaGJD1IQGUt6uqeylFGWjecnNkdHqm5Mh1mZSvqYBilhhVdTRyROwKzDaoYTVbhtVUmaqaJYbVahtUUNqsw2rNJm2CJIbVYY1MY1TsCokzZBDmhSgJrQnqpmhIEIQoJBCEIAEIQgAQhCABCEIAEIQgDkdFWyocH8gPGtdN9i5/Rsf8AhwP6TfILpFW1X7yXizPh17mHgv6KTnX+mXuSwHSWkB0wTbEJPabZM1z5L0OmRNVjnYNceAJXkulosy0YBb8BDNJs4/bFXJBR5mx6IQAyjzHxOJtBsk2uW9Z7TtIa+lRCTOTgy0VBrS2cxdNbPQMMMocKdgh6x3zcfNeaPi6xc42uJPEzWjDRz1Zy9etDHjpqlh6ULcL/AE/ZseiVHDYTn/M/EVtaJA4Wk1JOllI7LGTtdrGy4VWZldbQMDUo0IfQDvd2uazXSeNrUgj5Wtb/ALHzVdP267ZdWfdYNR5pfXVkWhaPrRW4DtcPvJdnSdrW71B0XgVPfsaPM8k6mvnGP0gDnzVk3ep4FNKOSgnzZDEdN2ypSwgoGK3CCiWhMNXcsQgp4Y47t4y34KOEFahhZpm6noSQznhheJ7lMDn4gXH7IhNVqGFmkboDWGct0rMuG/FTB5x4J8NqnaqWaooiZEMx9lYQhIWghCEACEIQBBEdXssSCKfcj5KwkAQBWc8m/DAXo6yYrPv3erSQBAEBiGyfD34pOtPuSsoQAIQhAHM6Of8ApwP6TP8AFdIrldF3TocH+mPASXVVlX45eLKMPrSj4L+jl9IourRop+hw4iXNeT0x03bl6b0ziSor8xzC8vNbt4XZ7NXsN9TzHbkr1VHp+T07SJ6ugvl8MCQ/RqjzXmMNszLGpekdLHyoMTMMHF7V55QxOIz8zfNNgfglLqJ2vrVhDp9z0+A2TQMABwCwlPfrR4jsXuluMh5Lbsi9meSwAdMzzVWEWsmaO0ZezCJr+j0KUAHEuPjLkuVFfN7zi4+cl3tEMlR4f5Z8a+azkM1b0tN3nJjVllp010+xPCCtwgq0IK3CCaQtNFmEFbhhVoQVuEFlkb6aLEMKywKCGFYYFnkboImYFM1RsClCpZqiKhCEowIQhAAhCEACEIQAIQhAAhCEACEIQBwuhkWdChZBw4OK7gWV/Z9SJ0XV+V7hxkea1IK0YmNqsl1ZiwM82Hg+iMx0+iSo/vFq83Ye0DmPNeh/tBP8Ee7j6Lzqa7XZ69yeX7Zf/p8kehdLos6Ccyz/ACCw1B77SfmHmtXpuOH0H9B8QsjCdWDmFOEjam11YvaM81eMv9V9ze/iewfy8lj4S7cGkzadi4sNLRjluPip58pvaDXAZ/TH+Ky0KxarQ5nR4f5AOFXJZcNkSMCRwKy0d5LqdDFfDTfT8FmErkJVIStwk0hKZbhK1CCrQlahLLI30yzDVlirw1ZYs8jbAmYpQo2KRUs1IEIQoJBCEIAEIQgAQhCABCEIAEIQgAQhCAPPv2eUmRiMum08QRyC3bnyBOFfilQt+PXvn5HG7IbeFXn/AGZbp1DLoQsv8P8ApWCbQjOuXsywQhbcFNqlZHM7UpxliG3yO28uNEIMqh5ELj/hCATMVejp/wCKEK6nJq/iZK1OLy35HVozDK73aoDCLeP3SIUKTuNKCy3Nn0XiTo8vlc4f7c1yNJQtWO8fVPjXzSoWSGlaSOlU1w0GJCVyEhCaRXTLcJWYc7fd6ELLM6NJFlj8vHb6KZrzlfz9EIWZm6CJmRSZS2+XqpOvwHuv0QhVsvQojV2X45y5KVCFBIIQhAAhCEARPeZ1XI67Lxxl6oQgBDFJsl7l6pOvJFVSEIAXrsBl5eqOvy8feKVCAJUIQgD/2Q==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85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84" name="AutoShape 8" descr="data:image/jpeg;base64,/9j/4AAQSkZJRgABAQAAAQABAAD/2wCEAAkGBhQSEBUSEhQUFRQWFBUVFRQVFBQUFRcUFRQWFBcUFBcXHSYeFxkjGRQVHy8gIycpLCwsFR4xNTAqNSYrLCkBCQoKDgwOGg8PGiwkHyQpLCwsKS8sLCwpKiksLCwsKS0sLCwsLCwsLCwsLCwsKSwpKSksKSwsLCksLCwsLC0sLP/AABEIAMYA/wMBIgACEQEDEQH/xAAbAAABBQEBAAAAAAAAAAAAAAAAAQIDBAYFB//EAD8QAAECAgYGCAQDCQADAAAAAAEAAgMRBCExQVFhBRJxgZHBBhMiMqGx0fBCUmLhFHKSBxUjM3OCssLxJDSi/8QAGwEAAgMBAQEAAAAAAAAAAAAAAAIBAwQFBgf/xAAyEQACAQIEAwUIAgMBAAAAAAAAAQIDEQQSITFBUWEFE3GB8CIjMpGhwdHhQrEUYvEk/9oADAMBAAIRAxEAPwBpCC0jzHqEiF7I+YkvXu3WykJbbEfiDlbOUhKeO3NMdOqu6qud54XpqXKh3OXMmfFNWFUhViDdZYm9ccZSMxIACaYCnSqJquvrG5RlSDPJ8RRHOXAS27UjohIlyGxJdZvQ1pJkBM2AAKbIjNJ6XGp8OGXWCa6UHROoNaKZfTMeJuShrn1MGq26qs7AkdRcC1UGvi+XE57oIFp3BK2ETYMpXnYLStBQujE631eLjyC7MCiMhiTGgZ2k7Ss88TFbamyngJy1lovqZajdG4jq3dgfVbwHNdWFoaHDHaJcc5Ce4W75rquBOQ8UwQQLq8TWs0q8pbm6GFp09l5sptFUmMkKhYGioSwrSOgu+J4AwaBhLyVt7lCYROXilRY0yq/VFxNlt8seCidTXHujgJ8ZBXvw7cJ7a/slKZNcitqXOxzHCO7L9I+6YdGxD3onCZ9F0yUwuTqbWyKpUk/ibfmc79zC97j73pRoiH9R3+ivEphKbPLmJ3VNcCp+7IeB4lH4BmB4lWCU0lNmlzFcIckQiitFkx7nLYmmBgZbAMZ4KUlNJQRsRyeLHYXC6sIERwFcrCKgJms1bK05NJU2XIi7XEXrzyFlmGxNL/chhLySFK0g1FTZciM0uZHqo6tPiwSK7kQXTqvTX0K7a2ZxZIaB6Ia6ViRajnitSJQJmSCEABQ10kiv6H0Q6kP1W1Ad51zRzOAUSkoq7GhCU5KMVqR0DRz4z9WGJ4k2NGLvda0H4dlH7LBrxnYCvcPhar5AhAUejNBfKbibG/XEN5wCs0HRLWTNbnHvPPeceQXNqYjNvtwXPxO5QweTRb8XwXRdTlUfQznnWiHWNsvgb6ldmBQ2sstxNu7BWZSqCYVllVlI6EKEKe24xyZJPcVGVCGY1zlG4Yp5UEakBtpTroVSaW44qN7lXNJc7uiQxPIJRBvNe2v7BWZbblOe+w4xcK/JMJKfJMJTIRjSmlKSmOcmQjYhKaSguTCUyRW2BKYSlJTSmK2xCU1KUwuTCNg4phKUuRMJhBBEUrA12RUZhYKFwIU2uF2ty9Dm0ydZcVHSqKW9pqfQ6WHdh99h9VfhQpdh1eBxCqcnFl8YKa0/4Y5CELoHGBLq1Tq2XpSDb7ql6hLDhFxDWiZMgAL52KLobK9rFnRejXR4ghsttJlUG3krbGGIDW0ajjtkTJPwiwxX8hyCZQaK2hwA0APjPIEh8TzY2dzW47Ve0fRBDBmdaI460R+LsBgBYAuPXr53fhw69fA9Lg8G6St/J7vkuS6+uVyhaPbCbITJNbnHvOdeSVOU5zximFyyXbd2dJRUVZDXKJxT3uUZCZFchpUEaMGiZKr6R0q2GMTguJDdEpDssa6lphSbV3ojDVxCi8sdWXY+lS46rBPNPgUE955mfdmCs0Wgthiq3H0UrnJnNLSIkacnrPfkMDQLE0lESKAJkgBUzSXP7gkPmPIKErkylbQmiRALTJQmMTYN5qSsgAV944mvLmnEp9Cp5mRlpvPJJJOJTCmQjGlNJSlMKdFbEJSTQmOKYRsUxCmmJkE0ppKlWFbY/snEeITXQDaKxlX4JiRriDVb9pphfFCB5CmbGDqncbwkEVrqniR+ZornmL/NRR4BbgQbCKwdiNHoyNUrrVCR4JacjYbiF2NFUnrW6jj221tOI9VyYNIEtV1bTxBxCYdaG+oyIrDhgRaMiFEo5lbiTTqd3LMtuK9fQ5iUJQ81ZZBIQtZzvAnFLurtn3jOu3dktZ0U0f2XUmJUJuLC43V6zzlaANqzOiNHGPGZCFhM3HBorc7hyW/pUEPe2jMEobA10QCzVH8uFvImcm5rnYuSXsLjv4fs7fZ0JS97LW2i6y/Q2hQnRD17hKY/htNohzBmRYHOlPhgrhYffkVO5McuU3dnoorKrEDmn37zUbquSncVCcUyRXJsjK4umdNiH2W1u8lJp7TAhNkK3mwcys/onRjqQ8udPUB7TsTgM/JbqNJWzz2ORisRLN3VL4n9CTR+jnR3a5J1byccBitLCgNY3VaJAKVkMNAa0AAVAJHJalVzfQso0FSXN8WRlU6RT9U6jRrOMuyDZgThzTKRTS9xhwrfifc3ZiVJRqIGCqsm1xtJUqKXxfIh1G3aHz/BGyASdZ9ZkKp1Cq7xrv3qVzz7ORHNK90lEa0WuGbLsBiXDLdKVmCaYm7KdW7BBTSmUUI5sRz7ufv2SoinFMcnSsUybe40ppTimOToqY1xTCnEJOrKcRiNiy/6ZVmfHNBj7d5qt9JewgwSmuhuF3gotEM0kg/ESHC/Oe9RiNIVYEW4k17c0GWxNdDwr2JsqEdSQvXkV87cyMc0+DTy2YIm095pOUqqqjsVeaXVnZbh6JskeIqqzWzH0qi6oDmmbDYbwfldgfNJBOuNQkAithNmbScL9u1OolJ1CQRrMdU5uI5EXFR06iahEjNjhNjsRngRYQpXJ+Qr2zLzXr0jnHJAE0is6PoZixWQ22vcBsF53CvctDdldmOMXKSS4mv6IUQQKM+lPFbgZY6jTUBm53kF3tG0Yshzf/MedeJ+Z3wjICTRsTI8AGJCgNH8OEBEcPy9mE07wXf2hXnW7PNedq1HNuT46+XA9rh6KpxUV/HTz4v11GEJjlI5RuVSNDInLnaV0gITC47hibgr8Z0gsDpanOpMcNZWJ6rBifm93LZh6XeS12RzcbiO5hpu9hlDor6XGMzm51zW4DktnBgNhtDWiTQJAKPRmjRAhhgrNrji70U5M09arndlsinDYfuY3l8T3GFcqk0p0V5hQjUP5j8PpGafpGlue/qIXePfd8jfVWaNRWw2hrbBxJxKIrKrvfgEm6jyrZbv7fkbAozWNDWiQ8Z5pkSJcLU6LGrkLfJM1Q0T4lHVg7bIaGXm1Mc6dnFI507bLheUurjwTlXgMTSnlMITCsYUmqrMGiF1gqxKvwNGNtdWfDgodRRGjRlM47YJcagTsVuFoh5+EDau5DggWCSnbDVEsQ+Bqhg1xZx4egnXuA2BWGaD+s+Pqus1ilaxUOvLma44SnyOSNC/VPaPVL+5sgfDyXZDE8MVffSLlhYcjORuj7XWiXiuTTOjL21s8K1vAxHUhPHFziV1OzqczyuPBIMniRx92qu5suRXp1P0EyKKwAcQPMLG6X6OPgmoTbh6FdGji4T02ZxMV2dUo+0tVzOUxuvZ3xd8wyzVmhhrm9XEJDCZhwrLHC2W0VcMFR7pynUbwV0mN1hrgTPxtF+DxzV8zHS1frX1+zOstsnktX+z+gTivjGxjdUH6nWnc0H9SyYbf4r0XQFC6ugMaKnRjPdEMv8AAKMbPLTtz0/I3ZdLNWzP+Kv+PqdPRom10U2xHF39g7LB+kA71Zkn6oEmi4WZCzkmlcJu7ueuUcqt66kblE4qVxVSm0kMa5zjINBJTxV3Yrm7K7M70u0rqt6pp7Tu9k37+qZ0T0Rqt65w7Th2Mm47/LauPQoDqZSpusJ1nZMHwjwC3ERwY2dgA8BYAujVfdQVJbvc4eHX+RVeIlstF+fX2I4r7hafAYrn6Vp/VtDWCcR1TBzVh0YMY6I+q85C4Bc/RMAvcaREtdUwfKz3zxVUIpe09l9Waas23kju/ouZY0dQBCZK1xre7E+iWkx5dkWnwzUtKj6jZ32AYlU4LLzabSpV5e0xHaKUIjmtDRM7SVAYk6zZ8Lccymxo+sfpFn1FTQWXm3yGCs23Kvi0WwCHebfLJBTpoDJqLk2I9VW4FCvdXkpIEEDarTGquU+RfTpcWKxinYxDGKdjFmcjdCAjGKZjE5jFK1ipcjTGI1rFK1ic1ikDVW2XKIwMTw1OsTpJLlqiIGpZIJQ50lAwqZGghw1XCYT0IIavozE9IejGrN7KwfHI55rO0SOYbpE6tsibsWlerPYCJGsG5ZDpH0ar1mi33I+q6mGxV/YqHn8d2flfe0fkYKjUcveGNn2nBov7xDRPiF626AA5jG2MZVw1R4ArznobR9emQxc0l/6RV46q9MaO047uCs7Qn7ajyX9lPYtL3cp82l8tfuQOaZT9Pd3u9urV7971ZeExy5qO8ypEbKuXllZesr0v0iAGwcZOfZ3a5SwM69y1lJigAk2ATK89osM0umTPdLtY5MbdwkN634Smm3OWyOP2jWkoqlDeTsaPo5o3q4OtLtRO1YAQ2R1W+M96mpD9aIGXNkXZmVQ5yV+mUgQ4bnmxosxuAG0yC4EWl9VBL3d90ztc734IinUk5cwqSjRgqfBLXw/bG04/iI4gjuM7UQ7LuW/JdkgAYADcAFS0FQOrhTd339p2Ndg94lN0vSbIYtdW7Jv35FPL2pKEdl6bKoXhB1J7v0kV3RusfrXCpuzHf6JlJjfCN5ywTes1Wz4KOjwS50t7irkluZXJvTiyxQ4desbJENqmJytKl19bOvwljwT4zpdkewka1VNXdzQnlWVCgCr0Hse900KHl4W+m5ENisw2quRfC7EazhsGBwzlUrEOHl5e5ZJ0NqsMYs8jZBEbYWXlkrMGGnsYpmtVTZpigaxStala1SNaqmy+MRA1PASoSFliF7DNMa0+6lZQgkrGEcMMMUjWHDEXe9ytIQBXMM4eSTqz7krKEACRzARI1hKhAHnP7OYE40R/ysA/UZ/6rdwxVvWV/Z1D/hxn4ulVVYJ/7LWtFS342V60vI4/ZcMuGj5v6kbrUxylKr0h0mngsyN8tFczfS/SGpAIFrzq7rT4Vb1V6EUCUN0U2uOqPytt8fJcrpbSjEpAhivVAEvqdX6La0GiiFBYy5rRPhWV05+7oKPGRwKXv8XKb2grefq5x9P0jWiMgiwfxH7qmjjM7guYxn4ilNZ8EPtOwqu4yHFQPp+sYkc/ETq/lFTRwAXX6LUPVgmIe9EM/wC0VDmd6sa7qn1283uUqX+RWtwbu/BbfM6sV4aCTYASdgWYMYvcXG1xnsFw4Lp9IaVJohi11Z/KPUy4FceEJ1YpaMLRzD4qpeeRcP7JSZ13BdCis1GaxtNf2VaHCm4BWKU+sNF1qaTvoJBWvIbDrMyrDGqNjVYhtVcmXwRJDarUNqihtVqG1Z5M2QiSQ2qxDamQ2qwxqzyZshEcxqma1IxqlaFU2aYoVrU9IAlVZaCEIQSCEIQAIQhAAhCEACEIQBlegEKVDn8z3HxlyWlIXG6Gw5UKHnreLiu05aMQ71ZeLMWCjlw8F/qiJy5ulI2qBsJPvium5ZLpbTZNibA0bT/1NQhnmkJi6nd03IzegofX00OPzGIdgrHJa7pRS+roz5WvlDH91v8A8zXE6AUXtRImADRvrPkn9NqVOJChYAvO09keR4rp1VnxCjwX/ThUH3WClU4yb+un7OG6GXmHBba4gcvexb5kINaGiwAAbAJBZLotRtekl9oY2e89kebuC02lqT1cF7r5SG01DzSYl3moL02PgIqNOVV+kjLaSpXWRnG6eqNjavEzO9WaBBqLtwXLhCuQ2BaGJD1IQGUt6uqeylFGWjecnNkdHqm5Mh1mZSvqYBilhhVdTRyROwKzDaoYTVbhtVUmaqaJYbVahtUUNqsw2rNJm2CJIbVYY1MY1TsCokzZBDmhSgJrQnqpmhIEIQoJBCEIAEIQgAQhCABCEIAEIQgDkdFWyocH8gPGtdN9i5/Rsf8AhwP6TfILpFW1X7yXizPh17mHgv6KTnX+mXuSwHSWkB0wTbEJPabZM1z5L0OmRNVjnYNceAJXkulosy0YBb8BDNJs4/bFXJBR5mx6IQAyjzHxOJtBsk2uW9Z7TtIa+lRCTOTgy0VBrS2cxdNbPQMMMocKdgh6x3zcfNeaPi6xc42uJPEzWjDRz1Zy9etDHjpqlh6ULcL/AE/ZseiVHDYTn/M/EVtaJA4Wk1JOllI7LGTtdrGy4VWZldbQMDUo0IfQDvd2uazXSeNrUgj5Wtb/ALHzVdP267ZdWfdYNR5pfXVkWhaPrRW4DtcPvJdnSdrW71B0XgVPfsaPM8k6mvnGP0gDnzVk3ep4FNKOSgnzZDEdN2ypSwgoGK3CCiWhMNXcsQgp4Y47t4y34KOEFahhZpm6noSQznhheJ7lMDn4gXH7IhNVqGFmkboDWGct0rMuG/FTB5x4J8NqnaqWaooiZEMx9lYQhIWghCEACEIQBBEdXssSCKfcj5KwkAQBWc8m/DAXo6yYrPv3erSQBAEBiGyfD34pOtPuSsoQAIQhAHM6Of8ApwP6TP8AFdIrldF3TocH+mPASXVVlX45eLKMPrSj4L+jl9IourRop+hw4iXNeT0x03bl6b0ziSor8xzC8vNbt4XZ7NXsN9TzHbkr1VHp+T07SJ6ugvl8MCQ/RqjzXmMNszLGpekdLHyoMTMMHF7V55QxOIz8zfNNgfglLqJ2vrVhDp9z0+A2TQMABwCwlPfrR4jsXuluMh5Lbsi9meSwAdMzzVWEWsmaO0ZezCJr+j0KUAHEuPjLkuVFfN7zi4+cl3tEMlR4f5Z8a+azkM1b0tN3nJjVllp010+xPCCtwgq0IK3CCaQtNFmEFbhhVoQVuEFlkb6aLEMKywKCGFYYFnkboImYFM1RsClCpZqiKhCEowIQhAAhCEACEIQAIQhAAhCEACEIQBwuhkWdChZBw4OK7gWV/Z9SJ0XV+V7hxkea1IK0YmNqsl1ZiwM82Hg+iMx0+iSo/vFq83Ye0DmPNeh/tBP8Ee7j6Lzqa7XZ69yeX7Zf/p8kehdLos6Ccyz/ACCw1B77SfmHmtXpuOH0H9B8QsjCdWDmFOEjam11YvaM81eMv9V9ze/iewfy8lj4S7cGkzadi4sNLRjluPip58pvaDXAZ/TH+Ky0KxarQ5nR4f5AOFXJZcNkSMCRwKy0d5LqdDFfDTfT8FmErkJVIStwk0hKZbhK1CCrQlahLLI30yzDVlirw1ZYs8jbAmYpQo2KRUs1IEIQoJBCEIAEIQgAQhCABCEIAEIQgAQhCAPPv2eUmRiMum08QRyC3bnyBOFfilQt+PXvn5HG7IbeFXn/AGZbp1DLoQsv8P8ApWCbQjOuXsywQhbcFNqlZHM7UpxliG3yO28uNEIMqh5ELj/hCATMVejp/wCKEK6nJq/iZK1OLy35HVozDK73aoDCLeP3SIUKTuNKCy3Nn0XiTo8vlc4f7c1yNJQtWO8fVPjXzSoWSGlaSOlU1w0GJCVyEhCaRXTLcJWYc7fd6ELLM6NJFlj8vHb6KZrzlfz9EIWZm6CJmRSZS2+XqpOvwHuv0QhVsvQojV2X45y5KVCFBIIQhAAhCEARPeZ1XI67Lxxl6oQgBDFJsl7l6pOvJFVSEIAXrsBl5eqOvy8feKVCAJUIQgD/2Q==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85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86" name="AutoShape 10" descr="data:image/jpeg;base64,/9j/4AAQSkZJRgABAQAAAQABAAD/2wCEAAkGBhQSEBUSEhQUFRQWFBUVFRQVFBQUFRcUFRQWFBcUFBcXHSYeFxkjGRQVHy8gIycpLCwsFR4xNTAqNSYrLCkBCQoKDgwOGg8PGiwkHyQpLCwsKS8sLCwpKiksLCwsKS0sLCwsLCwsLCwsLCwsKSwpKSksKSwsLCksLCwsLC0sLP/AABEIAMYA/wMBIgACEQEDEQH/xAAbAAABBQEBAAAAAAAAAAAAAAAAAQIDBAYFB//EAD8QAAECAgYGCAQDCQADAAAAAAEAAgMRBCExQVFhBRJxgZHBBhMiMqGx0fBCUmLhFHKSBxUjM3OCssLxJDSi/8QAGwEAAgMBAQEAAAAAAAAAAAAAAAIBAwQFBgf/xAAyEQACAQIEAwUIAgMBAAAAAAAAAQIDEQQSITFBUWEFE3GB8CIjMpGhwdHhQrEUYvEk/9oADAMBAAIRAxEAPwBpCC0jzHqEiF7I+YkvXu3WykJbbEfiDlbOUhKeO3NMdOqu6qud54XpqXKh3OXMmfFNWFUhViDdZYm9ccZSMxIACaYCnSqJquvrG5RlSDPJ8RRHOXAS27UjohIlyGxJdZvQ1pJkBM2AAKbIjNJ6XGp8OGXWCa6UHROoNaKZfTMeJuShrn1MGq26qs7AkdRcC1UGvi+XE57oIFp3BK2ETYMpXnYLStBQujE631eLjyC7MCiMhiTGgZ2k7Ss88TFbamyngJy1lovqZajdG4jq3dgfVbwHNdWFoaHDHaJcc5Ce4W75rquBOQ8UwQQLq8TWs0q8pbm6GFp09l5sptFUmMkKhYGioSwrSOgu+J4AwaBhLyVt7lCYROXilRY0yq/VFxNlt8seCidTXHujgJ8ZBXvw7cJ7a/slKZNcitqXOxzHCO7L9I+6YdGxD3onCZ9F0yUwuTqbWyKpUk/ibfmc79zC97j73pRoiH9R3+ivEphKbPLmJ3VNcCp+7IeB4lH4BmB4lWCU0lNmlzFcIckQiitFkx7nLYmmBgZbAMZ4KUlNJQRsRyeLHYXC6sIERwFcrCKgJms1bK05NJU2XIi7XEXrzyFlmGxNL/chhLySFK0g1FTZciM0uZHqo6tPiwSK7kQXTqvTX0K7a2ZxZIaB6Ia6ViRajnitSJQJmSCEABQ10kiv6H0Q6kP1W1Ad51zRzOAUSkoq7GhCU5KMVqR0DRz4z9WGJ4k2NGLvda0H4dlH7LBrxnYCvcPhar5AhAUejNBfKbibG/XEN5wCs0HRLWTNbnHvPPeceQXNqYjNvtwXPxO5QweTRb8XwXRdTlUfQznnWiHWNsvgb6ldmBQ2sstxNu7BWZSqCYVllVlI6EKEKe24xyZJPcVGVCGY1zlG4Yp5UEakBtpTroVSaW44qN7lXNJc7uiQxPIJRBvNe2v7BWZbblOe+w4xcK/JMJKfJMJTIRjSmlKSmOcmQjYhKaSguTCUyRW2BKYSlJTSmK2xCU1KUwuTCNg4phKUuRMJhBBEUrA12RUZhYKFwIU2uF2ty9Dm0ydZcVHSqKW9pqfQ6WHdh99h9VfhQpdh1eBxCqcnFl8YKa0/4Y5CELoHGBLq1Tq2XpSDb7ql6hLDhFxDWiZMgAL52KLobK9rFnRejXR4ghsttJlUG3krbGGIDW0ajjtkTJPwiwxX8hyCZQaK2hwA0APjPIEh8TzY2dzW47Ve0fRBDBmdaI460R+LsBgBYAuPXr53fhw69fA9Lg8G6St/J7vkuS6+uVyhaPbCbITJNbnHvOdeSVOU5zximFyyXbd2dJRUVZDXKJxT3uUZCZFchpUEaMGiZKr6R0q2GMTguJDdEpDssa6lphSbV3ojDVxCi8sdWXY+lS46rBPNPgUE955mfdmCs0Wgthiq3H0UrnJnNLSIkacnrPfkMDQLE0lESKAJkgBUzSXP7gkPmPIKErkylbQmiRALTJQmMTYN5qSsgAV944mvLmnEp9Cp5mRlpvPJJJOJTCmQjGlNJSlMKdFbEJSTQmOKYRsUxCmmJkE0ppKlWFbY/snEeITXQDaKxlX4JiRriDVb9pphfFCB5CmbGDqncbwkEVrqniR+ZornmL/NRR4BbgQbCKwdiNHoyNUrrVCR4JacjYbiF2NFUnrW6jj221tOI9VyYNIEtV1bTxBxCYdaG+oyIrDhgRaMiFEo5lbiTTqd3LMtuK9fQ5iUJQ81ZZBIQtZzvAnFLurtn3jOu3dktZ0U0f2XUmJUJuLC43V6zzlaANqzOiNHGPGZCFhM3HBorc7hyW/pUEPe2jMEobA10QCzVH8uFvImcm5rnYuSXsLjv4fs7fZ0JS97LW2i6y/Q2hQnRD17hKY/htNohzBmRYHOlPhgrhYffkVO5McuU3dnoorKrEDmn37zUbquSncVCcUyRXJsjK4umdNiH2W1u8lJp7TAhNkK3mwcys/onRjqQ8udPUB7TsTgM/JbqNJWzz2ORisRLN3VL4n9CTR+jnR3a5J1byccBitLCgNY3VaJAKVkMNAa0AAVAJHJalVzfQso0FSXN8WRlU6RT9U6jRrOMuyDZgThzTKRTS9xhwrfifc3ZiVJRqIGCqsm1xtJUqKXxfIh1G3aHz/BGyASdZ9ZkKp1Cq7xrv3qVzz7ORHNK90lEa0WuGbLsBiXDLdKVmCaYm7KdW7BBTSmUUI5sRz7ufv2SoinFMcnSsUybe40ppTimOToqY1xTCnEJOrKcRiNiy/6ZVmfHNBj7d5qt9JewgwSmuhuF3gotEM0kg/ESHC/Oe9RiNIVYEW4k17c0GWxNdDwr2JsqEdSQvXkV87cyMc0+DTy2YIm095pOUqqqjsVeaXVnZbh6JskeIqqzWzH0qi6oDmmbDYbwfldgfNJBOuNQkAithNmbScL9u1OolJ1CQRrMdU5uI5EXFR06iahEjNjhNjsRngRYQpXJ+Qr2zLzXr0jnHJAE0is6PoZixWQ22vcBsF53CvctDdldmOMXKSS4mv6IUQQKM+lPFbgZY6jTUBm53kF3tG0Yshzf/MedeJ+Z3wjICTRsTI8AGJCgNH8OEBEcPy9mE07wXf2hXnW7PNedq1HNuT46+XA9rh6KpxUV/HTz4v11GEJjlI5RuVSNDInLnaV0gITC47hibgr8Z0gsDpanOpMcNZWJ6rBifm93LZh6XeS12RzcbiO5hpu9hlDor6XGMzm51zW4DktnBgNhtDWiTQJAKPRmjRAhhgrNrji70U5M09arndlsinDYfuY3l8T3GFcqk0p0V5hQjUP5j8PpGafpGlue/qIXePfd8jfVWaNRWw2hrbBxJxKIrKrvfgEm6jyrZbv7fkbAozWNDWiQ8Z5pkSJcLU6LGrkLfJM1Q0T4lHVg7bIaGXm1Mc6dnFI507bLheUurjwTlXgMTSnlMITCsYUmqrMGiF1gqxKvwNGNtdWfDgodRRGjRlM47YJcagTsVuFoh5+EDau5DggWCSnbDVEsQ+Bqhg1xZx4egnXuA2BWGaD+s+Pqus1ilaxUOvLma44SnyOSNC/VPaPVL+5sgfDyXZDE8MVffSLlhYcjORuj7XWiXiuTTOjL21s8K1vAxHUhPHFziV1OzqczyuPBIMniRx92qu5suRXp1P0EyKKwAcQPMLG6X6OPgmoTbh6FdGji4T02ZxMV2dUo+0tVzOUxuvZ3xd8wyzVmhhrm9XEJDCZhwrLHC2W0VcMFR7pynUbwV0mN1hrgTPxtF+DxzV8zHS1frX1+zOstsnktX+z+gTivjGxjdUH6nWnc0H9SyYbf4r0XQFC6ugMaKnRjPdEMv8AAKMbPLTtz0/I3ZdLNWzP+Kv+PqdPRom10U2xHF39g7LB+kA71Zkn6oEmi4WZCzkmlcJu7ueuUcqt66kblE4qVxVSm0kMa5zjINBJTxV3Yrm7K7M70u0rqt6pp7Tu9k37+qZ0T0Rqt65w7Th2Mm47/LauPQoDqZSpusJ1nZMHwjwC3ERwY2dgA8BYAujVfdQVJbvc4eHX+RVeIlstF+fX2I4r7hafAYrn6Vp/VtDWCcR1TBzVh0YMY6I+q85C4Bc/RMAvcaREtdUwfKz3zxVUIpe09l9Waas23kju/ouZY0dQBCZK1xre7E+iWkx5dkWnwzUtKj6jZ32AYlU4LLzabSpV5e0xHaKUIjmtDRM7SVAYk6zZ8Lccymxo+sfpFn1FTQWXm3yGCs23Kvi0WwCHebfLJBTpoDJqLk2I9VW4FCvdXkpIEEDarTGquU+RfTpcWKxinYxDGKdjFmcjdCAjGKZjE5jFK1ipcjTGI1rFK1ic1ikDVW2XKIwMTw1OsTpJLlqiIGpZIJQ50lAwqZGghw1XCYT0IIavozE9IejGrN7KwfHI55rO0SOYbpE6tsibsWlerPYCJGsG5ZDpH0ar1mi33I+q6mGxV/YqHn8d2flfe0fkYKjUcveGNn2nBov7xDRPiF626AA5jG2MZVw1R4ArznobR9emQxc0l/6RV46q9MaO047uCs7Qn7ajyX9lPYtL3cp82l8tfuQOaZT9Pd3u9urV7971ZeExy5qO8ypEbKuXllZesr0v0iAGwcZOfZ3a5SwM69y1lJigAk2ATK89osM0umTPdLtY5MbdwkN634Smm3OWyOP2jWkoqlDeTsaPo5o3q4OtLtRO1YAQ2R1W+M96mpD9aIGXNkXZmVQ5yV+mUgQ4bnmxosxuAG0yC4EWl9VBL3d90ztc734IinUk5cwqSjRgqfBLXw/bG04/iI4gjuM7UQ7LuW/JdkgAYADcAFS0FQOrhTd339p2Ndg94lN0vSbIYtdW7Jv35FPL2pKEdl6bKoXhB1J7v0kV3RusfrXCpuzHf6JlJjfCN5ywTes1Wz4KOjwS50t7irkluZXJvTiyxQ4desbJENqmJytKl19bOvwljwT4zpdkewka1VNXdzQnlWVCgCr0Hse900KHl4W+m5ENisw2quRfC7EazhsGBwzlUrEOHl5e5ZJ0NqsMYs8jZBEbYWXlkrMGGnsYpmtVTZpigaxStala1SNaqmy+MRA1PASoSFliF7DNMa0+6lZQgkrGEcMMMUjWHDEXe9ytIQBXMM4eSTqz7krKEACRzARI1hKhAHnP7OYE40R/ysA/UZ/6rdwxVvWV/Z1D/hxn4ulVVYJ/7LWtFS342V60vI4/ZcMuGj5v6kbrUxylKr0h0mngsyN8tFczfS/SGpAIFrzq7rT4Vb1V6EUCUN0U2uOqPytt8fJcrpbSjEpAhivVAEvqdX6La0GiiFBYy5rRPhWV05+7oKPGRwKXv8XKb2grefq5x9P0jWiMgiwfxH7qmjjM7guYxn4ilNZ8EPtOwqu4yHFQPp+sYkc/ETq/lFTRwAXX6LUPVgmIe9EM/wC0VDmd6sa7qn1283uUqX+RWtwbu/BbfM6sV4aCTYASdgWYMYvcXG1xnsFw4Lp9IaVJohi11Z/KPUy4FceEJ1YpaMLRzD4qpeeRcP7JSZ13BdCis1GaxtNf2VaHCm4BWKU+sNF1qaTvoJBWvIbDrMyrDGqNjVYhtVcmXwRJDarUNqihtVqG1Z5M2QiSQ2qxDamQ2qwxqzyZshEcxqma1IxqlaFU2aYoVrU9IAlVZaCEIQSCEIQAIQhAAhCEACEIQBlegEKVDn8z3HxlyWlIXG6Gw5UKHnreLiu05aMQ71ZeLMWCjlw8F/qiJy5ulI2qBsJPvium5ZLpbTZNibA0bT/1NQhnmkJi6nd03IzegofX00OPzGIdgrHJa7pRS+roz5WvlDH91v8A8zXE6AUXtRImADRvrPkn9NqVOJChYAvO09keR4rp1VnxCjwX/ThUH3WClU4yb+un7OG6GXmHBba4gcvexb5kINaGiwAAbAJBZLotRtekl9oY2e89kebuC02lqT1cF7r5SG01DzSYl3moL02PgIqNOVV+kjLaSpXWRnG6eqNjavEzO9WaBBqLtwXLhCuQ2BaGJD1IQGUt6uqeylFGWjecnNkdHqm5Mh1mZSvqYBilhhVdTRyROwKzDaoYTVbhtVUmaqaJYbVahtUUNqsw2rNJm2CJIbVYY1MY1TsCokzZBDmhSgJrQnqpmhIEIQoJBCEIAEIQgAQhCABCEIAEIQgDkdFWyocH8gPGtdN9i5/Rsf8AhwP6TfILpFW1X7yXizPh17mHgv6KTnX+mXuSwHSWkB0wTbEJPabZM1z5L0OmRNVjnYNceAJXkulosy0YBb8BDNJs4/bFXJBR5mx6IQAyjzHxOJtBsk2uW9Z7TtIa+lRCTOTgy0VBrS2cxdNbPQMMMocKdgh6x3zcfNeaPi6xc42uJPEzWjDRz1Zy9etDHjpqlh6ULcL/AE/ZseiVHDYTn/M/EVtaJA4Wk1JOllI7LGTtdrGy4VWZldbQMDUo0IfQDvd2uazXSeNrUgj5Wtb/ALHzVdP267ZdWfdYNR5pfXVkWhaPrRW4DtcPvJdnSdrW71B0XgVPfsaPM8k6mvnGP0gDnzVk3ep4FNKOSgnzZDEdN2ypSwgoGK3CCiWhMNXcsQgp4Y47t4y34KOEFahhZpm6noSQznhheJ7lMDn4gXH7IhNVqGFmkboDWGct0rMuG/FTB5x4J8NqnaqWaooiZEMx9lYQhIWghCEACEIQBBEdXssSCKfcj5KwkAQBWc8m/DAXo6yYrPv3erSQBAEBiGyfD34pOtPuSsoQAIQhAHM6Of8ApwP6TP8AFdIrldF3TocH+mPASXVVlX45eLKMPrSj4L+jl9IourRop+hw4iXNeT0x03bl6b0ziSor8xzC8vNbt4XZ7NXsN9TzHbkr1VHp+T07SJ6ugvl8MCQ/RqjzXmMNszLGpekdLHyoMTMMHF7V55QxOIz8zfNNgfglLqJ2vrVhDp9z0+A2TQMABwCwlPfrR4jsXuluMh5Lbsi9meSwAdMzzVWEWsmaO0ZezCJr+j0KUAHEuPjLkuVFfN7zi4+cl3tEMlR4f5Z8a+azkM1b0tN3nJjVllp010+xPCCtwgq0IK3CCaQtNFmEFbhhVoQVuEFlkb6aLEMKywKCGFYYFnkboImYFM1RsClCpZqiKhCEowIQhAAhCEACEIQAIQhAAhCEACEIQBwuhkWdChZBw4OK7gWV/Z9SJ0XV+V7hxkea1IK0YmNqsl1ZiwM82Hg+iMx0+iSo/vFq83Ye0DmPNeh/tBP8Ee7j6Lzqa7XZ69yeX7Zf/p8kehdLos6Ccyz/ACCw1B77SfmHmtXpuOH0H9B8QsjCdWDmFOEjam11YvaM81eMv9V9ze/iewfy8lj4S7cGkzadi4sNLRjluPip58pvaDXAZ/TH+Ky0KxarQ5nR4f5AOFXJZcNkSMCRwKy0d5LqdDFfDTfT8FmErkJVIStwk0hKZbhK1CCrQlahLLI30yzDVlirw1ZYs8jbAmYpQo2KRUs1IEIQoJBCEIAEIQgAQhCABCEIAEIQgAQhCAPPv2eUmRiMum08QRyC3bnyBOFfilQt+PXvn5HG7IbeFXn/AGZbp1DLoQsv8P8ApWCbQjOuXsywQhbcFNqlZHM7UpxliG3yO28uNEIMqh5ELj/hCATMVejp/wCKEK6nJq/iZK1OLy35HVozDK73aoDCLeP3SIUKTuNKCy3Nn0XiTo8vlc4f7c1yNJQtWO8fVPjXzSoWSGlaSOlU1w0GJCVyEhCaRXTLcJWYc7fd6ELLM6NJFlj8vHb6KZrzlfz9EIWZm6CJmRSZS2+XqpOvwHuv0QhVsvQojV2X45y5KVCFBIIQhAAhCEARPeZ1XI67Lxxl6oQgBDFJsl7l6pOvJFVSEIAXrsBl5eqOvy8feKVCAJUIQgD/2Q==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85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588" name="AutoShape 12" descr="data:image/jpeg;base64,/9j/4AAQSkZJRgABAQAAAQABAAD/2wCEAAkGBhQSEBUSEhQUFRQWFBUVFRQVFBQUFRcUFRQWFBcUFBcXHSYeFxkjGRQVHy8gIycpLCwsFR4xNTAqNSYrLCkBCQoKDgwOGg8PGiwkHyQpLCwsKS8sLCwpKiksLCwsKS0sLCwsLCwsLCwsLCwsKSwpKSksKSwsLCksLCwsLC0sLP/AABEIAMYA/wMBIgACEQEDEQH/xAAbAAABBQEBAAAAAAAAAAAAAAAAAQIDBAYFB//EAD8QAAECAgYGCAQDCQADAAAAAAEAAgMRBCExQVFhBRJxgZHBBhMiMqGx0fBCUmLhFHKSBxUjM3OCssLxJDSi/8QAGwEAAgMBAQEAAAAAAAAAAAAAAAIBAwQFBgf/xAAyEQACAQIEAwUIAgMBAAAAAAAAAQIDEQQSITFBUWEFE3GB8CIjMpGhwdHhQrEUYvEk/9oADAMBAAIRAxEAPwBpCC0jzHqEiF7I+YkvXu3WykJbbEfiDlbOUhKeO3NMdOqu6qud54XpqXKh3OXMmfFNWFUhViDdZYm9ccZSMxIACaYCnSqJquvrG5RlSDPJ8RRHOXAS27UjohIlyGxJdZvQ1pJkBM2AAKbIjNJ6XGp8OGXWCa6UHROoNaKZfTMeJuShrn1MGq26qs7AkdRcC1UGvi+XE57oIFp3BK2ETYMpXnYLStBQujE631eLjyC7MCiMhiTGgZ2k7Ss88TFbamyngJy1lovqZajdG4jq3dgfVbwHNdWFoaHDHaJcc5Ce4W75rquBOQ8UwQQLq8TWs0q8pbm6GFp09l5sptFUmMkKhYGioSwrSOgu+J4AwaBhLyVt7lCYROXilRY0yq/VFxNlt8seCidTXHujgJ8ZBXvw7cJ7a/slKZNcitqXOxzHCO7L9I+6YdGxD3onCZ9F0yUwuTqbWyKpUk/ibfmc79zC97j73pRoiH9R3+ivEphKbPLmJ3VNcCp+7IeB4lH4BmB4lWCU0lNmlzFcIckQiitFkx7nLYmmBgZbAMZ4KUlNJQRsRyeLHYXC6sIERwFcrCKgJms1bK05NJU2XIi7XEXrzyFlmGxNL/chhLySFK0g1FTZciM0uZHqo6tPiwSK7kQXTqvTX0K7a2ZxZIaB6Ia6ViRajnitSJQJmSCEABQ10kiv6H0Q6kP1W1Ad51zRzOAUSkoq7GhCU5KMVqR0DRz4z9WGJ4k2NGLvda0H4dlH7LBrxnYCvcPhar5AhAUejNBfKbibG/XEN5wCs0HRLWTNbnHvPPeceQXNqYjNvtwXPxO5QweTRb8XwXRdTlUfQznnWiHWNsvgb6ldmBQ2sstxNu7BWZSqCYVllVlI6EKEKe24xyZJPcVGVCGY1zlG4Yp5UEakBtpTroVSaW44qN7lXNJc7uiQxPIJRBvNe2v7BWZbblOe+w4xcK/JMJKfJMJTIRjSmlKSmOcmQjYhKaSguTCUyRW2BKYSlJTSmK2xCU1KUwuTCNg4phKUuRMJhBBEUrA12RUZhYKFwIU2uF2ty9Dm0ydZcVHSqKW9pqfQ6WHdh99h9VfhQpdh1eBxCqcnFl8YKa0/4Y5CELoHGBLq1Tq2XpSDb7ql6hLDhFxDWiZMgAL52KLobK9rFnRejXR4ghsttJlUG3krbGGIDW0ajjtkTJPwiwxX8hyCZQaK2hwA0APjPIEh8TzY2dzW47Ve0fRBDBmdaI460R+LsBgBYAuPXr53fhw69fA9Lg8G6St/J7vkuS6+uVyhaPbCbITJNbnHvOdeSVOU5zximFyyXbd2dJRUVZDXKJxT3uUZCZFchpUEaMGiZKr6R0q2GMTguJDdEpDssa6lphSbV3ojDVxCi8sdWXY+lS46rBPNPgUE955mfdmCs0Wgthiq3H0UrnJnNLSIkacnrPfkMDQLE0lESKAJkgBUzSXP7gkPmPIKErkylbQmiRALTJQmMTYN5qSsgAV944mvLmnEp9Cp5mRlpvPJJJOJTCmQjGlNJSlMKdFbEJSTQmOKYRsUxCmmJkE0ppKlWFbY/snEeITXQDaKxlX4JiRriDVb9pphfFCB5CmbGDqncbwkEVrqniR+ZornmL/NRR4BbgQbCKwdiNHoyNUrrVCR4JacjYbiF2NFUnrW6jj221tOI9VyYNIEtV1bTxBxCYdaG+oyIrDhgRaMiFEo5lbiTTqd3LMtuK9fQ5iUJQ81ZZBIQtZzvAnFLurtn3jOu3dktZ0U0f2XUmJUJuLC43V6zzlaANqzOiNHGPGZCFhM3HBorc7hyW/pUEPe2jMEobA10QCzVH8uFvImcm5rnYuSXsLjv4fs7fZ0JS97LW2i6y/Q2hQnRD17hKY/htNohzBmRYHOlPhgrhYffkVO5McuU3dnoorKrEDmn37zUbquSncVCcUyRXJsjK4umdNiH2W1u8lJp7TAhNkK3mwcys/onRjqQ8udPUB7TsTgM/JbqNJWzz2ORisRLN3VL4n9CTR+jnR3a5J1byccBitLCgNY3VaJAKVkMNAa0AAVAJHJalVzfQso0FSXN8WRlU6RT9U6jRrOMuyDZgThzTKRTS9xhwrfifc3ZiVJRqIGCqsm1xtJUqKXxfIh1G3aHz/BGyASdZ9ZkKp1Cq7xrv3qVzz7ORHNK90lEa0WuGbLsBiXDLdKVmCaYm7KdW7BBTSmUUI5sRz7ufv2SoinFMcnSsUybe40ppTimOToqY1xTCnEJOrKcRiNiy/6ZVmfHNBj7d5qt9JewgwSmuhuF3gotEM0kg/ESHC/Oe9RiNIVYEW4k17c0GWxNdDwr2JsqEdSQvXkV87cyMc0+DTy2YIm095pOUqqqjsVeaXVnZbh6JskeIqqzWzH0qi6oDmmbDYbwfldgfNJBOuNQkAithNmbScL9u1OolJ1CQRrMdU5uI5EXFR06iahEjNjhNjsRngRYQpXJ+Qr2zLzXr0jnHJAE0is6PoZixWQ22vcBsF53CvctDdldmOMXKSS4mv6IUQQKM+lPFbgZY6jTUBm53kF3tG0Yshzf/MedeJ+Z3wjICTRsTI8AGJCgNH8OEBEcPy9mE07wXf2hXnW7PNedq1HNuT46+XA9rh6KpxUV/HTz4v11GEJjlI5RuVSNDInLnaV0gITC47hibgr8Z0gsDpanOpMcNZWJ6rBifm93LZh6XeS12RzcbiO5hpu9hlDor6XGMzm51zW4DktnBgNhtDWiTQJAKPRmjRAhhgrNrji70U5M09arndlsinDYfuY3l8T3GFcqk0p0V5hQjUP5j8PpGafpGlue/qIXePfd8jfVWaNRWw2hrbBxJxKIrKrvfgEm6jyrZbv7fkbAozWNDWiQ8Z5pkSJcLU6LGrkLfJM1Q0T4lHVg7bIaGXm1Mc6dnFI507bLheUurjwTlXgMTSnlMITCsYUmqrMGiF1gqxKvwNGNtdWfDgodRRGjRlM47YJcagTsVuFoh5+EDau5DggWCSnbDVEsQ+Bqhg1xZx4egnXuA2BWGaD+s+Pqus1ilaxUOvLma44SnyOSNC/VPaPVL+5sgfDyXZDE8MVffSLlhYcjORuj7XWiXiuTTOjL21s8K1vAxHUhPHFziV1OzqczyuPBIMniRx92qu5suRXp1P0EyKKwAcQPMLG6X6OPgmoTbh6FdGji4T02ZxMV2dUo+0tVzOUxuvZ3xd8wyzVmhhrm9XEJDCZhwrLHC2W0VcMFR7pynUbwV0mN1hrgTPxtF+DxzV8zHS1frX1+zOstsnktX+z+gTivjGxjdUH6nWnc0H9SyYbf4r0XQFC6ugMaKnRjPdEMv8AAKMbPLTtz0/I3ZdLNWzP+Kv+PqdPRom10U2xHF39g7LB+kA71Zkn6oEmi4WZCzkmlcJu7ueuUcqt66kblE4qVxVSm0kMa5zjINBJTxV3Yrm7K7M70u0rqt6pp7Tu9k37+qZ0T0Rqt65w7Th2Mm47/LauPQoDqZSpusJ1nZMHwjwC3ERwY2dgA8BYAujVfdQVJbvc4eHX+RVeIlstF+fX2I4r7hafAYrn6Vp/VtDWCcR1TBzVh0YMY6I+q85C4Bc/RMAvcaREtdUwfKz3zxVUIpe09l9Waas23kju/ouZY0dQBCZK1xre7E+iWkx5dkWnwzUtKj6jZ32AYlU4LLzabSpV5e0xHaKUIjmtDRM7SVAYk6zZ8Lccymxo+sfpFn1FTQWXm3yGCs23Kvi0WwCHebfLJBTpoDJqLk2I9VW4FCvdXkpIEEDarTGquU+RfTpcWKxinYxDGKdjFmcjdCAjGKZjE5jFK1ipcjTGI1rFK1ic1ikDVW2XKIwMTw1OsTpJLlqiIGpZIJQ50lAwqZGghw1XCYT0IIavozE9IejGrN7KwfHI55rO0SOYbpE6tsibsWlerPYCJGsG5ZDpH0ar1mi33I+q6mGxV/YqHn8d2flfe0fkYKjUcveGNn2nBov7xDRPiF626AA5jG2MZVw1R4ArznobR9emQxc0l/6RV46q9MaO047uCs7Qn7ajyX9lPYtL3cp82l8tfuQOaZT9Pd3u9urV7971ZeExy5qO8ypEbKuXllZesr0v0iAGwcZOfZ3a5SwM69y1lJigAk2ATK89osM0umTPdLtY5MbdwkN634Smm3OWyOP2jWkoqlDeTsaPo5o3q4OtLtRO1YAQ2R1W+M96mpD9aIGXNkXZmVQ5yV+mUgQ4bnmxosxuAG0yC4EWl9VBL3d90ztc734IinUk5cwqSjRgqfBLXw/bG04/iI4gjuM7UQ7LuW/JdkgAYADcAFS0FQOrhTd339p2Ndg94lN0vSbIYtdW7Jv35FPL2pKEdl6bKoXhB1J7v0kV3RusfrXCpuzHf6JlJjfCN5ywTes1Wz4KOjwS50t7irkluZXJvTiyxQ4desbJENqmJytKl19bOvwljwT4zpdkewka1VNXdzQnlWVCgCr0Hse900KHl4W+m5ENisw2quRfC7EazhsGBwzlUrEOHl5e5ZJ0NqsMYs8jZBEbYWXlkrMGGnsYpmtVTZpigaxStala1SNaqmy+MRA1PASoSFliF7DNMa0+6lZQgkrGEcMMMUjWHDEXe9ytIQBXMM4eSTqz7krKEACRzARI1hKhAHnP7OYE40R/ysA/UZ/6rdwxVvWV/Z1D/hxn4ulVVYJ/7LWtFS342V60vI4/ZcMuGj5v6kbrUxylKr0h0mngsyN8tFczfS/SGpAIFrzq7rT4Vb1V6EUCUN0U2uOqPytt8fJcrpbSjEpAhivVAEvqdX6La0GiiFBYy5rRPhWV05+7oKPGRwKXv8XKb2grefq5x9P0jWiMgiwfxH7qmjjM7guYxn4ilNZ8EPtOwqu4yHFQPp+sYkc/ETq/lFTRwAXX6LUPVgmIe9EM/wC0VDmd6sa7qn1283uUqX+RWtwbu/BbfM6sV4aCTYASdgWYMYvcXG1xnsFw4Lp9IaVJohi11Z/KPUy4FceEJ1YpaMLRzD4qpeeRcP7JSZ13BdCis1GaxtNf2VaHCm4BWKU+sNF1qaTvoJBWvIbDrMyrDGqNjVYhtVcmXwRJDarUNqihtVqG1Z5M2QiSQ2qxDamQ2qwxqzyZshEcxqma1IxqlaFU2aYoVrU9IAlVZaCEIQSCEIQAIQhAAhCEACEIQBlegEKVDn8z3HxlyWlIXG6Gw5UKHnreLiu05aMQ71ZeLMWCjlw8F/qiJy5ulI2qBsJPvium5ZLpbTZNibA0bT/1NQhnmkJi6nd03IzegofX00OPzGIdgrHJa7pRS+roz5WvlDH91v8A8zXE6AUXtRImADRvrPkn9NqVOJChYAvO09keR4rp1VnxCjwX/ThUH3WClU4yb+un7OG6GXmHBba4gcvexb5kINaGiwAAbAJBZLotRtekl9oY2e89kebuC02lqT1cF7r5SG01DzSYl3moL02PgIqNOVV+kjLaSpXWRnG6eqNjavEzO9WaBBqLtwXLhCuQ2BaGJD1IQGUt6uqeylFGWjecnNkdHqm5Mh1mZSvqYBilhhVdTRyROwKzDaoYTVbhtVUmaqaJYbVahtUUNqsw2rNJm2CJIbVYY1MY1TsCokzZBDmhSgJrQnqpmhIEIQoJBCEIAEIQgAQhCABCEIAEIQgDkdFWyocH8gPGtdN9i5/Rsf8AhwP6TfILpFW1X7yXizPh17mHgv6KTnX+mXuSwHSWkB0wTbEJPabZM1z5L0OmRNVjnYNceAJXkulosy0YBb8BDNJs4/bFXJBR5mx6IQAyjzHxOJtBsk2uW9Z7TtIa+lRCTOTgy0VBrS2cxdNbPQMMMocKdgh6x3zcfNeaPi6xc42uJPEzWjDRz1Zy9etDHjpqlh6ULcL/AE/ZseiVHDYTn/M/EVtaJA4Wk1JOllI7LGTtdrGy4VWZldbQMDUo0IfQDvd2uazXSeNrUgj5Wtb/ALHzVdP267ZdWfdYNR5pfXVkWhaPrRW4DtcPvJdnSdrW71B0XgVPfsaPM8k6mvnGP0gDnzVk3ep4FNKOSgnzZDEdN2ypSwgoGK3CCiWhMNXcsQgp4Y47t4y34KOEFahhZpm6noSQznhheJ7lMDn4gXH7IhNVqGFmkboDWGct0rMuG/FTB5x4J8NqnaqWaooiZEMx9lYQhIWghCEACEIQBBEdXssSCKfcj5KwkAQBWc8m/DAXo6yYrPv3erSQBAEBiGyfD34pOtPuSsoQAIQhAHM6Of8ApwP6TP8AFdIrldF3TocH+mPASXVVlX45eLKMPrSj4L+jl9IourRop+hw4iXNeT0x03bl6b0ziSor8xzC8vNbt4XZ7NXsN9TzHbkr1VHp+T07SJ6ugvl8MCQ/RqjzXmMNszLGpekdLHyoMTMMHF7V55QxOIz8zfNNgfglLqJ2vrVhDp9z0+A2TQMABwCwlPfrR4jsXuluMh5Lbsi9meSwAdMzzVWEWsmaO0ZezCJr+j0KUAHEuPjLkuVFfN7zi4+cl3tEMlR4f5Z8a+azkM1b0tN3nJjVllp010+xPCCtwgq0IK3CCaQtNFmEFbhhVoQVuEFlkb6aLEMKywKCGFYYFnkboImYFM1RsClCpZqiKhCEowIQhAAhCEACEIQAIQhAAhCEACEIQBwuhkWdChZBw4OK7gWV/Z9SJ0XV+V7hxkea1IK0YmNqsl1ZiwM82Hg+iMx0+iSo/vFq83Ye0DmPNeh/tBP8Ee7j6Lzqa7XZ69yeX7Zf/p8kehdLos6Ccyz/ACCw1B77SfmHmtXpuOH0H9B8QsjCdWDmFOEjam11YvaM81eMv9V9ze/iewfy8lj4S7cGkzadi4sNLRjluPip58pvaDXAZ/TH+Ky0KxarQ5nR4f5AOFXJZcNkSMCRwKy0d5LqdDFfDTfT8FmErkJVIStwk0hKZbhK1CCrQlahLLI30yzDVlirw1ZYs8jbAmYpQo2KRUs1IEIQoJBCEIAEIQgAQhCABCEIAEIQgAQhCAPPv2eUmRiMum08QRyC3bnyBOFfilQt+PXvn5HG7IbeFXn/AGZbp1DLoQsv8P8ApWCbQjOuXsywQhbcFNqlZHM7UpxliG3yO28uNEIMqh5ELj/hCATMVejp/wCKEK6nJq/iZK1OLy35HVozDK73aoDCLeP3SIUKTuNKCy3Nn0XiTo8vlc4f7c1yNJQtWO8fVPjXzSoWSGlaSOlU1w0GJCVyEhCaRXTLcJWYc7fd6ELLM6NJFlj8vHb6KZrzlfz9EIWZm6CJmRSZS2+XqpOvwHuv0QhVsvQojV2X45y5KVCFBIIQhAAhCEARPeZ1XI67Lxxl6oQgBDFJsl7l6pOvJFVSEIAXrsBl5eqOvy8feKVCAJUIQgD/2Q=="/>
          <p:cNvSpPr>
            <a:spLocks noChangeAspect="1" noChangeArrowheads="1"/>
          </p:cNvSpPr>
          <p:nvPr/>
        </p:nvSpPr>
        <p:spPr bwMode="auto">
          <a:xfrm>
            <a:off x="0" y="0"/>
            <a:ext cx="2428875" cy="1885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5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750"/>
                            </p:stCondLst>
                            <p:childTnLst>
                              <p:par>
                                <p:cTn id="2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7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750"/>
                            </p:stCondLst>
                            <p:childTnLst>
                              <p:par>
                                <p:cTn id="3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encrypted-tbn0.gstatic.com/images?q=tbn:ANd9GcRgRWTb7KNu_I17nJ4ESTB3DBoJ1JGW1gwcO-KNldq5AZqfCTDsl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-24"/>
            <a:ext cx="9144032" cy="6864879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Sosialisasi </a:t>
            </a:r>
            <a:br>
              <a:rPr lang="id-ID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id-ID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tentang serikat pekerja:</a:t>
            </a:r>
            <a:endParaRPr lang="id-ID" sz="4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389120"/>
          </a:xfrm>
        </p:spPr>
        <p:txBody>
          <a:bodyPr/>
          <a:lstStyle/>
          <a:p>
            <a:r>
              <a:rPr lang="id-ID" sz="2800" dirty="0">
                <a:solidFill>
                  <a:srgbClr val="0000FF"/>
                </a:solidFill>
                <a:latin typeface="Arial Rounded MT Bold" pitchFamily="34" charset="0"/>
              </a:rPr>
              <a:t>Dilakukan pada tiap pertemuan </a:t>
            </a:r>
            <a:r>
              <a:rPr lang="id-ID" sz="2800" dirty="0" smtClean="0">
                <a:solidFill>
                  <a:srgbClr val="0000FF"/>
                </a:solidFill>
                <a:latin typeface="Arial Rounded MT Bold" pitchFamily="34" charset="0"/>
              </a:rPr>
              <a:t>PGRI</a:t>
            </a:r>
          </a:p>
          <a:p>
            <a:r>
              <a:rPr lang="id-ID" sz="2800" dirty="0" smtClean="0">
                <a:solidFill>
                  <a:srgbClr val="0000FF"/>
                </a:solidFill>
                <a:latin typeface="Arial Rounded MT Bold" pitchFamily="34" charset="0"/>
              </a:rPr>
              <a:t>Memanfaatkan </a:t>
            </a:r>
            <a:r>
              <a:rPr lang="id-ID" sz="2800" dirty="0">
                <a:solidFill>
                  <a:srgbClr val="0000FF"/>
                </a:solidFill>
                <a:latin typeface="Arial Rounded MT Bold" pitchFamily="34" charset="0"/>
              </a:rPr>
              <a:t>majalah PGRI </a:t>
            </a:r>
            <a:endParaRPr lang="id-ID" sz="2800" dirty="0" smtClean="0">
              <a:solidFill>
                <a:srgbClr val="0000FF"/>
              </a:solidFill>
              <a:latin typeface="Arial Rounded MT Bold" pitchFamily="34" charset="0"/>
            </a:endParaRPr>
          </a:p>
          <a:p>
            <a:r>
              <a:rPr lang="id-ID" sz="2800" dirty="0">
                <a:solidFill>
                  <a:srgbClr val="0000FF"/>
                </a:solidFill>
                <a:latin typeface="Arial Rounded MT Bold" pitchFamily="34" charset="0"/>
              </a:rPr>
              <a:t>Menerbitkan </a:t>
            </a:r>
            <a:r>
              <a:rPr lang="id-ID" sz="2800" dirty="0" smtClean="0">
                <a:solidFill>
                  <a:srgbClr val="0000FF"/>
                </a:solidFill>
                <a:latin typeface="Arial Rounded MT Bold" pitchFamily="34" charset="0"/>
              </a:rPr>
              <a:t>buletin </a:t>
            </a:r>
            <a:r>
              <a:rPr lang="id-ID" sz="2800" dirty="0">
                <a:solidFill>
                  <a:srgbClr val="0000FF"/>
                </a:solidFill>
                <a:latin typeface="Arial Rounded MT Bold" pitchFamily="34" charset="0"/>
              </a:rPr>
              <a:t>khusus PGRI yang memuat berbagai aspek serikat </a:t>
            </a:r>
            <a:r>
              <a:rPr lang="id-ID" sz="2800" dirty="0" smtClean="0">
                <a:solidFill>
                  <a:srgbClr val="0000FF"/>
                </a:solidFill>
                <a:latin typeface="Arial Rounded MT Bold" pitchFamily="34" charset="0"/>
              </a:rPr>
              <a:t>kerja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encrypted-tbn2.gstatic.com/images?q=tbn:ANd9GcQNMVqZGP311TMAsr66lhdAYZO9hjiWyM362t1rdwaN4PNid7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3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d-ID" sz="4800" b="1" dirty="0" smtClean="0">
                <a:solidFill>
                  <a:srgbClr val="0000FF"/>
                </a:solidFill>
                <a:latin typeface="Bell MT" pitchFamily="18" charset="0"/>
              </a:rPr>
              <a:t>Prinsip-prinsip </a:t>
            </a:r>
            <a:br>
              <a:rPr lang="id-ID" sz="4800" b="1" dirty="0" smtClean="0">
                <a:solidFill>
                  <a:srgbClr val="0000FF"/>
                </a:solidFill>
                <a:latin typeface="Bell MT" pitchFamily="18" charset="0"/>
              </a:rPr>
            </a:br>
            <a:r>
              <a:rPr lang="id-ID" sz="4800" b="1" dirty="0" smtClean="0">
                <a:solidFill>
                  <a:srgbClr val="0000FF"/>
                </a:solidFill>
                <a:latin typeface="Bell MT" pitchFamily="18" charset="0"/>
              </a:rPr>
              <a:t>Serikat Pekerja:</a:t>
            </a:r>
            <a:endParaRPr lang="id-ID" sz="4800" b="1" dirty="0">
              <a:solidFill>
                <a:srgbClr val="0000FF"/>
              </a:solidFill>
              <a:latin typeface="Bell MT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500034" y="2143116"/>
          <a:ext cx="8143932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Acer\Pictures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42844" y="500042"/>
            <a:ext cx="2286016" cy="2214578"/>
          </a:xfrm>
          <a:prstGeom prst="ellipse">
            <a:avLst/>
          </a:prstGeom>
          <a:gradFill flip="none" rotWithShape="1">
            <a:gsLst>
              <a:gs pos="0">
                <a:srgbClr val="FFCCFF"/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solidFill>
                  <a:srgbClr val="9933FF"/>
                </a:solidFill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PERANAN SERIKAT KERJA</a:t>
            </a:r>
            <a:endParaRPr lang="id-ID" sz="2200" b="1" dirty="0">
              <a:solidFill>
                <a:srgbClr val="9933FF"/>
              </a:solidFill>
              <a:latin typeface="Bookman Old Style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Left Arrow Callout 5"/>
          <p:cNvSpPr/>
          <p:nvPr/>
        </p:nvSpPr>
        <p:spPr>
          <a:xfrm>
            <a:off x="4000496" y="571480"/>
            <a:ext cx="4929222" cy="121444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093"/>
            </a:avLst>
          </a:prstGeom>
          <a:gradFill flip="none" rotWithShape="1">
            <a:gsLst>
              <a:gs pos="0">
                <a:srgbClr val="FFCCFF"/>
              </a:gs>
              <a:gs pos="7001">
                <a:srgbClr val="FFCCFF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rial Rounded MT Bold" pitchFamily="34" charset="0"/>
              </a:rPr>
              <a:t>MEMBERIKAN PERLINDUNGAN</a:t>
            </a:r>
            <a:endParaRPr lang="id-ID" sz="2000" dirty="0">
              <a:latin typeface="Arial Rounded MT Bold" pitchFamily="34" charset="0"/>
            </a:endParaRPr>
          </a:p>
        </p:txBody>
      </p:sp>
      <p:sp>
        <p:nvSpPr>
          <p:cNvPr id="8" name="Left Arrow Callout 7"/>
          <p:cNvSpPr/>
          <p:nvPr/>
        </p:nvSpPr>
        <p:spPr>
          <a:xfrm>
            <a:off x="4000496" y="3429000"/>
            <a:ext cx="4929222" cy="121444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402"/>
            </a:avLst>
          </a:prstGeom>
          <a:gradFill flip="none" rotWithShape="1">
            <a:gsLst>
              <a:gs pos="0">
                <a:srgbClr val="FFCCFF"/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latin typeface="Arial Rounded MT Bold" pitchFamily="34" charset="0"/>
              </a:rPr>
              <a:t>MEMPERJUANGKAN KEUNTUNGAN BAGI ANGGOTANYA MELALUI PKB (PERJANJIAN KERJA BERSAMA)</a:t>
            </a:r>
            <a:endParaRPr lang="id-ID" dirty="0">
              <a:latin typeface="Arial Rounded MT Bold" pitchFamily="34" charset="0"/>
            </a:endParaRPr>
          </a:p>
        </p:txBody>
      </p:sp>
      <p:sp>
        <p:nvSpPr>
          <p:cNvPr id="9" name="Left Arrow Callout 8"/>
          <p:cNvSpPr/>
          <p:nvPr/>
        </p:nvSpPr>
        <p:spPr>
          <a:xfrm>
            <a:off x="3571868" y="4786322"/>
            <a:ext cx="4929222" cy="121444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093"/>
            </a:avLst>
          </a:prstGeom>
          <a:gradFill flip="none" rotWithShape="1">
            <a:gsLst>
              <a:gs pos="0">
                <a:srgbClr val="FFCCFF"/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9933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rial Rounded MT Bold" pitchFamily="34" charset="0"/>
              </a:rPr>
              <a:t>MEMBANTU MENGATASI MASALAH YANG DIALAMI ANGGOTANYA</a:t>
            </a:r>
            <a:endParaRPr lang="id-ID" sz="2000" dirty="0">
              <a:latin typeface="Arial Rounded MT Bold" pitchFamily="34" charset="0"/>
            </a:endParaRPr>
          </a:p>
        </p:txBody>
      </p:sp>
      <p:sp>
        <p:nvSpPr>
          <p:cNvPr id="13" name="Left Arrow Callout 12"/>
          <p:cNvSpPr/>
          <p:nvPr/>
        </p:nvSpPr>
        <p:spPr>
          <a:xfrm>
            <a:off x="3286116" y="2000240"/>
            <a:ext cx="4929222" cy="121444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403"/>
            </a:avLst>
          </a:prstGeom>
          <a:gradFill flip="none" rotWithShape="1">
            <a:gsLst>
              <a:gs pos="0">
                <a:srgbClr val="FFCCFF"/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latin typeface="Arial Rounded MT Bold" pitchFamily="34" charset="0"/>
              </a:rPr>
              <a:t>MENINGKATKAN KONDISI LINGKUNGAN KERJA</a:t>
            </a:r>
            <a:endParaRPr lang="id-ID" sz="2000" dirty="0">
              <a:latin typeface="Arial Rounded MT Bold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28860" y="1178703"/>
            <a:ext cx="1571637" cy="4214841"/>
            <a:chOff x="2500298" y="964389"/>
            <a:chExt cx="1571637" cy="4214841"/>
          </a:xfrm>
        </p:grpSpPr>
        <p:cxnSp>
          <p:nvCxnSpPr>
            <p:cNvPr id="20" name="Curved Connector 19"/>
            <p:cNvCxnSpPr>
              <a:endCxn id="13" idx="1"/>
            </p:cNvCxnSpPr>
            <p:nvPr/>
          </p:nvCxnSpPr>
          <p:spPr>
            <a:xfrm rot="16200000" flipH="1">
              <a:off x="2375283" y="1410877"/>
              <a:ext cx="1107287" cy="857256"/>
            </a:xfrm>
            <a:prstGeom prst="curvedConnector2">
              <a:avLst/>
            </a:prstGeom>
            <a:ln w="28575" cmpd="sng">
              <a:solidFill>
                <a:schemeClr val="accent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flipV="1">
              <a:off x="2500298" y="964389"/>
              <a:ext cx="1500198" cy="178595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chemeClr val="accent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endCxn id="9" idx="1"/>
            </p:cNvCxnSpPr>
            <p:nvPr/>
          </p:nvCxnSpPr>
          <p:spPr>
            <a:xfrm rot="16200000" flipH="1">
              <a:off x="1160836" y="2696760"/>
              <a:ext cx="3821933" cy="1143008"/>
            </a:xfrm>
            <a:prstGeom prst="curvedConnector2">
              <a:avLst/>
            </a:prstGeom>
            <a:ln w="28575" cmpd="sng">
              <a:solidFill>
                <a:schemeClr val="accent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endCxn id="8" idx="1"/>
            </p:cNvCxnSpPr>
            <p:nvPr/>
          </p:nvCxnSpPr>
          <p:spPr>
            <a:xfrm rot="16200000" flipH="1">
              <a:off x="1946655" y="1696629"/>
              <a:ext cx="2678925" cy="1571634"/>
            </a:xfrm>
            <a:prstGeom prst="curvedConnector2">
              <a:avLst/>
            </a:prstGeom>
            <a:ln w="28575" cmpd="sng">
              <a:solidFill>
                <a:schemeClr val="accent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38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39</a:t>
            </a:fld>
            <a:endParaRPr lang="id-ID"/>
          </a:p>
        </p:txBody>
      </p:sp>
      <p:pic>
        <p:nvPicPr>
          <p:cNvPr id="3" name="Picture 3" descr="C:\Users\Acer\Pictures\Pic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  <p:sp>
        <p:nvSpPr>
          <p:cNvPr id="4" name="Left Arrow Callout 3"/>
          <p:cNvSpPr/>
          <p:nvPr/>
        </p:nvSpPr>
        <p:spPr>
          <a:xfrm flipH="1">
            <a:off x="214282" y="428604"/>
            <a:ext cx="4929222" cy="114300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093"/>
            </a:avLst>
          </a:prstGeom>
          <a:gradFill flip="none" rotWithShape="1">
            <a:gsLst>
              <a:gs pos="0">
                <a:srgbClr val="FFCCFF"/>
              </a:gs>
              <a:gs pos="7001">
                <a:srgbClr val="FFCCFF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 Rounded MT Bold" pitchFamily="34" charset="0"/>
              </a:rPr>
              <a:t>MENEGOSIASIKAN DAN MENGATASI PERSELISIHAN DEMI KEPENTINGAN ANGGOTANYA</a:t>
            </a:r>
          </a:p>
        </p:txBody>
      </p:sp>
      <p:sp>
        <p:nvSpPr>
          <p:cNvPr id="5" name="Left Arrow Callout 4"/>
          <p:cNvSpPr/>
          <p:nvPr/>
        </p:nvSpPr>
        <p:spPr>
          <a:xfrm flipH="1">
            <a:off x="4000496" y="1500174"/>
            <a:ext cx="4929222" cy="114300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093"/>
            </a:avLst>
          </a:prstGeom>
          <a:gradFill flip="none" rotWithShape="1">
            <a:gsLst>
              <a:gs pos="0">
                <a:srgbClr val="FFCCFF"/>
              </a:gs>
              <a:gs pos="7001">
                <a:srgbClr val="FFCCFF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 Rounded MT Bold" pitchFamily="34" charset="0"/>
              </a:rPr>
              <a:t>MEMPERJUANGKAN KEUNTUNGAN/ KESEJAHTERAAN ANGGOTANYA</a:t>
            </a:r>
            <a:endParaRPr lang="id-ID" sz="2000" dirty="0" smtClean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6" name="Left Arrow Callout 5"/>
          <p:cNvSpPr/>
          <p:nvPr/>
        </p:nvSpPr>
        <p:spPr>
          <a:xfrm flipH="1">
            <a:off x="214282" y="2786058"/>
            <a:ext cx="4929222" cy="121444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093"/>
            </a:avLst>
          </a:prstGeom>
          <a:gradFill flip="none" rotWithShape="1">
            <a:gsLst>
              <a:gs pos="0">
                <a:srgbClr val="FFCCFF"/>
              </a:gs>
              <a:gs pos="7001">
                <a:srgbClr val="FFCCFF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bg1"/>
                </a:solidFill>
                <a:latin typeface="Arial Rounded MT Bold" pitchFamily="34" charset="0"/>
              </a:rPr>
              <a:t>MELAKSANAKAN KAMPANYE UNTUK KEPENTINGAN ANGGOTANYA</a:t>
            </a:r>
            <a:endParaRPr lang="id-ID" dirty="0" smtClean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7" name="Left Arrow Callout 6"/>
          <p:cNvSpPr/>
          <p:nvPr/>
        </p:nvSpPr>
        <p:spPr>
          <a:xfrm flipH="1">
            <a:off x="3786182" y="4071942"/>
            <a:ext cx="4929222" cy="121444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093"/>
            </a:avLst>
          </a:prstGeom>
          <a:gradFill flip="none" rotWithShape="1">
            <a:gsLst>
              <a:gs pos="0">
                <a:srgbClr val="FFCCFF"/>
              </a:gs>
              <a:gs pos="7001">
                <a:srgbClr val="FFCCFF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 Rounded MT Bold" pitchFamily="34" charset="0"/>
              </a:rPr>
              <a:t>MENYUARAKAN PENDAPAT ASPIRASI ANGGOTANYA</a:t>
            </a:r>
            <a:endParaRPr lang="id-ID" sz="2000" dirty="0" smtClean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8" name="Left Arrow Callout 7"/>
          <p:cNvSpPr/>
          <p:nvPr/>
        </p:nvSpPr>
        <p:spPr>
          <a:xfrm flipH="1">
            <a:off x="357158" y="5429264"/>
            <a:ext cx="4929222" cy="114300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9093"/>
            </a:avLst>
          </a:prstGeom>
          <a:gradFill flip="none" rotWithShape="1">
            <a:gsLst>
              <a:gs pos="0">
                <a:srgbClr val="FFCCFF"/>
              </a:gs>
              <a:gs pos="7001">
                <a:srgbClr val="FFCCFF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bg1"/>
                </a:solidFill>
                <a:latin typeface="Arial Rounded MT Bold" pitchFamily="34" charset="0"/>
              </a:rPr>
              <a:t>MENINGKATKAN PROFESI ANGGOTANYA</a:t>
            </a:r>
            <a:endParaRPr lang="id-ID" sz="20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10" name="Striped Right Arrow 9"/>
          <p:cNvSpPr/>
          <p:nvPr/>
        </p:nvSpPr>
        <p:spPr>
          <a:xfrm rot="5400000">
            <a:off x="464303" y="-178607"/>
            <a:ext cx="357190" cy="1000108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s://encrypted-tbn0.gstatic.com/images?q=tbn:ANd9GcQxlvAiNUgz2ZynKCuLZkwI3-xkaXyHHlZTemceWB19s1a-bIX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9177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2910" y="1785926"/>
            <a:ext cx="7745186" cy="3786214"/>
          </a:xfrm>
        </p:spPr>
        <p:txBody>
          <a:bodyPr>
            <a:normAutofit lnSpcReduction="10000"/>
          </a:bodyPr>
          <a:lstStyle/>
          <a:p>
            <a:r>
              <a:rPr lang="id-ID" sz="3200" dirty="0" smtClean="0">
                <a:solidFill>
                  <a:schemeClr val="bg1"/>
                </a:solidFill>
                <a:latin typeface="Berlin Sans FB Demi" pitchFamily="34" charset="0"/>
              </a:rPr>
              <a:t>secara aktif menjaga, memelihara, mempertahankan,  dan meningkatkan persatuan dan kesatuan bangsa yang dijiwai semangat kekeluargaan, kesetiakawanan sosial yang kokoh serta sejahtera lahir batin, dan  kesetiakawanan organisasi baik nasional maupun internasional.</a:t>
            </a:r>
          </a:p>
          <a:p>
            <a:endParaRPr lang="id-ID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3" name="Circular Arrow 2"/>
          <p:cNvSpPr/>
          <p:nvPr/>
        </p:nvSpPr>
        <p:spPr>
          <a:xfrm>
            <a:off x="285720" y="285752"/>
            <a:ext cx="2286016" cy="1785926"/>
          </a:xfrm>
          <a:prstGeom prst="circularArrow">
            <a:avLst>
              <a:gd name="adj1" fmla="val 12500"/>
              <a:gd name="adj2" fmla="val 1975502"/>
              <a:gd name="adj3" fmla="val 20457681"/>
              <a:gd name="adj4" fmla="val 13033255"/>
              <a:gd name="adj5" fmla="val 169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https://encrypted-tbn3.gstatic.com/images?q=tbn:ANd9GcTiut-WdNKUkyT6nv0OjHiNQr4-C1e9ujQSYjEw8zt3hDBevxkCU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577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89804"/>
          </a:xfrm>
        </p:spPr>
        <p:txBody>
          <a:bodyPr>
            <a:normAutofit/>
          </a:bodyPr>
          <a:lstStyle/>
          <a:p>
            <a:r>
              <a:rPr lang="id-ID" sz="3200" dirty="0" smtClean="0">
                <a:latin typeface="Berlin Sans FB Demi" pitchFamily="34" charset="0"/>
              </a:rPr>
              <a:t>Tujuan dibentuknya PGRI tergabung dalam Serikat Pekerja</a:t>
            </a:r>
            <a:endParaRPr lang="id-ID" sz="3200" dirty="0"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72032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id-ID" dirty="0" smtClean="0"/>
          </a:p>
          <a:p>
            <a:pPr lvl="3"/>
            <a:r>
              <a:rPr lang="id-ID" sz="2800" dirty="0" smtClean="0">
                <a:solidFill>
                  <a:schemeClr val="bg1"/>
                </a:solidFill>
                <a:latin typeface="Berlin Sans FB" pitchFamily="34" charset="0"/>
              </a:rPr>
              <a:t>Untuk meningkatkan kesejahteraan pekerja,   melindungi, memperjuangkan, dan membela hak dan kepentingan pekerja (guru)</a:t>
            </a:r>
          </a:p>
          <a:p>
            <a:pPr lvl="3"/>
            <a:r>
              <a:rPr lang="id-ID" sz="2800" dirty="0" smtClean="0">
                <a:solidFill>
                  <a:schemeClr val="bg1"/>
                </a:solidFill>
                <a:latin typeface="Berlin Sans FB" pitchFamily="34" charset="0"/>
              </a:rPr>
              <a:t>Turut bertanggung jawab dalam peningkatan mutu pendidikan dengan ikut serta membuat program pendidikan bersama pemerintah</a:t>
            </a:r>
          </a:p>
          <a:p>
            <a:endParaRPr lang="id-ID" sz="2800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714348" y="1500174"/>
            <a:ext cx="857256" cy="785818"/>
          </a:xfrm>
          <a:prstGeom prst="bentConnector3">
            <a:avLst>
              <a:gd name="adj1" fmla="val 50000"/>
            </a:avLst>
          </a:prstGeom>
          <a:ln w="285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40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AB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91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28662" y="204774"/>
            <a:ext cx="7851775" cy="1295400"/>
          </a:xfrm>
        </p:spPr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EMPAT PERIODE PERANAN PGRI DIBIDANG KETENAGAKERJAAN</a:t>
            </a:r>
            <a:endParaRPr lang="id-ID" sz="3200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val="3260983142"/>
              </p:ext>
            </p:extLst>
          </p:nvPr>
        </p:nvGraphicFramePr>
        <p:xfrm>
          <a:off x="1404958" y="2060848"/>
          <a:ext cx="6096000" cy="47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41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2120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INK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71462"/>
            <a:ext cx="9144000" cy="692946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4714876" y="1857364"/>
            <a:ext cx="3500462" cy="128588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3857628"/>
            <a:ext cx="7215238" cy="335758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HASIL: KELUARNYA PGP 1947/1948 TENTANG PERATURAN GAJI PEGAWAI</a:t>
            </a:r>
            <a:r>
              <a:rPr lang="id-ID" sz="3200" dirty="0" smtClean="0">
                <a:solidFill>
                  <a:schemeClr val="bg1"/>
                </a:solidFill>
                <a:latin typeface="Comic Sans MS" pitchFamily="66" charset="0"/>
              </a:rPr>
              <a:t>.</a:t>
            </a:r>
            <a:r>
              <a:rPr lang="id-ID" sz="32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id-ID" sz="2000" dirty="0" smtClean="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id-ID" dirty="0" smtClean="0"/>
              <a:t>                                 </a:t>
            </a:r>
            <a:r>
              <a:rPr lang="id-ID" dirty="0" smtClean="0">
                <a:solidFill>
                  <a:schemeClr val="accent1"/>
                </a:solidFill>
                <a:latin typeface="Comic Sans MS" pitchFamily="66" charset="0"/>
              </a:rPr>
              <a:t>          </a:t>
            </a:r>
            <a:endParaRPr lang="id-ID" dirty="0"/>
          </a:p>
        </p:txBody>
      </p:sp>
      <p:sp>
        <p:nvSpPr>
          <p:cNvPr id="5" name="Horizontal Scroll 4"/>
          <p:cNvSpPr/>
          <p:nvPr/>
        </p:nvSpPr>
        <p:spPr>
          <a:xfrm>
            <a:off x="357158" y="388054"/>
            <a:ext cx="3024336" cy="1969376"/>
          </a:xfrm>
          <a:prstGeom prst="horizontalScroll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bg1"/>
                </a:solidFill>
                <a:latin typeface="Comic Sans MS" pitchFamily="66" charset="0"/>
              </a:rPr>
              <a:t>PERIODE 1945-1962</a:t>
            </a:r>
            <a:endParaRPr lang="id-ID" sz="32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857620" y="571480"/>
            <a:ext cx="610381" cy="1656184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4810" y="571480"/>
            <a:ext cx="4143372" cy="250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514350" indent="-514350" algn="ctr">
              <a:buAutoNum type="arabicPeriod"/>
            </a:pPr>
            <a:r>
              <a:rPr lang="id-ID" sz="2800" b="1" dirty="0" smtClean="0">
                <a:solidFill>
                  <a:schemeClr val="bg1"/>
                </a:solidFill>
                <a:latin typeface="Comic Sans MS" pitchFamily="66" charset="0"/>
              </a:rPr>
              <a:t>RH KOESNAN </a:t>
            </a:r>
            <a:r>
              <a:rPr lang="id-ID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id-ID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id-ID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342900" indent="-342900" algn="ctr"/>
            <a:endParaRPr lang="id-ID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 marL="342900" indent="-342900" algn="ctr"/>
            <a:r>
              <a:rPr lang="id-ID" dirty="0" smtClean="0">
                <a:solidFill>
                  <a:schemeClr val="accent1"/>
                </a:solidFill>
                <a:latin typeface="Comic Sans MS" pitchFamily="66" charset="0"/>
              </a:rPr>
              <a:t/>
            </a:r>
            <a:br>
              <a:rPr lang="id-ID" dirty="0" smtClean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id-ID" sz="2000" dirty="0" smtClean="0">
                <a:solidFill>
                  <a:schemeClr val="bg1"/>
                </a:solidFill>
                <a:latin typeface="Comic Sans MS" pitchFamily="66" charset="0"/>
              </a:rPr>
              <a:t>MENTERI PERBURUHAN &amp; SOSIAL RI</a:t>
            </a:r>
          </a:p>
          <a:p>
            <a:pPr marL="342900" indent="-342900" algn="ctr"/>
            <a:r>
              <a:rPr lang="id-ID" sz="2000" dirty="0" smtClean="0">
                <a:solidFill>
                  <a:schemeClr val="bg1"/>
                </a:solidFill>
                <a:latin typeface="Comic Sans MS" pitchFamily="66" charset="0"/>
              </a:rPr>
              <a:t> (KABINET HATTA)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143636" y="1285860"/>
            <a:ext cx="57150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76950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986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642918"/>
            <a:ext cx="8229600" cy="5538806"/>
          </a:xfrm>
        </p:spPr>
        <p:txBody>
          <a:bodyPr/>
          <a:lstStyle/>
          <a:p>
            <a:pPr marL="0" indent="0">
              <a:buNone/>
            </a:pPr>
            <a:endParaRPr lang="id-ID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2800" dirty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endParaRPr lang="id-ID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43</a:t>
            </a:fld>
            <a:endParaRPr lang="id-ID"/>
          </a:p>
        </p:txBody>
      </p:sp>
      <p:sp>
        <p:nvSpPr>
          <p:cNvPr id="5" name="Cloud 4"/>
          <p:cNvSpPr/>
          <p:nvPr/>
        </p:nvSpPr>
        <p:spPr>
          <a:xfrm>
            <a:off x="357158" y="500042"/>
            <a:ext cx="3500462" cy="928694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solidFill>
                  <a:schemeClr val="bg1"/>
                </a:solidFill>
                <a:latin typeface="Comic Sans MS" pitchFamily="66" charset="0"/>
              </a:rPr>
              <a:t>2. SOEDJONO</a:t>
            </a:r>
            <a:endParaRPr lang="id-ID" sz="2200" dirty="0"/>
          </a:p>
        </p:txBody>
      </p:sp>
      <p:sp>
        <p:nvSpPr>
          <p:cNvPr id="6" name="Lightning Bolt 5"/>
          <p:cNvSpPr/>
          <p:nvPr/>
        </p:nvSpPr>
        <p:spPr>
          <a:xfrm rot="537743">
            <a:off x="2100487" y="1428736"/>
            <a:ext cx="2571768" cy="571504"/>
          </a:xfrm>
          <a:prstGeom prst="lightningBol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Cloud 6"/>
          <p:cNvSpPr/>
          <p:nvPr/>
        </p:nvSpPr>
        <p:spPr>
          <a:xfrm>
            <a:off x="642910" y="2316455"/>
            <a:ext cx="8143900" cy="4143404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buFont typeface="Wingdings" pitchFamily="2" charset="2"/>
              <a:buChar char="Ø"/>
            </a:pPr>
            <a:r>
              <a:rPr lang="id-ID" sz="2400" b="1" dirty="0" smtClean="0">
                <a:solidFill>
                  <a:schemeClr val="tx1"/>
                </a:solidFill>
                <a:latin typeface="Comic Sans MS" pitchFamily="66" charset="0"/>
              </a:rPr>
              <a:t>HASIL : KONSEP PGRI TENTANG PENDIDIKAN NASIONAL, UNTUK MENGATASI KEKURANGAN GURU, MAKA KURSUS GURU TJEPAT (KGTJ) DIJADIKAN SGB/KGB</a:t>
            </a:r>
            <a:endParaRPr lang="id-ID" sz="24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409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33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d-ID" sz="28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endParaRPr lang="id-ID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HASIL </a:t>
            </a:r>
            <a:r>
              <a:rPr lang="id-ID" sz="2800" dirty="0">
                <a:solidFill>
                  <a:schemeClr val="bg1"/>
                </a:solidFill>
                <a:latin typeface="Comic Sans MS" pitchFamily="66" charset="0"/>
              </a:rPr>
              <a:t>: </a:t>
            </a:r>
            <a:endParaRPr lang="id-ID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28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id-ID" sz="2800" dirty="0">
                <a:solidFill>
                  <a:schemeClr val="bg1"/>
                </a:solidFill>
                <a:latin typeface="Comic Sans MS" pitchFamily="66" charset="0"/>
              </a:rPr>
              <a:t>	</a:t>
            </a: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MEMBENTUK </a:t>
            </a:r>
            <a:r>
              <a:rPr lang="id-ID" sz="2800" dirty="0">
                <a:solidFill>
                  <a:schemeClr val="bg1"/>
                </a:solidFill>
                <a:latin typeface="Comic Sans MS" pitchFamily="66" charset="0"/>
              </a:rPr>
              <a:t>R</a:t>
            </a: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UKUN </a:t>
            </a:r>
            <a:r>
              <a:rPr lang="id-ID" sz="2800" dirty="0">
                <a:solidFill>
                  <a:schemeClr val="bg1"/>
                </a:solidFill>
                <a:latin typeface="Comic Sans MS" pitchFamily="66" charset="0"/>
              </a:rPr>
              <a:t>KERJASAMA (RKS</a:t>
            </a: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) 	PEGAWAI </a:t>
            </a:r>
            <a:r>
              <a:rPr lang="id-ID" sz="2800" dirty="0">
                <a:solidFill>
                  <a:schemeClr val="bg1"/>
                </a:solidFill>
                <a:latin typeface="Comic Sans MS" pitchFamily="66" charset="0"/>
              </a:rPr>
              <a:t>NEGERI UNTUK PERBAIKAN </a:t>
            </a: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	NASIB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44</a:t>
            </a:fld>
            <a:endParaRPr lang="id-ID"/>
          </a:p>
        </p:txBody>
      </p:sp>
      <p:sp>
        <p:nvSpPr>
          <p:cNvPr id="5" name="Horizontal Scroll 4"/>
          <p:cNvSpPr/>
          <p:nvPr/>
        </p:nvSpPr>
        <p:spPr>
          <a:xfrm>
            <a:off x="571472" y="571480"/>
            <a:ext cx="4071966" cy="1143008"/>
          </a:xfrm>
          <a:prstGeom prst="horizontalScroll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 smtClean="0">
                <a:solidFill>
                  <a:schemeClr val="bg1"/>
                </a:solidFill>
                <a:latin typeface="Comic Sans MS" pitchFamily="66" charset="0"/>
              </a:rPr>
              <a:t>3. ME SUBIADINATA</a:t>
            </a:r>
            <a:r>
              <a:rPr lang="id-ID" sz="2400" dirty="0" smtClean="0">
                <a:solidFill>
                  <a:schemeClr val="bg1"/>
                </a:solidFill>
                <a:latin typeface="Comic Sans MS" pitchFamily="66" charset="0"/>
              </a:rPr>
              <a:t>, </a:t>
            </a: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2250265" y="3821909"/>
            <a:ext cx="714380" cy="3571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5072066" y="1928802"/>
            <a:ext cx="642942" cy="1428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Snip Same Side Corner Rectangle 10"/>
          <p:cNvSpPr/>
          <p:nvPr/>
        </p:nvSpPr>
        <p:spPr>
          <a:xfrm>
            <a:off x="2071670" y="2000240"/>
            <a:ext cx="2928958" cy="1071570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  <a:latin typeface="Comic Sans MS" pitchFamily="66" charset="0"/>
              </a:rPr>
              <a:t>KEPALA KANTOR URUSAN PEGAWAI (KUP) / 1968</a:t>
            </a:r>
            <a:endParaRPr lang="id-ID" sz="2000" b="1" dirty="0"/>
          </a:p>
        </p:txBody>
      </p:sp>
      <p:sp>
        <p:nvSpPr>
          <p:cNvPr id="12" name="Down Arrow 11"/>
          <p:cNvSpPr/>
          <p:nvPr/>
        </p:nvSpPr>
        <p:spPr>
          <a:xfrm>
            <a:off x="2857488" y="1643050"/>
            <a:ext cx="1500198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Snip Same Side Corner Rectangle 12"/>
          <p:cNvSpPr/>
          <p:nvPr/>
        </p:nvSpPr>
        <p:spPr>
          <a:xfrm rot="5400000">
            <a:off x="5750727" y="2035959"/>
            <a:ext cx="1357322" cy="1143008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id-ID" b="1" dirty="0" smtClean="0"/>
              <a:t>BKN/</a:t>
            </a:r>
          </a:p>
          <a:p>
            <a:pPr algn="ctr"/>
            <a:r>
              <a:rPr lang="id-ID" b="1" dirty="0" smtClean="0"/>
              <a:t>BKAN</a:t>
            </a:r>
          </a:p>
        </p:txBody>
      </p:sp>
    </p:spTree>
    <p:extLst>
      <p:ext uri="{BB962C8B-B14F-4D97-AF65-F5344CB8AC3E}">
        <p14:creationId xmlns="" xmlns:p14="http://schemas.microsoft.com/office/powerpoint/2010/main" val="271480572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P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9144032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857364"/>
          </a:xfrm>
        </p:spPr>
        <p:txBody>
          <a:bodyPr>
            <a:normAutofit/>
          </a:bodyPr>
          <a:lstStyle/>
          <a:p>
            <a:r>
              <a:rPr lang="id-ID" sz="3200" b="1" dirty="0" smtClean="0">
                <a:solidFill>
                  <a:srgbClr val="002060"/>
                </a:solidFill>
                <a:latin typeface="Comic Sans MS" pitchFamily="66" charset="0"/>
              </a:rPr>
              <a:t>2.PERIODE 1962-1970</a:t>
            </a:r>
            <a:br>
              <a:rPr lang="id-ID" sz="3200" b="1" dirty="0" smtClean="0">
                <a:solidFill>
                  <a:srgbClr val="002060"/>
                </a:solidFill>
                <a:latin typeface="Comic Sans MS" pitchFamily="66" charset="0"/>
              </a:rPr>
            </a:br>
            <a:r>
              <a:rPr lang="id-ID" sz="3200" b="1" dirty="0" smtClean="0">
                <a:solidFill>
                  <a:srgbClr val="002060"/>
                </a:solidFill>
                <a:latin typeface="Comic Sans MS" pitchFamily="66" charset="0"/>
              </a:rPr>
              <a:t>PGRI MENDIRIKAN </a:t>
            </a:r>
            <a:r>
              <a:rPr lang="id-ID" sz="3200" b="1" dirty="0">
                <a:solidFill>
                  <a:schemeClr val="accent1"/>
                </a:solidFill>
                <a:latin typeface="Comic Sans MS" pitchFamily="66" charset="0"/>
              </a:rPr>
              <a:t/>
            </a:r>
            <a:br>
              <a:rPr lang="id-ID" sz="3200" b="1" dirty="0">
                <a:solidFill>
                  <a:schemeClr val="accent1"/>
                </a:solidFill>
                <a:latin typeface="Comic Sans MS" pitchFamily="66" charset="0"/>
              </a:rPr>
            </a:br>
            <a:endParaRPr lang="id-ID" sz="3200" b="1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6106117"/>
              </p:ext>
            </p:extLst>
          </p:nvPr>
        </p:nvGraphicFramePr>
        <p:xfrm>
          <a:off x="-285784" y="857232"/>
          <a:ext cx="6072230" cy="428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45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5715008" y="1357298"/>
            <a:ext cx="3428992" cy="5500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KETERANGAN :</a:t>
            </a:r>
          </a:p>
          <a:p>
            <a:pPr marL="342900" indent="-342900">
              <a:buAutoNum type="arabicPeriod"/>
            </a:pPr>
            <a:r>
              <a:rPr lang="id-ID" sz="2000" b="1" dirty="0" smtClean="0">
                <a:solidFill>
                  <a:schemeClr val="bg1"/>
                </a:solidFill>
              </a:rPr>
              <a:t>Persatuan Serikat Pekerja Pegawai Negeri</a:t>
            </a:r>
          </a:p>
          <a:p>
            <a:pPr marL="342900" indent="-342900">
              <a:buAutoNum type="arabicPeriod"/>
            </a:pPr>
            <a:r>
              <a:rPr lang="id-ID" sz="2000" b="1" dirty="0" smtClean="0">
                <a:solidFill>
                  <a:schemeClr val="bg1"/>
                </a:solidFill>
              </a:rPr>
              <a:t>Persatuan Hakim Indonesia</a:t>
            </a: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bg1"/>
                </a:solidFill>
              </a:rPr>
              <a:t>Serikat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Sekerja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Kementerian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Dalam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Negeri</a:t>
            </a:r>
            <a:endParaRPr lang="id-ID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bg1"/>
                </a:solidFill>
              </a:rPr>
              <a:t>Persatuan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Buruh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Kereta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Api</a:t>
            </a:r>
            <a:endParaRPr lang="id-ID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bg1"/>
                </a:solidFill>
              </a:rPr>
              <a:t>Persatuan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Pegawai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Polisi</a:t>
            </a:r>
            <a:r>
              <a:rPr lang="en-US" sz="2000" b="1" dirty="0" smtClean="0">
                <a:solidFill>
                  <a:schemeClr val="bg1"/>
                </a:solidFill>
              </a:rPr>
              <a:t> RI</a:t>
            </a:r>
            <a:endParaRPr lang="id-ID" sz="2000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 err="1" smtClean="0">
                <a:solidFill>
                  <a:schemeClr val="bg1"/>
                </a:solidFill>
              </a:rPr>
              <a:t>Persatuan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Buruh</a:t>
            </a:r>
            <a:r>
              <a:rPr lang="en-US" sz="2000" b="1" dirty="0" smtClean="0">
                <a:solidFill>
                  <a:schemeClr val="bg1"/>
                </a:solidFill>
              </a:rPr>
              <a:t> Pos </a:t>
            </a:r>
            <a:r>
              <a:rPr lang="en-US" sz="2000" b="1" dirty="0" err="1" smtClean="0">
                <a:solidFill>
                  <a:schemeClr val="bg1"/>
                </a:solidFill>
              </a:rPr>
              <a:t>Telepon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Telegraf</a:t>
            </a:r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23253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PIN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985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970371"/>
            <a:ext cx="4900100" cy="802445"/>
          </a:xfrm>
        </p:spPr>
        <p:txBody>
          <a:bodyPr>
            <a:noAutofit/>
          </a:bodyPr>
          <a:lstStyle/>
          <a:p>
            <a:r>
              <a:rPr lang="id-ID" sz="2600" b="1" dirty="0" smtClean="0">
                <a:solidFill>
                  <a:srgbClr val="002060"/>
                </a:solidFill>
                <a:latin typeface="Candara" pitchFamily="34" charset="0"/>
              </a:rPr>
              <a:t>MENGHADAPI TEKANAN/SERANGAN PKI (PARTAI KOMUNIS)</a:t>
            </a:r>
            <a:r>
              <a:rPr lang="id-ID" sz="2400" b="1" dirty="0" smtClean="0">
                <a:solidFill>
                  <a:srgbClr val="002060"/>
                </a:solidFill>
                <a:latin typeface="Candara" pitchFamily="34" charset="0"/>
              </a:rPr>
              <a:t> </a:t>
            </a:r>
            <a:endParaRPr lang="id-ID" sz="2400" b="1" dirty="0">
              <a:solidFill>
                <a:srgbClr val="002060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355" y="2591139"/>
            <a:ext cx="5536266" cy="319531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2400" b="1" dirty="0" smtClean="0">
                <a:solidFill>
                  <a:srgbClr val="002060"/>
                </a:solidFill>
                <a:latin typeface="Comic Sans MS" pitchFamily="66" charset="0"/>
              </a:rPr>
              <a:t>PSPN BERGABUNG MENJADI KSBM (KERJA SAMA BURUH MILITER)</a:t>
            </a:r>
          </a:p>
          <a:p>
            <a:pPr marL="0" indent="0" algn="ctr">
              <a:buNone/>
            </a:pPr>
            <a:r>
              <a:rPr lang="id-ID" sz="2400" b="1" dirty="0" smtClean="0">
                <a:solidFill>
                  <a:srgbClr val="002060"/>
                </a:solidFill>
                <a:latin typeface="Comic Sans MS" pitchFamily="66" charset="0"/>
              </a:rPr>
              <a:t>YANG MERUPAKAN CIKAL BAKAL SEKBER GOLKAR</a:t>
            </a:r>
          </a:p>
          <a:p>
            <a:pPr marL="0" indent="0" algn="ctr">
              <a:buNone/>
            </a:pPr>
            <a:r>
              <a:rPr lang="id-ID" sz="3200" b="1" dirty="0" smtClean="0">
                <a:solidFill>
                  <a:srgbClr val="002060"/>
                </a:solidFill>
                <a:latin typeface="Comic Sans MS" pitchFamily="66" charset="0"/>
              </a:rPr>
              <a:t>(</a:t>
            </a:r>
            <a:r>
              <a:rPr lang="id-ID" sz="2000" b="1" dirty="0" smtClean="0">
                <a:solidFill>
                  <a:srgbClr val="002060"/>
                </a:solidFill>
                <a:latin typeface="Comic Sans MS" pitchFamily="66" charset="0"/>
              </a:rPr>
              <a:t>SEKRETARIAT BERSAMA GOLONGAN KARYA)</a:t>
            </a:r>
            <a:endParaRPr lang="id-ID" sz="32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7" name="7-Point Star 6"/>
          <p:cNvSpPr/>
          <p:nvPr/>
        </p:nvSpPr>
        <p:spPr>
          <a:xfrm>
            <a:off x="808507" y="714356"/>
            <a:ext cx="1477477" cy="1559939"/>
          </a:xfrm>
          <a:prstGeom prst="star7">
            <a:avLst>
              <a:gd name="adj" fmla="val 50000"/>
              <a:gd name="hf" fmla="val 102572"/>
              <a:gd name="vf" fmla="val 10521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erlin Sans FB Demi" pitchFamily="34" charset="0"/>
              </a:rPr>
              <a:t>PSPN</a:t>
            </a:r>
            <a:endParaRPr lang="id-ID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2428860" y="928670"/>
            <a:ext cx="507360" cy="988688"/>
          </a:xfrm>
          <a:prstGeom prst="notchedRightArrow">
            <a:avLst>
              <a:gd name="adj1" fmla="val 27608"/>
              <a:gd name="adj2" fmla="val 430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Down Arrow 9"/>
          <p:cNvSpPr/>
          <p:nvPr/>
        </p:nvSpPr>
        <p:spPr>
          <a:xfrm>
            <a:off x="5148064" y="2011102"/>
            <a:ext cx="612849" cy="489204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46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2968439512"/>
      </p:ext>
    </p:extLst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D:\PINK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5753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d-ID" sz="2000" b="1" dirty="0" smtClean="0">
                <a:latin typeface="Comic Sans MS" pitchFamily="66" charset="0"/>
              </a:rPr>
              <a:t>                              </a:t>
            </a:r>
            <a:r>
              <a:rPr lang="id-ID" sz="2000" b="1" dirty="0" smtClean="0">
                <a:solidFill>
                  <a:srgbClr val="002060"/>
                </a:solidFill>
                <a:latin typeface="Comic Sans MS" pitchFamily="66" charset="0"/>
              </a:rPr>
              <a:t>WCOTP (</a:t>
            </a:r>
            <a:r>
              <a:rPr lang="id-ID" sz="2000" b="1" i="1" dirty="0" smtClean="0">
                <a:solidFill>
                  <a:srgbClr val="002060"/>
                </a:solidFill>
                <a:latin typeface="Comic Sans MS" pitchFamily="66" charset="0"/>
              </a:rPr>
              <a:t>WORLD CONFEDERATION    </a:t>
            </a:r>
          </a:p>
          <a:p>
            <a:pPr marL="0" indent="0">
              <a:buNone/>
            </a:pPr>
            <a:r>
              <a:rPr lang="id-ID" sz="2000" b="1" i="1" dirty="0" smtClean="0">
                <a:solidFill>
                  <a:srgbClr val="002060"/>
                </a:solidFill>
                <a:latin typeface="Comic Sans MS" pitchFamily="66" charset="0"/>
              </a:rPr>
              <a:t>                              of TEACHING PROFESION</a:t>
            </a:r>
            <a:r>
              <a:rPr lang="id-ID" sz="2000" b="1" dirty="0" smtClean="0">
                <a:solidFill>
                  <a:srgbClr val="002060"/>
                </a:solidFill>
                <a:latin typeface="Comic Sans MS" pitchFamily="66" charset="0"/>
              </a:rPr>
              <a:t>) </a:t>
            </a:r>
          </a:p>
          <a:p>
            <a:pPr marL="0" indent="0">
              <a:buNone/>
            </a:pPr>
            <a:r>
              <a:rPr lang="id-ID" sz="2000" b="1" dirty="0" smtClean="0">
                <a:solidFill>
                  <a:srgbClr val="002060"/>
                </a:solidFill>
                <a:latin typeface="Comic Sans MS" pitchFamily="66" charset="0"/>
              </a:rPr>
              <a:t>                              World conggres                              </a:t>
            </a:r>
          </a:p>
          <a:p>
            <a:pPr marL="0" indent="0">
              <a:buNone/>
            </a:pPr>
            <a:r>
              <a:rPr lang="id-ID" sz="2000" b="1" dirty="0" smtClean="0">
                <a:solidFill>
                  <a:srgbClr val="002060"/>
                </a:solidFill>
                <a:latin typeface="Comic Sans MS" pitchFamily="66" charset="0"/>
              </a:rPr>
              <a:t>                              SEOUL, KOREA SELATAN </a:t>
            </a:r>
            <a:r>
              <a:rPr lang="id-ID" sz="2000" dirty="0" smtClean="0">
                <a:solidFill>
                  <a:srgbClr val="002060"/>
                </a:solidFill>
                <a:latin typeface="Comic Sans MS" pitchFamily="66" charset="0"/>
              </a:rPr>
              <a:t>	  </a:t>
            </a:r>
            <a:endParaRPr lang="id-ID" sz="20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id-ID" sz="20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id-ID" sz="2000" dirty="0" smtClean="0">
                <a:latin typeface="Comic Sans MS" pitchFamily="66" charset="0"/>
              </a:rPr>
              <a:t>                                                  </a:t>
            </a:r>
          </a:p>
          <a:p>
            <a:pPr marL="0" indent="0">
              <a:buNone/>
            </a:pPr>
            <a:r>
              <a:rPr lang="id-ID" sz="2000" b="1" dirty="0" smtClean="0">
                <a:latin typeface="Comic Sans MS" pitchFamily="66" charset="0"/>
              </a:rPr>
              <a:t>                                  </a:t>
            </a:r>
          </a:p>
          <a:p>
            <a:pPr marL="0" indent="0">
              <a:buNone/>
            </a:pPr>
            <a:r>
              <a:rPr lang="id-ID" sz="2000" b="1" dirty="0" smtClean="0">
                <a:latin typeface="Comic Sans MS" pitchFamily="66" charset="0"/>
              </a:rPr>
              <a:t>                                    </a:t>
            </a:r>
            <a:r>
              <a:rPr lang="id-ID" sz="2000" b="1" dirty="0" smtClean="0">
                <a:solidFill>
                  <a:srgbClr val="002060"/>
                </a:solidFill>
                <a:latin typeface="Comic Sans MS" pitchFamily="66" charset="0"/>
              </a:rPr>
              <a:t>STATUS OF TEACHERS</a:t>
            </a:r>
          </a:p>
          <a:p>
            <a:pPr marL="0" indent="0">
              <a:buNone/>
            </a:pPr>
            <a:r>
              <a:rPr lang="id-ID" sz="2000" b="1" dirty="0" smtClean="0">
                <a:solidFill>
                  <a:srgbClr val="002060"/>
                </a:solidFill>
                <a:latin typeface="Comic Sans MS" pitchFamily="66" charset="0"/>
              </a:rPr>
              <a:t>                                    (STATUS GURU DUNIA)</a:t>
            </a:r>
          </a:p>
          <a:p>
            <a:pPr marL="0" indent="0">
              <a:buNone/>
            </a:pPr>
            <a:endParaRPr lang="id-ID" sz="20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id-ID" sz="20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id-ID" sz="2400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id-ID" sz="24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Comic Sans MS" pitchFamily="66" charset="0"/>
              </a:rPr>
              <a:t>  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002060"/>
                </a:solidFill>
                <a:latin typeface="Comic Sans MS" pitchFamily="66" charset="0"/>
              </a:rPr>
              <a:t> PEMERINTAH RI DAN  PGRI     </a:t>
            </a:r>
          </a:p>
          <a:p>
            <a:pPr marL="0" indent="0">
              <a:buNone/>
            </a:pPr>
            <a:r>
              <a:rPr lang="id-ID" sz="2400" dirty="0" smtClean="0">
                <a:solidFill>
                  <a:srgbClr val="002060"/>
                </a:solidFill>
                <a:latin typeface="Comic Sans MS" pitchFamily="66" charset="0"/>
              </a:rPr>
              <a:t>(HM HIDAJAT DAN Ir. GB DHARMASETIA)</a:t>
            </a:r>
            <a:endParaRPr lang="id-ID" sz="2000" dirty="0" smtClean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5720" y="428604"/>
            <a:ext cx="2928958" cy="17145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200" b="1" dirty="0" smtClean="0">
                <a:latin typeface="Aharoni" pitchFamily="2" charset="-79"/>
                <a:cs typeface="Aharoni" pitchFamily="2" charset="-79"/>
              </a:rPr>
              <a:t>PGRI</a:t>
            </a:r>
          </a:p>
          <a:p>
            <a:pPr algn="ctr"/>
            <a:r>
              <a:rPr lang="id-ID" sz="2800" b="1" dirty="0" smtClean="0">
                <a:latin typeface="Aharoni" pitchFamily="2" charset="-79"/>
                <a:cs typeface="Aharoni" pitchFamily="2" charset="-79"/>
              </a:rPr>
              <a:t>(1966)</a:t>
            </a:r>
            <a:endParaRPr lang="id-ID" sz="2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3286116" y="1000108"/>
            <a:ext cx="285752" cy="42862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214282" y="2357430"/>
            <a:ext cx="3071834" cy="2000264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d-ID" sz="2400" dirty="0" smtClean="0">
                <a:solidFill>
                  <a:schemeClr val="bg1"/>
                </a:solidFill>
                <a:latin typeface="Stencil" pitchFamily="82" charset="0"/>
              </a:rPr>
              <a:t>KONVENSI ILO/UNESCO</a:t>
            </a:r>
          </a:p>
          <a:p>
            <a:pPr algn="ctr"/>
            <a:r>
              <a:rPr lang="id-ID" sz="2400" dirty="0" smtClean="0">
                <a:solidFill>
                  <a:schemeClr val="bg1"/>
                </a:solidFill>
                <a:latin typeface="Stencil" pitchFamily="82" charset="0"/>
              </a:rPr>
              <a:t>PARIS</a:t>
            </a:r>
          </a:p>
          <a:p>
            <a:pPr algn="ctr"/>
            <a:r>
              <a:rPr lang="id-ID" sz="2400" dirty="0" smtClean="0">
                <a:solidFill>
                  <a:schemeClr val="bg1"/>
                </a:solidFill>
                <a:latin typeface="Stencil" pitchFamily="82" charset="0"/>
              </a:rPr>
              <a:t>(5 OCT 1966)</a:t>
            </a:r>
            <a:endParaRPr lang="id-ID" sz="2400" dirty="0">
              <a:solidFill>
                <a:schemeClr val="bg1"/>
              </a:solidFill>
              <a:latin typeface="Stencil" pitchFamily="82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2844620" y="2925166"/>
            <a:ext cx="1866487" cy="873893"/>
          </a:xfrm>
          <a:prstGeom prst="downArrow">
            <a:avLst>
              <a:gd name="adj1" fmla="val 50000"/>
              <a:gd name="adj2" fmla="val 56692"/>
            </a:avLst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id-ID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HASIL</a:t>
            </a:r>
            <a:endParaRPr lang="id-ID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785786" y="4429132"/>
            <a:ext cx="2357454" cy="785818"/>
          </a:xfrm>
          <a:prstGeom prst="upArrow">
            <a:avLst/>
          </a:prstGeom>
          <a:gradFill>
            <a:gsLst>
              <a:gs pos="0">
                <a:srgbClr val="FF33CC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TANDA TANGAN</a:t>
            </a:r>
            <a:endParaRPr lang="id-ID" dirty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47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7349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39" presetClass="entr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6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6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6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7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1" animBg="1"/>
      <p:bldP spid="15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P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9856" cy="6858000"/>
          </a:xfrm>
          <a:prstGeom prst="rect">
            <a:avLst/>
          </a:prstGeom>
          <a:noFill/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4282" y="857232"/>
            <a:ext cx="8329558" cy="714380"/>
          </a:xfrm>
        </p:spPr>
        <p:txBody>
          <a:bodyPr>
            <a:normAutofit fontScale="90000"/>
          </a:bodyPr>
          <a:lstStyle/>
          <a:p>
            <a:r>
              <a:rPr lang="id-ID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TAHUN 1966 PGRI MENDIRIKAN </a:t>
            </a:r>
            <a:r>
              <a:rPr lang="id-ID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KAGI,</a:t>
            </a:r>
            <a:br>
              <a:rPr lang="id-ID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</a:br>
            <a:r>
              <a:rPr lang="id-ID" sz="32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TERDIRI DARI</a:t>
            </a:r>
            <a:r>
              <a:rPr lang="id-ID" sz="3200" dirty="0">
                <a:solidFill>
                  <a:srgbClr val="FFFF66"/>
                </a:solidFill>
                <a:latin typeface="Cooper Black" pitchFamily="18" charset="0"/>
              </a:rPr>
              <a:t/>
            </a:r>
            <a:br>
              <a:rPr lang="id-ID" sz="3200" dirty="0">
                <a:solidFill>
                  <a:srgbClr val="FFFF66"/>
                </a:solidFill>
                <a:latin typeface="Cooper Black" pitchFamily="18" charset="0"/>
              </a:rPr>
            </a:br>
            <a:endParaRPr lang="id-ID" sz="3200" dirty="0">
              <a:solidFill>
                <a:srgbClr val="FFFF66"/>
              </a:solidFill>
              <a:latin typeface="Cooper Black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48</a:t>
            </a:fld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6715140" y="2643182"/>
            <a:ext cx="1285884" cy="1357322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PGK</a:t>
            </a:r>
          </a:p>
          <a:p>
            <a:pPr algn="ctr"/>
            <a:endParaRPr lang="id-ID" dirty="0"/>
          </a:p>
        </p:txBody>
      </p:sp>
      <p:sp>
        <p:nvSpPr>
          <p:cNvPr id="7" name="Oval 6"/>
          <p:cNvSpPr/>
          <p:nvPr/>
        </p:nvSpPr>
        <p:spPr>
          <a:xfrm>
            <a:off x="1071538" y="2000240"/>
            <a:ext cx="1285884" cy="1357322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sz="20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PGRI</a:t>
            </a:r>
          </a:p>
          <a:p>
            <a:pPr algn="ctr"/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4643438" y="4572008"/>
            <a:ext cx="1285884" cy="1357322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PGII</a:t>
            </a:r>
          </a:p>
          <a:p>
            <a:pPr algn="ctr"/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3214678" y="4929198"/>
            <a:ext cx="1571636" cy="1500198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b"/>
          <a:lstStyle/>
          <a:p>
            <a:pPr algn="ctr"/>
            <a:r>
              <a:rPr lang="id-ID" sz="16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PERGUNU</a:t>
            </a:r>
          </a:p>
          <a:p>
            <a:pPr algn="ctr"/>
            <a:endParaRPr lang="id-ID" dirty="0"/>
          </a:p>
        </p:txBody>
      </p:sp>
      <p:sp>
        <p:nvSpPr>
          <p:cNvPr id="11" name="Oval 10"/>
          <p:cNvSpPr/>
          <p:nvPr/>
        </p:nvSpPr>
        <p:spPr>
          <a:xfrm>
            <a:off x="2428860" y="4000504"/>
            <a:ext cx="1285884" cy="1357322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PG PERTI</a:t>
            </a:r>
          </a:p>
          <a:p>
            <a:pPr algn="ctr"/>
            <a:endParaRPr lang="id-ID" b="1" dirty="0"/>
          </a:p>
        </p:txBody>
      </p:sp>
      <p:sp>
        <p:nvSpPr>
          <p:cNvPr id="12" name="Oval 11"/>
          <p:cNvSpPr/>
          <p:nvPr/>
        </p:nvSpPr>
        <p:spPr>
          <a:xfrm>
            <a:off x="1714480" y="3000372"/>
            <a:ext cx="1285884" cy="1357322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IGM</a:t>
            </a:r>
          </a:p>
          <a:p>
            <a:pPr algn="ctr"/>
            <a:endParaRPr lang="id-ID" b="1" dirty="0"/>
          </a:p>
        </p:txBody>
      </p:sp>
      <p:sp>
        <p:nvSpPr>
          <p:cNvPr id="13" name="Oval 12"/>
          <p:cNvSpPr/>
          <p:nvPr/>
        </p:nvSpPr>
        <p:spPr>
          <a:xfrm>
            <a:off x="7572396" y="1785926"/>
            <a:ext cx="1285884" cy="1357322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PGM</a:t>
            </a:r>
          </a:p>
          <a:p>
            <a:pPr algn="ctr"/>
            <a:endParaRPr lang="id-ID" dirty="0"/>
          </a:p>
        </p:txBody>
      </p:sp>
      <p:sp>
        <p:nvSpPr>
          <p:cNvPr id="14" name="Oval 13"/>
          <p:cNvSpPr/>
          <p:nvPr/>
        </p:nvSpPr>
        <p:spPr>
          <a:xfrm rot="20938122">
            <a:off x="5500694" y="3576929"/>
            <a:ext cx="1571636" cy="1357322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id-ID" sz="1600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PERGUKRI</a:t>
            </a:r>
          </a:p>
          <a:p>
            <a:pPr algn="ctr"/>
            <a:endParaRPr lang="id-ID" dirty="0"/>
          </a:p>
        </p:txBody>
      </p:sp>
    </p:spTree>
    <p:extLst>
      <p:ext uri="{BB962C8B-B14F-4D97-AF65-F5344CB8AC3E}">
        <p14:creationId xmlns="" xmlns:p14="http://schemas.microsoft.com/office/powerpoint/2010/main" val="365075471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ground\g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0843" y="0"/>
            <a:ext cx="9184843" cy="6858000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1041328" y="403524"/>
            <a:ext cx="6459630" cy="13109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latin typeface="Comic Sans MS" pitchFamily="66" charset="0"/>
              </a:rPr>
              <a:t>TOKOH-TOKOH KAGI</a:t>
            </a:r>
            <a:endParaRPr lang="id-ID" sz="2400" b="1" dirty="0">
              <a:latin typeface="Comic Sans M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2623430"/>
            <a:ext cx="3929090" cy="2805834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d-ID" sz="2800" b="1" dirty="0" smtClean="0">
                <a:latin typeface="Comic Sans MS" pitchFamily="66" charset="0"/>
              </a:rPr>
              <a:t>KETUA-KETUA PERIODIK :</a:t>
            </a:r>
          </a:p>
          <a:p>
            <a:pPr marL="0" indent="0">
              <a:buNone/>
            </a:pPr>
            <a:endParaRPr lang="id-ID" sz="2800" b="1" dirty="0" smtClean="0">
              <a:latin typeface="Comic Sans MS" pitchFamily="66" charset="0"/>
            </a:endParaRPr>
          </a:p>
          <a:p>
            <a:r>
              <a:rPr lang="id-ID" sz="2800" b="1" dirty="0" smtClean="0">
                <a:latin typeface="Comic Sans MS" pitchFamily="66" charset="0"/>
              </a:rPr>
              <a:t>ME SUBIADINATA</a:t>
            </a:r>
          </a:p>
          <a:p>
            <a:r>
              <a:rPr lang="id-ID" sz="2800" b="1" dirty="0" smtClean="0">
                <a:latin typeface="Comic Sans MS" pitchFamily="66" charset="0"/>
              </a:rPr>
              <a:t>RUSLI YUNUS</a:t>
            </a:r>
          </a:p>
          <a:p>
            <a:r>
              <a:rPr lang="id-ID" sz="2800" b="1" dirty="0" smtClean="0">
                <a:latin typeface="Comic Sans MS" pitchFamily="66" charset="0"/>
              </a:rPr>
              <a:t>Drs. WDF RINDORINDO</a:t>
            </a:r>
          </a:p>
          <a:p>
            <a:pPr marL="0" indent="0">
              <a:buNone/>
            </a:pPr>
            <a:endParaRPr lang="id-ID" sz="2800" b="1" dirty="0" smtClean="0">
              <a:latin typeface="Comic Sans MS" pitchFamily="66" charset="0"/>
            </a:endParaRPr>
          </a:p>
          <a:p>
            <a:endParaRPr lang="id-ID" sz="2800" b="1" dirty="0" smtClean="0">
              <a:latin typeface="Comic Sans MS" pitchFamily="66" charset="0"/>
            </a:endParaRPr>
          </a:p>
          <a:p>
            <a:endParaRPr lang="id-ID" sz="2800" b="1" dirty="0" smtClean="0">
              <a:latin typeface="Comic Sans MS" pitchFamily="66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021359" y="1917401"/>
            <a:ext cx="836393" cy="36859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49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4643438" y="2357430"/>
            <a:ext cx="4071966" cy="3000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marL="342900" indent="-342900" algn="ctr"/>
            <a:endParaRPr lang="id-ID" b="1" i="1" dirty="0" smtClean="0">
              <a:solidFill>
                <a:srgbClr val="D60093"/>
              </a:solidFill>
              <a:latin typeface="Comic Sans MS" pitchFamily="66" charset="0"/>
            </a:endParaRPr>
          </a:p>
          <a:p>
            <a:pPr marL="342900" indent="-342900" algn="ctr"/>
            <a:r>
              <a:rPr lang="id-ID" sz="2600" b="1" dirty="0" smtClean="0">
                <a:solidFill>
                  <a:schemeClr val="tx1"/>
                </a:solidFill>
                <a:latin typeface="Comic Sans MS" pitchFamily="66" charset="0"/>
              </a:rPr>
              <a:t>SEKJEN / WAKIL SEKJEN</a:t>
            </a:r>
          </a:p>
          <a:p>
            <a:pPr marL="342900" indent="-342900" algn="ctr"/>
            <a:endParaRPr lang="id-ID" sz="26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342900" indent="-342900" algn="ctr">
              <a:buFont typeface="Wingdings" pitchFamily="2" charset="2"/>
              <a:buChar char="v"/>
            </a:pPr>
            <a:r>
              <a:rPr lang="id-ID" sz="2600" b="1" dirty="0" smtClean="0">
                <a:solidFill>
                  <a:schemeClr val="tx1"/>
                </a:solidFill>
                <a:latin typeface="Comic Sans MS" pitchFamily="66" charset="0"/>
              </a:rPr>
              <a:t>DRS. ESTIKO SUPARJONO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id-ID" sz="2600" b="1" dirty="0" smtClean="0">
                <a:solidFill>
                  <a:schemeClr val="tx1"/>
                </a:solidFill>
                <a:latin typeface="Comic Sans MS" pitchFamily="66" charset="0"/>
              </a:rPr>
              <a:t>T. SIMBOLON</a:t>
            </a:r>
          </a:p>
          <a:p>
            <a:pPr marL="342900" indent="-342900" algn="ctr">
              <a:buFont typeface="Wingdings" pitchFamily="2" charset="2"/>
              <a:buChar char="v"/>
            </a:pPr>
            <a:r>
              <a:rPr lang="id-ID" sz="2600" b="1" dirty="0" smtClean="0">
                <a:solidFill>
                  <a:schemeClr val="tx1"/>
                </a:solidFill>
                <a:latin typeface="Comic Sans MS" pitchFamily="66" charset="0"/>
              </a:rPr>
              <a:t>FX PASARIBU</a:t>
            </a:r>
          </a:p>
        </p:txBody>
      </p:sp>
    </p:spTree>
    <p:extLst>
      <p:ext uri="{BB962C8B-B14F-4D97-AF65-F5344CB8AC3E}">
        <p14:creationId xmlns="" xmlns:p14="http://schemas.microsoft.com/office/powerpoint/2010/main" val="16145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8" name="Picture 6" descr="https://encrypted-tbn0.gstatic.com/images?q=tbn:ANd9GcSZPjokI-eQq9f_DxfWoCUuwhPju2rtKP11tmuKTc5yINmW-Pc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6171" cy="6858000"/>
          </a:xfrm>
          <a:prstGeom prst="rect">
            <a:avLst/>
          </a:prstGeom>
          <a:noFill/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28596" y="1676408"/>
          <a:ext cx="8258204" cy="475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2" y="-24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4000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A. PGRI SEBAGAI ORGANISASI PROFESI</a:t>
            </a:r>
            <a:endParaRPr 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5720" y="3429000"/>
            <a:ext cx="1857388" cy="1285884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3200" dirty="0" smtClean="0">
                <a:latin typeface="Aharoni" pitchFamily="2" charset="-79"/>
                <a:cs typeface="Aharoni" pitchFamily="2" charset="-79"/>
              </a:rPr>
              <a:t>FUNGSI PGRI</a:t>
            </a:r>
          </a:p>
          <a:p>
            <a:pPr algn="ctr"/>
            <a:endParaRPr lang="id-ID" dirty="0"/>
          </a:p>
        </p:txBody>
      </p:sp>
      <p:sp>
        <p:nvSpPr>
          <p:cNvPr id="12" name="Left Brace 11"/>
          <p:cNvSpPr/>
          <p:nvPr/>
        </p:nvSpPr>
        <p:spPr>
          <a:xfrm>
            <a:off x="2214546" y="2357430"/>
            <a:ext cx="357190" cy="3357586"/>
          </a:xfrm>
          <a:prstGeom prst="leftBrace">
            <a:avLst/>
          </a:prstGeom>
          <a:noFill/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</a:t>
            </a:fld>
            <a:endParaRPr lang="id-ID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0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ackground\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42918"/>
            <a:ext cx="8229600" cy="4461128"/>
          </a:xfrm>
        </p:spPr>
        <p:txBody>
          <a:bodyPr/>
          <a:lstStyle/>
          <a:p>
            <a:pPr marL="0" indent="0" algn="ctr">
              <a:buNone/>
            </a:pPr>
            <a:r>
              <a:rPr lang="id-ID" b="1" dirty="0" smtClean="0">
                <a:latin typeface="Comic Sans MS" pitchFamily="66" charset="0"/>
              </a:rPr>
              <a:t>TAHUN 1967 DALAM KONGRES PGRI XII DI BANDUNG KAGI MELEBURKAN DIRI KE DALAM PGRI  (</a:t>
            </a:r>
            <a:r>
              <a:rPr lang="id-ID" b="1" i="1" dirty="0" smtClean="0">
                <a:latin typeface="Comic Sans MS" pitchFamily="66" charset="0"/>
              </a:rPr>
              <a:t>UNITARISTIK, INDEPENDEN, DAN NON PARPOL), </a:t>
            </a:r>
            <a:r>
              <a:rPr lang="id-ID" b="1" dirty="0" smtClean="0">
                <a:latin typeface="Comic Sans MS" pitchFamily="66" charset="0"/>
              </a:rPr>
              <a:t> </a:t>
            </a:r>
          </a:p>
          <a:p>
            <a:pPr marL="0" indent="0">
              <a:buNone/>
            </a:pPr>
            <a:endParaRPr lang="id-ID" dirty="0">
              <a:solidFill>
                <a:srgbClr val="0070C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dirty="0">
              <a:solidFill>
                <a:srgbClr val="0070C0"/>
              </a:solidFill>
              <a:latin typeface="Comic Sans MS" pitchFamily="66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203848" y="2664906"/>
            <a:ext cx="2068808" cy="978408"/>
          </a:xfrm>
          <a:prstGeom prst="downArrow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 rot="367943">
            <a:off x="1835696" y="3789040"/>
            <a:ext cx="5040560" cy="2888320"/>
          </a:xfrm>
          <a:prstGeom prst="ellipse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accent1"/>
                </a:solidFill>
                <a:latin typeface="Comic Sans MS" pitchFamily="66" charset="0"/>
              </a:rPr>
              <a:t>Menanggalkan baju parpol, hanya bicara guru dalam PGRI</a:t>
            </a:r>
            <a:endParaRPr lang="id-ID" sz="2800" b="1" dirty="0">
              <a:solidFill>
                <a:schemeClr val="accent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50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2990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K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47334"/>
            <a:ext cx="8229600" cy="49225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endParaRPr lang="id-ID" dirty="0" smtClean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endParaRPr lang="id-ID" sz="2800" dirty="0" smtClean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endParaRPr lang="id-ID" sz="2800" dirty="0" smtClean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endParaRPr lang="id-ID" sz="2800" dirty="0" smtClean="0"/>
          </a:p>
          <a:p>
            <a:pPr marL="0" indent="0">
              <a:buNone/>
            </a:pPr>
            <a:r>
              <a:rPr lang="id-ID" sz="28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ME SUBIADINATA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M. HATTA</a:t>
            </a:r>
          </a:p>
          <a:p>
            <a:pPr marL="0" indent="0">
              <a:buNone/>
            </a:pPr>
            <a:r>
              <a:rPr lang="id-ID" sz="2800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RUSLI YUNUS</a:t>
            </a:r>
            <a:endParaRPr lang="id-ID" sz="2800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endParaRPr lang="id-ID" dirty="0" smtClean="0"/>
          </a:p>
          <a:p>
            <a:pPr>
              <a:buFont typeface="Wingdings" pitchFamily="2" charset="2"/>
              <a:buChar char="Ø"/>
            </a:pPr>
            <a:endParaRPr lang="id-ID" dirty="0"/>
          </a:p>
          <a:p>
            <a:pPr>
              <a:buFont typeface="Wingdings" pitchFamily="2" charset="2"/>
              <a:buChar char="Ø"/>
            </a:pPr>
            <a:endParaRPr lang="id-ID" dirty="0" smtClean="0"/>
          </a:p>
          <a:p>
            <a:pPr>
              <a:buFont typeface="Wingdings" pitchFamily="2" charset="2"/>
              <a:buChar char="Ø"/>
            </a:pPr>
            <a:endParaRPr lang="id-ID" dirty="0"/>
          </a:p>
          <a:p>
            <a:pPr>
              <a:buFont typeface="Wingdings" pitchFamily="2" charset="2"/>
              <a:buChar char="Ø"/>
            </a:pPr>
            <a:endParaRPr lang="id-ID" dirty="0" smtClean="0"/>
          </a:p>
          <a:p>
            <a:pPr>
              <a:buFont typeface="Wingdings" pitchFamily="2" charset="2"/>
              <a:buChar char="Ø"/>
            </a:pPr>
            <a:endParaRPr lang="id-ID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endParaRPr lang="id-ID" sz="2400" dirty="0" smtClean="0">
              <a:latin typeface="Comic Sans MS" pitchFamily="66" charset="0"/>
            </a:endParaRPr>
          </a:p>
        </p:txBody>
      </p:sp>
      <p:sp>
        <p:nvSpPr>
          <p:cNvPr id="4" name="Flowchart: Multidocument 3"/>
          <p:cNvSpPr/>
          <p:nvPr/>
        </p:nvSpPr>
        <p:spPr>
          <a:xfrm>
            <a:off x="1643042" y="181777"/>
            <a:ext cx="2356848" cy="2032777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TAHUN 1969</a:t>
            </a:r>
            <a:endParaRPr lang="id-ID" sz="2000" b="1" dirty="0">
              <a:solidFill>
                <a:schemeClr val="bg2">
                  <a:lumMod val="1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Flowchart: Sequential Access Storage 5"/>
          <p:cNvSpPr/>
          <p:nvPr/>
        </p:nvSpPr>
        <p:spPr>
          <a:xfrm>
            <a:off x="-1476672" y="-387424"/>
            <a:ext cx="144016" cy="45719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ounded Rectangle 7"/>
          <p:cNvSpPr/>
          <p:nvPr/>
        </p:nvSpPr>
        <p:spPr>
          <a:xfrm>
            <a:off x="989076" y="2842803"/>
            <a:ext cx="7471356" cy="21980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Memprakarsai berdirinya MPBI (Majelis permusyawaratan Buruh Indonesia).</a:t>
            </a:r>
            <a:endParaRPr lang="id-ID" sz="3600" dirty="0">
              <a:solidFill>
                <a:schemeClr val="bg2">
                  <a:lumMod val="1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935240" y="2222017"/>
            <a:ext cx="1276720" cy="564041"/>
          </a:xfrm>
          <a:prstGeom prst="downArrow">
            <a:avLst/>
          </a:prstGeom>
          <a:gradFill>
            <a:gsLst>
              <a:gs pos="0">
                <a:srgbClr val="FF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7800000" scaled="0"/>
          </a:gra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Curved Left Arrow 9"/>
          <p:cNvSpPr/>
          <p:nvPr/>
        </p:nvSpPr>
        <p:spPr>
          <a:xfrm>
            <a:off x="6072728" y="4432758"/>
            <a:ext cx="731520" cy="1216152"/>
          </a:xfrm>
          <a:prstGeom prst="curvedLef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51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4271955592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D:\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>
                <a:solidFill>
                  <a:schemeClr val="bg1"/>
                </a:solidFill>
                <a:latin typeface="Comic Sans MS" pitchFamily="66" charset="0"/>
              </a:rPr>
              <a:t>3. PERIODE 1970-1998</a:t>
            </a:r>
            <a:endParaRPr lang="id-ID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>
            <a:normAutofit lnSpcReduction="10000"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omic Sans MS" pitchFamily="66" charset="0"/>
              </a:rPr>
              <a:t>Tahun 1970 PGRI  diundang ke Head Quarters IFFTU (</a:t>
            </a:r>
            <a:r>
              <a:rPr lang="id-ID" i="1" dirty="0" smtClean="0">
                <a:solidFill>
                  <a:schemeClr val="bg1"/>
                </a:solidFill>
                <a:latin typeface="Comic Sans MS" pitchFamily="66" charset="0"/>
              </a:rPr>
              <a:t>International Federation of free Teachers Union</a:t>
            </a:r>
            <a:r>
              <a:rPr lang="id-ID" dirty="0" smtClean="0">
                <a:solidFill>
                  <a:schemeClr val="bg1"/>
                </a:solidFill>
                <a:latin typeface="Comic Sans MS" pitchFamily="66" charset="0"/>
              </a:rPr>
              <a:t>) di Brussel </a:t>
            </a:r>
          </a:p>
          <a:p>
            <a:endParaRPr lang="id-ID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 marL="0" indent="0" algn="r">
              <a:buNone/>
            </a:pPr>
            <a:r>
              <a:rPr lang="id-ID" dirty="0" smtClean="0">
                <a:solidFill>
                  <a:schemeClr val="bg1"/>
                </a:solidFill>
                <a:latin typeface="Candara" pitchFamily="34" charset="0"/>
              </a:rPr>
              <a:t>RUSLI</a:t>
            </a:r>
          </a:p>
          <a:p>
            <a:pPr marL="0" indent="0" algn="r">
              <a:buNone/>
            </a:pPr>
            <a:r>
              <a:rPr lang="id-ID" dirty="0" smtClean="0">
                <a:solidFill>
                  <a:schemeClr val="bg1"/>
                </a:solidFill>
                <a:latin typeface="Candara" pitchFamily="34" charset="0"/>
              </a:rPr>
              <a:t>YUNUS </a:t>
            </a:r>
            <a:endParaRPr lang="id-ID" dirty="0">
              <a:solidFill>
                <a:schemeClr val="bg1"/>
              </a:solidFill>
              <a:latin typeface="Candara" pitchFamily="34" charset="0"/>
            </a:endParaRPr>
          </a:p>
          <a:p>
            <a:pPr marL="0" indent="0">
              <a:buNone/>
            </a:pPr>
            <a:r>
              <a:rPr lang="id-ID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id-ID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                                                      </a:t>
            </a:r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5918493" y="4071942"/>
            <a:ext cx="1368151" cy="922039"/>
          </a:xfrm>
          <a:prstGeom prst="flowChartMagnetic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 smtClean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oleh</a:t>
            </a:r>
            <a:endParaRPr lang="id-ID" sz="3200" dirty="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52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12095331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00"/>
                            </p:stCondLst>
                            <p:childTnLst>
                              <p:par>
                                <p:cTn id="2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D:\background\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883328"/>
          </a:xfrm>
          <a:gradFill flip="none" rotWithShape="1">
            <a:gsLst>
              <a:gs pos="0">
                <a:srgbClr val="99FF99">
                  <a:shade val="30000"/>
                  <a:satMod val="115000"/>
                </a:srgbClr>
              </a:gs>
              <a:gs pos="50000">
                <a:srgbClr val="99FF99">
                  <a:shade val="67500"/>
                  <a:satMod val="115000"/>
                </a:srgbClr>
              </a:gs>
              <a:gs pos="100000">
                <a:srgbClr val="99FF99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1970 MPBI (Majelis Permusyawaratan Buruh Indonesia)     FBSI (Federasi Buruh Seluruh Indonesia)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PGRI terpaksa keluar FBSI karena Konggres XIII di Bandung melarang PGRI ikut serikat buruh hanya boleh profesi saja.</a:t>
            </a:r>
          </a:p>
          <a:p>
            <a:r>
              <a:rPr lang="id-ID" b="1" dirty="0" smtClean="0">
                <a:solidFill>
                  <a:schemeClr val="bg1"/>
                </a:solidFill>
              </a:rPr>
              <a:t>H. Basyuni Suryamiharja, Ketua Umum PB PGRI telah berhasil menyelamatkan PGRI untuk tidak dibubarkan, mengikuti keputusan pemerintah dengan meninggalkan Serikat Pekerja/ Perburuhan.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53</a:t>
            </a:fld>
            <a:endParaRPr lang="id-ID"/>
          </a:p>
        </p:txBody>
      </p:sp>
      <p:sp>
        <p:nvSpPr>
          <p:cNvPr id="5" name="Right Arrow 4"/>
          <p:cNvSpPr/>
          <p:nvPr/>
        </p:nvSpPr>
        <p:spPr>
          <a:xfrm>
            <a:off x="4214810" y="1071546"/>
            <a:ext cx="28575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background\PINK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2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54</a:t>
            </a:fld>
            <a:endParaRPr lang="id-ID"/>
          </a:p>
        </p:txBody>
      </p:sp>
      <p:pic>
        <p:nvPicPr>
          <p:cNvPr id="1028" name="Picture 4" descr="http://2.bp.blogspot.com/-xvTN2pWyrdU/UKYAMgFQ4HI/AAAAAAAAA2A/w6qNE09981o/s1600/Pgri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1571611"/>
            <a:ext cx="2500330" cy="2214579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929058" y="1714488"/>
            <a:ext cx="857256" cy="13573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42910" y="5143512"/>
            <a:ext cx="7500990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Gerigi pada lambang PGRI dibuang, dan ditambahkan sebuah perisai di bagian luar nya</a:t>
            </a:r>
            <a:endParaRPr lang="id-ID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85786" y="4000504"/>
            <a:ext cx="1857388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Dulu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2198" y="4071942"/>
            <a:ext cx="1857388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Sekarang</a:t>
            </a:r>
            <a:endParaRPr lang="id-ID" b="1" dirty="0"/>
          </a:p>
        </p:txBody>
      </p:sp>
      <p:sp>
        <p:nvSpPr>
          <p:cNvPr id="11" name="Down Arrow Callout 10"/>
          <p:cNvSpPr/>
          <p:nvPr/>
        </p:nvSpPr>
        <p:spPr>
          <a:xfrm>
            <a:off x="571472" y="428604"/>
            <a:ext cx="7786742" cy="928694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</a:rPr>
              <a:t>PERUBAHAN LAMBANG PGRI </a:t>
            </a:r>
            <a:endParaRPr lang="id-ID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ground\b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9547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 1974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Memprakarsai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berdirinya</a:t>
            </a:r>
            <a:r>
              <a:rPr lang="en-US" sz="2400" b="1" dirty="0" smtClean="0"/>
              <a:t> ASEAN Council of Teachers (ACT</a:t>
            </a:r>
            <a:r>
              <a:rPr lang="id-ID" sz="2400" b="1" dirty="0" smtClean="0"/>
              <a:t>)</a:t>
            </a:r>
          </a:p>
          <a:p>
            <a:r>
              <a:rPr lang="en-US" sz="2400" b="1" dirty="0" smtClean="0"/>
              <a:t>1979 </a:t>
            </a:r>
            <a:r>
              <a:rPr lang="en-US" sz="2400" b="1" dirty="0" err="1" smtClean="0"/>
              <a:t>menyelenggarakan</a:t>
            </a:r>
            <a:r>
              <a:rPr lang="en-US" sz="2400" b="1" dirty="0" smtClean="0"/>
              <a:t> World WCOTP Congress </a:t>
            </a:r>
            <a:r>
              <a:rPr lang="en-US" sz="2400" b="1" dirty="0" err="1" smtClean="0"/>
              <a:t>di</a:t>
            </a:r>
            <a:r>
              <a:rPr lang="en-US" sz="2400" b="1" dirty="0" smtClean="0"/>
              <a:t> Jakarta.</a:t>
            </a:r>
            <a:endParaRPr lang="id-ID" sz="2400" b="1" dirty="0" smtClean="0"/>
          </a:p>
          <a:p>
            <a:r>
              <a:rPr lang="id-ID" sz="2400" b="1" dirty="0" smtClean="0"/>
              <a:t>1983 </a:t>
            </a:r>
            <a:r>
              <a:rPr lang="en-US" sz="2400" b="1" dirty="0" smtClean="0"/>
              <a:t>PGRI </a:t>
            </a:r>
            <a:r>
              <a:rPr lang="en-US" sz="2400" b="1" dirty="0" err="1" smtClean="0"/>
              <a:t>memprakarsai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Pertemuan</a:t>
            </a:r>
            <a:r>
              <a:rPr lang="en-US" sz="2400" b="1" dirty="0" smtClean="0"/>
              <a:t> Guru-guru Nusantara (PGN) 1983 </a:t>
            </a:r>
            <a:r>
              <a:rPr lang="en-US" sz="2400" b="1" dirty="0" err="1" smtClean="0"/>
              <a:t>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Singapura</a:t>
            </a:r>
            <a:r>
              <a:rPr lang="en-US" sz="2400" b="1" dirty="0" smtClean="0"/>
              <a:t> (Prof. </a:t>
            </a:r>
            <a:r>
              <a:rPr lang="en-US" sz="2400" b="1" dirty="0" err="1" smtClean="0"/>
              <a:t>Gazali</a:t>
            </a:r>
            <a:r>
              <a:rPr lang="en-US" sz="2400" b="1" dirty="0" smtClean="0"/>
              <a:t> D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Rusli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Yunus</a:t>
            </a:r>
            <a:r>
              <a:rPr lang="en-US" sz="2400" b="1" dirty="0" smtClean="0"/>
              <a:t>).</a:t>
            </a:r>
            <a:endParaRPr lang="id-ID" sz="2400" b="1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1993 </a:t>
            </a:r>
            <a:r>
              <a:rPr lang="en-US" sz="2400" b="1" dirty="0" err="1" smtClean="0">
                <a:solidFill>
                  <a:srgbClr val="C00000"/>
                </a:solidFill>
              </a:rPr>
              <a:t>di</a:t>
            </a:r>
            <a:r>
              <a:rPr lang="en-US" sz="2400" b="1" dirty="0" smtClean="0">
                <a:solidFill>
                  <a:srgbClr val="C00000"/>
                </a:solidFill>
              </a:rPr>
              <a:t> Stockholm </a:t>
            </a:r>
            <a:r>
              <a:rPr lang="en-US" sz="2400" b="1" dirty="0" err="1" smtClean="0">
                <a:solidFill>
                  <a:srgbClr val="C00000"/>
                </a:solidFill>
              </a:rPr>
              <a:t>terjadi</a:t>
            </a:r>
            <a:r>
              <a:rPr lang="en-US" sz="2400" b="1" dirty="0" smtClean="0">
                <a:solidFill>
                  <a:srgbClr val="C00000"/>
                </a:solidFill>
              </a:rPr>
              <a:t> merger/</a:t>
            </a:r>
            <a:r>
              <a:rPr lang="en-US" sz="2400" b="1" dirty="0" err="1" smtClean="0">
                <a:solidFill>
                  <a:srgbClr val="C00000"/>
                </a:solidFill>
              </a:rPr>
              <a:t>penyatuan</a:t>
            </a:r>
            <a:r>
              <a:rPr lang="en-US" sz="2400" b="1" dirty="0" smtClean="0">
                <a:solidFill>
                  <a:srgbClr val="C00000"/>
                </a:solidFill>
              </a:rPr>
              <a:t> WCOTP </a:t>
            </a:r>
            <a:r>
              <a:rPr lang="en-US" sz="2400" b="1" dirty="0" err="1" smtClean="0">
                <a:solidFill>
                  <a:srgbClr val="C00000"/>
                </a:solidFill>
              </a:rPr>
              <a:t>dan</a:t>
            </a:r>
            <a:r>
              <a:rPr lang="en-US" sz="2400" b="1" dirty="0" smtClean="0">
                <a:solidFill>
                  <a:srgbClr val="C00000"/>
                </a:solidFill>
              </a:rPr>
              <a:t> IFFTU </a:t>
            </a:r>
            <a:r>
              <a:rPr lang="en-US" sz="2400" b="1" dirty="0" err="1" smtClean="0">
                <a:solidFill>
                  <a:srgbClr val="C00000"/>
                </a:solidFill>
              </a:rPr>
              <a:t>menjadi</a:t>
            </a:r>
            <a:r>
              <a:rPr lang="en-US" sz="2400" b="1" dirty="0" smtClean="0">
                <a:solidFill>
                  <a:srgbClr val="C00000"/>
                </a:solidFill>
              </a:rPr>
              <a:t> Educational International (EI</a:t>
            </a:r>
            <a:r>
              <a:rPr lang="id-ID" sz="2400" b="1" dirty="0" smtClean="0">
                <a:solidFill>
                  <a:srgbClr val="C00000"/>
                </a:solidFill>
              </a:rPr>
              <a:t>),</a:t>
            </a:r>
            <a:r>
              <a:rPr lang="en-US" sz="2400" b="1" dirty="0" smtClean="0">
                <a:solidFill>
                  <a:srgbClr val="C00000"/>
                </a:solidFill>
              </a:rPr>
              <a:t> PGRI (H. </a:t>
            </a:r>
            <a:r>
              <a:rPr lang="en-US" sz="2400" b="1" dirty="0" err="1" smtClean="0">
                <a:solidFill>
                  <a:srgbClr val="C00000"/>
                </a:solidFill>
              </a:rPr>
              <a:t>Basyuni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Suriamiharja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r>
              <a:rPr lang="en-US" sz="2400" b="1" dirty="0" err="1" smtClean="0">
                <a:solidFill>
                  <a:srgbClr val="C00000"/>
                </a:solidFill>
              </a:rPr>
              <a:t>ikut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menandatangani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id-ID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id-ID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55</a:t>
            </a:fld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214414" y="5000636"/>
            <a:ext cx="6715172" cy="121444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solidFill>
                  <a:schemeClr val="bg1"/>
                </a:solidFill>
              </a:rPr>
              <a:t>Kesimpulan : </a:t>
            </a:r>
            <a:r>
              <a:rPr lang="en-US" sz="2000" b="1" dirty="0" err="1" smtClean="0">
                <a:solidFill>
                  <a:schemeClr val="bg1"/>
                </a:solidFill>
              </a:rPr>
              <a:t>organisasi</a:t>
            </a:r>
            <a:r>
              <a:rPr lang="en-US" sz="2000" b="1" dirty="0" smtClean="0">
                <a:solidFill>
                  <a:schemeClr val="bg1"/>
                </a:solidFill>
              </a:rPr>
              <a:t> guru se </a:t>
            </a:r>
            <a:r>
              <a:rPr lang="en-US" sz="2000" b="1" dirty="0" err="1" smtClean="0">
                <a:solidFill>
                  <a:schemeClr val="bg1"/>
                </a:solidFill>
              </a:rPr>
              <a:t>dunia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mengikuti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pola</a:t>
            </a:r>
            <a:r>
              <a:rPr lang="en-US" sz="2000" b="1" dirty="0" smtClean="0">
                <a:solidFill>
                  <a:schemeClr val="bg1"/>
                </a:solidFill>
              </a:rPr>
              <a:t> PGRI (</a:t>
            </a:r>
            <a:r>
              <a:rPr lang="en-US" sz="2000" b="1" dirty="0" err="1" smtClean="0">
                <a:solidFill>
                  <a:schemeClr val="bg1"/>
                </a:solidFill>
              </a:rPr>
              <a:t>profesi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dan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ketenagakerjaan</a:t>
            </a:r>
            <a:r>
              <a:rPr lang="en-US" sz="2000" b="1" dirty="0" smtClean="0">
                <a:solidFill>
                  <a:schemeClr val="bg1"/>
                </a:solidFill>
              </a:rPr>
              <a:t>)</a:t>
            </a:r>
            <a:endParaRPr lang="id-ID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background\ED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endParaRPr lang="id-ID" sz="2800" b="1" dirty="0" smtClean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2800" b="1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2800" b="1" dirty="0" smtClean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3200" b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3200" b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id-ID" sz="3200" b="1" dirty="0" smtClean="0">
              <a:solidFill>
                <a:srgbClr val="FFFF00"/>
              </a:solidFill>
              <a:latin typeface="Comic Sans MS" pitchFamily="66" charset="0"/>
            </a:endParaRPr>
          </a:p>
          <a:p>
            <a:pPr>
              <a:buFont typeface="Wingdings" pitchFamily="2" charset="2"/>
              <a:buChar char="q"/>
            </a:pP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PGRI keluar dari Golkar</a:t>
            </a:r>
          </a:p>
          <a:p>
            <a:pPr>
              <a:buFont typeface="Wingdings" pitchFamily="2" charset="2"/>
              <a:buChar char="q"/>
            </a:pPr>
            <a:r>
              <a:rPr lang="id-ID" sz="2800" dirty="0" smtClean="0">
                <a:solidFill>
                  <a:schemeClr val="bg1"/>
                </a:solidFill>
                <a:latin typeface="Comic Sans MS" pitchFamily="66" charset="0"/>
              </a:rPr>
              <a:t>PGRI menyatakan diri sebagai organisasi perjuangan, organisasi profesi  dan organisasi ketenagakerjaan </a:t>
            </a:r>
            <a:endParaRPr lang="id-ID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d-ID" sz="32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" name="Plaque 4"/>
          <p:cNvSpPr/>
          <p:nvPr/>
        </p:nvSpPr>
        <p:spPr>
          <a:xfrm>
            <a:off x="357158" y="428604"/>
            <a:ext cx="2928958" cy="1571636"/>
          </a:xfrm>
          <a:prstGeom prst="plaqu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b="1" dirty="0" smtClean="0">
                <a:solidFill>
                  <a:schemeClr val="bg1"/>
                </a:solidFill>
                <a:latin typeface="Comic Sans MS" pitchFamily="66" charset="0"/>
              </a:rPr>
              <a:t>4. PERIODE </a:t>
            </a:r>
            <a:r>
              <a:rPr lang="id-ID" sz="2800" b="1" smtClean="0">
                <a:solidFill>
                  <a:schemeClr val="bg1"/>
                </a:solidFill>
                <a:latin typeface="Comic Sans MS" pitchFamily="66" charset="0"/>
              </a:rPr>
              <a:t>1998- 2009</a:t>
            </a:r>
          </a:p>
          <a:p>
            <a:pPr algn="ctr"/>
            <a:endParaRPr lang="id-ID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7" name="Striped Right Arrow 6"/>
          <p:cNvSpPr/>
          <p:nvPr/>
        </p:nvSpPr>
        <p:spPr>
          <a:xfrm>
            <a:off x="3428992" y="857232"/>
            <a:ext cx="428628" cy="714380"/>
          </a:xfrm>
          <a:prstGeom prst="stripedRightArrow">
            <a:avLst>
              <a:gd name="adj1" fmla="val 50000"/>
              <a:gd name="adj2" fmla="val 7250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Magnetic Disk 7"/>
          <p:cNvSpPr/>
          <p:nvPr/>
        </p:nvSpPr>
        <p:spPr>
          <a:xfrm>
            <a:off x="4000496" y="475532"/>
            <a:ext cx="2286016" cy="1739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1"/>
                </a:solidFill>
                <a:latin typeface="Comic Sans MS" pitchFamily="66" charset="0"/>
              </a:rPr>
              <a:t>Tahun 1998 Kongres PGRI XIII di Lembang</a:t>
            </a:r>
            <a:endParaRPr lang="id-ID" sz="2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857224" y="4286256"/>
            <a:ext cx="1734247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56</a:t>
            </a:fld>
            <a:endParaRPr lang="id-ID"/>
          </a:p>
        </p:txBody>
      </p:sp>
      <p:sp>
        <p:nvSpPr>
          <p:cNvPr id="13" name="Cloud 12"/>
          <p:cNvSpPr/>
          <p:nvPr/>
        </p:nvSpPr>
        <p:spPr>
          <a:xfrm>
            <a:off x="5643570" y="2143116"/>
            <a:ext cx="3357586" cy="2000264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ctr">
              <a:buFont typeface="Wingdings" pitchFamily="2" charset="2"/>
              <a:buChar char="ü"/>
            </a:pPr>
            <a:r>
              <a:rPr lang="id-ID" sz="2200" b="1" dirty="0" smtClean="0">
                <a:solidFill>
                  <a:schemeClr val="bg1"/>
                </a:solidFill>
                <a:latin typeface="Comic Sans MS" pitchFamily="66" charset="0"/>
              </a:rPr>
              <a:t>Prof. Dr. HM Surya </a:t>
            </a:r>
          </a:p>
          <a:p>
            <a:pPr marL="457200" indent="-457200" algn="ctr">
              <a:buFont typeface="Wingdings" pitchFamily="2" charset="2"/>
              <a:buChar char="ü"/>
            </a:pPr>
            <a:r>
              <a:rPr lang="id-ID" sz="2200" b="1" dirty="0" smtClean="0">
                <a:solidFill>
                  <a:schemeClr val="bg1"/>
                </a:solidFill>
                <a:latin typeface="Comic Sans MS" pitchFamily="66" charset="0"/>
              </a:rPr>
              <a:t>Drs. H. SB Ismaya</a:t>
            </a:r>
            <a:endParaRPr lang="id-ID" sz="22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5643570" y="2000240"/>
            <a:ext cx="500066" cy="1143008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224" y="2643182"/>
            <a:ext cx="1714512" cy="164307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HASIL</a:t>
            </a:r>
            <a:endParaRPr lang="id-ID" sz="2400" b="1" dirty="0">
              <a:solidFill>
                <a:schemeClr val="bg2">
                  <a:lumMod val="1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33588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45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45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450"/>
                            </p:stCondLst>
                            <p:childTnLst>
                              <p:par>
                                <p:cTn id="3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g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26735"/>
            <a:ext cx="9144000" cy="6984759"/>
          </a:xfrm>
          <a:prstGeom prst="rect">
            <a:avLst/>
          </a:prstGeom>
          <a:noFill/>
        </p:spPr>
      </p:pic>
      <p:sp>
        <p:nvSpPr>
          <p:cNvPr id="8" name="Horizontal Scroll 7"/>
          <p:cNvSpPr/>
          <p:nvPr/>
        </p:nvSpPr>
        <p:spPr>
          <a:xfrm>
            <a:off x="428596" y="428604"/>
            <a:ext cx="8286808" cy="6192000"/>
          </a:xfrm>
          <a:prstGeom prst="horizontalScroll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d-ID" sz="3200" b="1" cap="all" dirty="0" smtClean="0">
              <a:ln/>
              <a:solidFill>
                <a:srgbClr val="E843F5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id-ID" sz="32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Mari menuntut ilmu,</a:t>
            </a:r>
          </a:p>
          <a:p>
            <a:r>
              <a:rPr lang="id-ID" sz="32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Cintai ILMU DAN</a:t>
            </a:r>
          </a:p>
          <a:p>
            <a:r>
              <a:rPr lang="id-ID" sz="32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HARUMKAN NAMA BANGSAMU</a:t>
            </a:r>
          </a:p>
          <a:p>
            <a:endParaRPr lang="id-ID" sz="3200" b="1" cap="all" dirty="0" smtClean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id-ID" sz="3200" b="1" cap="all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KARNA </a:t>
            </a:r>
            <a:r>
              <a:rPr lang="id-ID" sz="32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BANGSA YANG MAJU ADALAH BANGSA DENGAN ORANG-ORANGNYA </a:t>
            </a:r>
            <a:r>
              <a:rPr lang="id-ID" sz="3200" b="1" cap="all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YANG BERILMU</a:t>
            </a:r>
            <a:endParaRPr lang="en-US" sz="3200" b="1" cap="all" dirty="0" smtClean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endParaRPr lang="id-ID" sz="3200" dirty="0"/>
          </a:p>
        </p:txBody>
      </p:sp>
      <p:sp>
        <p:nvSpPr>
          <p:cNvPr id="6" name="Rectangle 5"/>
          <p:cNvSpPr/>
          <p:nvPr/>
        </p:nvSpPr>
        <p:spPr>
          <a:xfrm>
            <a:off x="1357290" y="3571876"/>
            <a:ext cx="7429552" cy="171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id-ID" sz="3200" b="1" cap="all" dirty="0">
              <a:ln/>
              <a:solidFill>
                <a:schemeClr val="bg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9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https://encrypted-tbn1.gstatic.com/images?q=tbn:ANd9GcTiu0k-7uZRhBZG1XZW9Ajiwqouttnd4YzSo7JBeLtxRXltiD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"/>
            <a:ext cx="9144000" cy="6858016"/>
          </a:xfrm>
          <a:prstGeom prst="rect">
            <a:avLst/>
          </a:prstGeom>
          <a:noFill/>
        </p:spPr>
      </p:pic>
      <p:sp>
        <p:nvSpPr>
          <p:cNvPr id="45" name="Oval 44"/>
          <p:cNvSpPr/>
          <p:nvPr/>
        </p:nvSpPr>
        <p:spPr>
          <a:xfrm>
            <a:off x="285720" y="2571744"/>
            <a:ext cx="3571900" cy="21431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FF66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7150" dist="38100" dir="5400000" algn="ctr" rotWithShape="0">
              <a:schemeClr val="accent6">
                <a:shade val="9000"/>
                <a:satMod val="105000"/>
                <a:alpha val="48000"/>
              </a:scheme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Berlin Sans FB Demi" pitchFamily="34" charset="0"/>
                <a:cs typeface="Arial" pitchFamily="34" charset="0"/>
              </a:rPr>
              <a:t>PGRI SEBAGAI  ORGANISASI PROFESI</a:t>
            </a:r>
          </a:p>
          <a:p>
            <a:pPr algn="ctr"/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latin typeface="Berlin Sans FB Demi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57818" y="1000108"/>
            <a:ext cx="2214578" cy="10001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erlin Sans FB Demi" pitchFamily="34" charset="0"/>
              </a:rPr>
              <a:t>Guru</a:t>
            </a:r>
            <a:endParaRPr lang="en-US" sz="2800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9256" y="2357430"/>
            <a:ext cx="2214578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erlin Sans FB Demi" pitchFamily="34" charset="0"/>
              </a:rPr>
              <a:t>Pendidik</a:t>
            </a:r>
            <a:endParaRPr lang="en-US" sz="2400" dirty="0">
              <a:latin typeface="Berlin Sans FB Dem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00694" y="3786190"/>
            <a:ext cx="2214578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erlin Sans FB Demi" pitchFamily="34" charset="0"/>
                <a:cs typeface="Aharoni" pitchFamily="2" charset="-79"/>
              </a:rPr>
              <a:t>Tenaga</a:t>
            </a:r>
            <a:r>
              <a:rPr lang="en-US" sz="2400" dirty="0" smtClean="0"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2400" dirty="0" err="1" smtClean="0">
                <a:latin typeface="Berlin Sans FB Demi" pitchFamily="34" charset="0"/>
                <a:cs typeface="Aharoni" pitchFamily="2" charset="-79"/>
              </a:rPr>
              <a:t>Pendidik</a:t>
            </a:r>
            <a:endParaRPr lang="en-US" sz="2400" dirty="0"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72132" y="5286388"/>
            <a:ext cx="2214578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Berlin Sans FB Demi" pitchFamily="34" charset="0"/>
              </a:rPr>
              <a:t>Kode</a:t>
            </a:r>
            <a:r>
              <a:rPr lang="en-US" sz="2400" dirty="0" smtClean="0">
                <a:latin typeface="Berlin Sans FB Demi" pitchFamily="34" charset="0"/>
              </a:rPr>
              <a:t> </a:t>
            </a:r>
            <a:r>
              <a:rPr lang="en-US" sz="2400" dirty="0" err="1" smtClean="0">
                <a:latin typeface="Berlin Sans FB Demi" pitchFamily="34" charset="0"/>
              </a:rPr>
              <a:t>Etik</a:t>
            </a:r>
            <a:r>
              <a:rPr lang="en-US" sz="2400" dirty="0" smtClean="0">
                <a:latin typeface="Berlin Sans FB Demi" pitchFamily="34" charset="0"/>
              </a:rPr>
              <a:t> </a:t>
            </a:r>
            <a:r>
              <a:rPr lang="en-US" sz="2400" dirty="0" err="1" smtClean="0">
                <a:latin typeface="Berlin Sans FB Demi" pitchFamily="34" charset="0"/>
              </a:rPr>
              <a:t>Profesi</a:t>
            </a:r>
            <a:r>
              <a:rPr lang="en-US" sz="2400" dirty="0" smtClean="0">
                <a:latin typeface="Berlin Sans FB Demi" pitchFamily="34" charset="0"/>
              </a:rPr>
              <a:t> Guru</a:t>
            </a:r>
            <a:endParaRPr lang="en-US" sz="2400" dirty="0">
              <a:latin typeface="Berlin Sans FB Demi" pitchFamily="34" charset="0"/>
            </a:endParaRPr>
          </a:p>
        </p:txBody>
      </p:sp>
      <p:cxnSp>
        <p:nvCxnSpPr>
          <p:cNvPr id="13" name="Straight Connector 12"/>
          <p:cNvCxnSpPr>
            <a:stCxn id="45" idx="6"/>
            <a:endCxn id="8" idx="1"/>
          </p:cNvCxnSpPr>
          <p:nvPr/>
        </p:nvCxnSpPr>
        <p:spPr>
          <a:xfrm flipV="1">
            <a:off x="3857620" y="1500174"/>
            <a:ext cx="1500198" cy="2143140"/>
          </a:xfrm>
          <a:prstGeom prst="line">
            <a:avLst/>
          </a:prstGeom>
          <a:ln w="25400" cmpd="sng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5" idx="6"/>
            <a:endCxn id="9" idx="1"/>
          </p:cNvCxnSpPr>
          <p:nvPr/>
        </p:nvCxnSpPr>
        <p:spPr>
          <a:xfrm flipV="1">
            <a:off x="3857620" y="2857496"/>
            <a:ext cx="1571636" cy="785818"/>
          </a:xfrm>
          <a:prstGeom prst="line">
            <a:avLst/>
          </a:prstGeom>
          <a:ln w="28575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5" idx="6"/>
            <a:endCxn id="10" idx="1"/>
          </p:cNvCxnSpPr>
          <p:nvPr/>
        </p:nvCxnSpPr>
        <p:spPr>
          <a:xfrm>
            <a:off x="3857620" y="3643314"/>
            <a:ext cx="1643074" cy="642942"/>
          </a:xfrm>
          <a:prstGeom prst="line">
            <a:avLst/>
          </a:prstGeom>
          <a:ln w="28575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5" idx="6"/>
            <a:endCxn id="11" idx="1"/>
          </p:cNvCxnSpPr>
          <p:nvPr/>
        </p:nvCxnSpPr>
        <p:spPr>
          <a:xfrm>
            <a:off x="3857620" y="3643314"/>
            <a:ext cx="1714512" cy="2143140"/>
          </a:xfrm>
          <a:prstGeom prst="line">
            <a:avLst/>
          </a:prstGeom>
          <a:ln w="28575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s://encrypted-tbn0.gstatic.com/images?q=tbn:ANd9GcSu2lLJZRJKpR29XFLmQNUy-3h8vwgu7G1FLqwQJt6paP6O25Q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cap="none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lin Sans FB Demi" pitchFamily="34" charset="0"/>
              </a:rPr>
              <a:t>GURU</a:t>
            </a:r>
            <a:endParaRPr lang="en-US" dirty="0">
              <a:ln w="0"/>
              <a:solidFill>
                <a:schemeClr val="bg1"/>
              </a:solidFill>
              <a:effectLst>
                <a:reflection blurRad="12700" stA="50000" endPos="50000" dist="5000" dir="5400000" sy="-100000" rotWithShape="0"/>
              </a:effectLst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411004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	</a:t>
            </a:r>
            <a:r>
              <a:rPr lang="id-ID" smtClean="0"/>
              <a:t>(Pasal 1 ayat 1 UU No.14/2005 UUGD)</a:t>
            </a:r>
            <a:endParaRPr lang="id-ID" dirty="0" smtClean="0"/>
          </a:p>
          <a:p>
            <a:pPr algn="ctr">
              <a:buNone/>
            </a:pP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Pendidik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profesional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dengan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tugas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utama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mendidik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mengajar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membimbing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mengarahkan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melatih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menilai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dan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mengevaluasi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peserta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didik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pada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pendidikan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anak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usia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dini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baik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melalui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jalur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pendidikan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formal,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pendidikan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dasar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dan</a:t>
            </a:r>
            <a:r>
              <a:rPr lang="en-US" sz="3000" dirty="0" smtClean="0">
                <a:solidFill>
                  <a:schemeClr val="bg1"/>
                </a:solidFill>
                <a:latin typeface="Berlin Sans FB Demi" pitchFamily="34" charset="0"/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  <a:latin typeface="Berlin Sans FB Demi" pitchFamily="34" charset="0"/>
              </a:rPr>
              <a:t>menengah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143372" y="1500174"/>
            <a:ext cx="857256" cy="50006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U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8</a:t>
            </a:fld>
            <a:endParaRPr lang="id-ID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https://encrypted-tbn3.gstatic.com/images?q=tbn:ANd9GcQ9xKireiYRYg3ZK3PFDgtK_RknJwABw2sE7xtbTx5jDDFpu26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772400" cy="10826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Berlin Sans FB Demi" pitchFamily="34" charset="0"/>
              </a:rPr>
              <a:t>FUNGSI DAN TUGAS GURU</a:t>
            </a:r>
            <a:endParaRPr lang="en-US" dirty="0">
              <a:solidFill>
                <a:srgbClr val="FFFF00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2673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0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1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.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Fungsi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guru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berikut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:</a:t>
            </a:r>
          </a:p>
          <a:p>
            <a:pPr lvl="2">
              <a:buBlip>
                <a:blip r:embed="rId3"/>
              </a:buBlip>
            </a:pP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Guru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pendidik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pengajar</a:t>
            </a:r>
            <a:endParaRPr lang="en-US" sz="3100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lvl="2">
              <a:buBlip>
                <a:blip r:embed="rId3"/>
              </a:buBlip>
            </a:pP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Guru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anggota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masyarakat</a:t>
            </a:r>
            <a:endParaRPr lang="en-US" sz="3100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lvl="2">
              <a:buBlip>
                <a:blip r:embed="rId3"/>
              </a:buBlip>
            </a:pP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Guru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pemimpin</a:t>
            </a:r>
            <a:endParaRPr lang="en-US" sz="3100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lvl="2">
              <a:buBlip>
                <a:blip r:embed="rId3"/>
              </a:buBlip>
            </a:pP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Guru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pelaksana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administrasi</a:t>
            </a:r>
            <a:endParaRPr lang="en-US" sz="3100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lvl="2">
              <a:buBlip>
                <a:blip r:embed="rId3"/>
              </a:buBlip>
            </a:pP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Guru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pengelola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kegiatan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belajar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mengajar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	</a:t>
            </a:r>
          </a:p>
          <a:p>
            <a:pPr lvl="2">
              <a:buNone/>
            </a:pPr>
            <a:endParaRPr lang="en-US" sz="3100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2.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Tugas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 guru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adalah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sebagai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b="1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berikut</a:t>
            </a:r>
            <a:r>
              <a:rPr lang="en-US" sz="3100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:</a:t>
            </a:r>
          </a:p>
          <a:p>
            <a:pPr lvl="2">
              <a:buBlip>
                <a:blip r:embed="rId3"/>
              </a:buBlip>
            </a:pP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Tugas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profesional</a:t>
            </a:r>
            <a:endParaRPr lang="en-US" sz="3100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lvl="2">
              <a:buBlip>
                <a:blip r:embed="rId3"/>
              </a:buBlip>
            </a:pP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Tugas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manusiawi</a:t>
            </a:r>
            <a:endParaRPr lang="en-US" sz="3100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lvl="2">
              <a:buBlip>
                <a:blip r:embed="rId3"/>
              </a:buBlip>
            </a:pP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Tugas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3100" dirty="0" err="1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kemasyarakatan</a:t>
            </a:r>
            <a:r>
              <a:rPr lang="en-US" sz="31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  </a:t>
            </a:r>
          </a:p>
          <a:p>
            <a:pPr lvl="2">
              <a:buNone/>
            </a:pPr>
            <a:r>
              <a:rPr lang="en-US" sz="3100" dirty="0" smtClean="0">
                <a:solidFill>
                  <a:srgbClr val="FFFF00"/>
                </a:solidFill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6207-61B2-4C73-9D94-B073D5AA54FF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ransition spd="med"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000"/>
                            </p:stCondLst>
                            <p:childTnLst>
                              <p:par>
                                <p:cTn id="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9584</TotalTime>
  <Words>1729</Words>
  <Application>Microsoft Office PowerPoint</Application>
  <PresentationFormat>On-screen Show (4:3)</PresentationFormat>
  <Paragraphs>474</Paragraphs>
  <Slides>57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Verve</vt:lpstr>
      <vt:lpstr> PGRI SEBAGAI ORGANISASI PROFESI DAN KETENAGAKERJAAN</vt:lpstr>
      <vt:lpstr>    Ruang Lingkup MATERI</vt:lpstr>
      <vt:lpstr>Eksistensi PGRI</vt:lpstr>
      <vt:lpstr>Slide 4</vt:lpstr>
      <vt:lpstr>Slide 5</vt:lpstr>
      <vt:lpstr>Slide 6</vt:lpstr>
      <vt:lpstr>GURU</vt:lpstr>
      <vt:lpstr>Slide 8</vt:lpstr>
      <vt:lpstr>FUNGSI DAN TUGAS GURU</vt:lpstr>
      <vt:lpstr>KARAKTERISTIK KEMAMPUAN GURU</vt:lpstr>
      <vt:lpstr>Slide 11</vt:lpstr>
      <vt:lpstr>2. Peran guru  sebagai manajemen sekolah</vt:lpstr>
      <vt:lpstr>PENDIDIK</vt:lpstr>
      <vt:lpstr>Slide 14</vt:lpstr>
      <vt:lpstr>Slide 15</vt:lpstr>
      <vt:lpstr>Slide 16</vt:lpstr>
      <vt:lpstr>Slide 17</vt:lpstr>
      <vt:lpstr>Slide 18</vt:lpstr>
      <vt:lpstr> TENAGA KEPENDIDIKAN</vt:lpstr>
      <vt:lpstr>Slide 20</vt:lpstr>
      <vt:lpstr>B. PGRI SEBAGAI ORGANISASI KETENAGAKERJAAN</vt:lpstr>
      <vt:lpstr>Slide 22</vt:lpstr>
      <vt:lpstr>Slide 23</vt:lpstr>
      <vt:lpstr>PGRI hubungannya dengan organisasi serikat pekerja</vt:lpstr>
      <vt:lpstr>PERJUANGAN DAN KONDISI SERIKAT PEKERJA DI INDONESIA </vt:lpstr>
      <vt:lpstr>Slide 26</vt:lpstr>
      <vt:lpstr>Slide 27</vt:lpstr>
      <vt:lpstr>Slide 28</vt:lpstr>
      <vt:lpstr>TIGA ORGANISASI GURU INTERNATIONAL</vt:lpstr>
      <vt:lpstr>Hal – hal yang membuat  PGRI terlihat kuat :</vt:lpstr>
      <vt:lpstr>Faktor- faktor yang dapat  melemahkan PGRI : </vt:lpstr>
      <vt:lpstr>PROGRAM  PENDIDIKAN</vt:lpstr>
      <vt:lpstr>Dana</vt:lpstr>
      <vt:lpstr>Slide 34</vt:lpstr>
      <vt:lpstr>KONGGRES  WCOTP  San Jero Costarica, 1990</vt:lpstr>
      <vt:lpstr>Sosialisasi  tentang serikat pekerja:</vt:lpstr>
      <vt:lpstr>Prinsip-prinsip  Serikat Pekerja:</vt:lpstr>
      <vt:lpstr>Slide 38</vt:lpstr>
      <vt:lpstr>Slide 39</vt:lpstr>
      <vt:lpstr>Tujuan dibentuknya PGRI tergabung dalam Serikat Pekerja</vt:lpstr>
      <vt:lpstr>EMPAT PERIODE PERANAN PGRI DIBIDANG KETENAGAKERJAAN</vt:lpstr>
      <vt:lpstr>Slide 42</vt:lpstr>
      <vt:lpstr>Slide 43</vt:lpstr>
      <vt:lpstr>Slide 44</vt:lpstr>
      <vt:lpstr>2.PERIODE 1962-1970 PGRI MENDIRIKAN  </vt:lpstr>
      <vt:lpstr>MENGHADAPI TEKANAN/SERANGAN PKI (PARTAI KOMUNIS) </vt:lpstr>
      <vt:lpstr>Slide 47</vt:lpstr>
      <vt:lpstr>TAHUN 1966 PGRI MENDIRIKAN KAGI, TERDIRI DARI </vt:lpstr>
      <vt:lpstr>Slide 49</vt:lpstr>
      <vt:lpstr>Slide 50</vt:lpstr>
      <vt:lpstr>Slide 51</vt:lpstr>
      <vt:lpstr>3. PERIODE 1970-1998</vt:lpstr>
      <vt:lpstr>Slide 53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Serikat Kerja (UU No. 13 Tahun 2003)</dc:title>
  <dc:creator>Acer</dc:creator>
  <cp:lastModifiedBy>Rahmatullah M Si</cp:lastModifiedBy>
  <cp:revision>407</cp:revision>
  <dcterms:created xsi:type="dcterms:W3CDTF">2012-12-19T08:49:37Z</dcterms:created>
  <dcterms:modified xsi:type="dcterms:W3CDTF">2014-10-10T06:51:33Z</dcterms:modified>
</cp:coreProperties>
</file>